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4"/>
  </p:sldMasterIdLst>
  <p:notesMasterIdLst>
    <p:notesMasterId r:id="rId36"/>
  </p:notesMasterIdLst>
  <p:handoutMasterIdLst>
    <p:handoutMasterId r:id="rId37"/>
  </p:handoutMasterIdLst>
  <p:sldIdLst>
    <p:sldId id="520" r:id="rId5"/>
    <p:sldId id="585" r:id="rId6"/>
    <p:sldId id="279" r:id="rId7"/>
    <p:sldId id="604" r:id="rId8"/>
    <p:sldId id="658" r:id="rId9"/>
    <p:sldId id="616" r:id="rId10"/>
    <p:sldId id="661" r:id="rId11"/>
    <p:sldId id="663" r:id="rId12"/>
    <p:sldId id="664" r:id="rId13"/>
    <p:sldId id="660" r:id="rId14"/>
    <p:sldId id="656" r:id="rId15"/>
    <p:sldId id="665" r:id="rId16"/>
    <p:sldId id="657" r:id="rId17"/>
    <p:sldId id="667" r:id="rId18"/>
    <p:sldId id="666" r:id="rId19"/>
    <p:sldId id="618" r:id="rId20"/>
    <p:sldId id="263" r:id="rId21"/>
    <p:sldId id="623" r:id="rId22"/>
    <p:sldId id="617" r:id="rId23"/>
    <p:sldId id="615" r:id="rId24"/>
    <p:sldId id="652" r:id="rId25"/>
    <p:sldId id="655" r:id="rId26"/>
    <p:sldId id="653" r:id="rId27"/>
    <p:sldId id="619" r:id="rId28"/>
    <p:sldId id="662" r:id="rId29"/>
    <p:sldId id="598" r:id="rId30"/>
    <p:sldId id="599" r:id="rId31"/>
    <p:sldId id="600" r:id="rId32"/>
    <p:sldId id="601" r:id="rId33"/>
    <p:sldId id="602" r:id="rId34"/>
    <p:sldId id="622" r:id="rId35"/>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ott Newell" initials="SN" lastIdx="2" clrIdx="0">
    <p:extLst>
      <p:ext uri="{19B8F6BF-5375-455C-9EA6-DF929625EA0E}">
        <p15:presenceInfo xmlns:p15="http://schemas.microsoft.com/office/powerpoint/2012/main" userId="S::SNewell@coopstrategies.com::55a442e2-66f2-4a2c-a3d5-86309db06d3b" providerId="AD"/>
      </p:ext>
    </p:extLst>
  </p:cmAuthor>
  <p:cmAuthor id="2" name="Heather Latiolais" initials="HL" lastIdx="5" clrIdx="1">
    <p:extLst>
      <p:ext uri="{19B8F6BF-5375-455C-9EA6-DF929625EA0E}">
        <p15:presenceInfo xmlns:p15="http://schemas.microsoft.com/office/powerpoint/2012/main" userId="S::hlatiolais@coopstrategies.com::65a02c22-a180-4fa2-89ef-18e81adc737d" providerId="AD"/>
      </p:ext>
    </p:extLst>
  </p:cmAuthor>
  <p:cmAuthor id="3" name="Ann Hoffsis" initials="AH" lastIdx="1" clrIdx="2">
    <p:extLst>
      <p:ext uri="{19B8F6BF-5375-455C-9EA6-DF929625EA0E}">
        <p15:presenceInfo xmlns:p15="http://schemas.microsoft.com/office/powerpoint/2012/main" userId="S::ahoffsis@coopstrategies.com::98430e5b-d66c-412a-97ca-d8aa48076410" providerId="AD"/>
      </p:ext>
    </p:extLst>
  </p:cmAuthor>
  <p:cmAuthor id="4" name="Kristyn Kuennen" initials="KK" lastIdx="3" clrIdx="3">
    <p:extLst>
      <p:ext uri="{19B8F6BF-5375-455C-9EA6-DF929625EA0E}">
        <p15:presenceInfo xmlns:p15="http://schemas.microsoft.com/office/powerpoint/2012/main" userId="S::kkuennen@coopstrategies.com::1a44cf77-d821-4a49-b31b-6ff15713978f" providerId="AD"/>
      </p:ext>
    </p:extLst>
  </p:cmAuthor>
  <p:cmAuthor id="5" name="Guest User" initials="GU" lastIdx="1" clrIdx="4">
    <p:extLst>
      <p:ext uri="{19B8F6BF-5375-455C-9EA6-DF929625EA0E}">
        <p15:presenceInfo xmlns:p15="http://schemas.microsoft.com/office/powerpoint/2012/main" userId="S::urn:spo:anon#14ac6a24a333277204e8d0975f939ae83ae56112d0c674e24ceb1770d32efb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1D70"/>
    <a:srgbClr val="86AA2A"/>
    <a:srgbClr val="DAD1D1"/>
    <a:srgbClr val="505051"/>
    <a:srgbClr val="7C2529"/>
    <a:srgbClr val="215968"/>
    <a:srgbClr val="FF9900"/>
    <a:srgbClr val="7C2530"/>
    <a:srgbClr val="3B3BFF"/>
    <a:srgbClr val="770A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4C03E5-B6DA-0891-EE1C-E2A3C8B568A7}" v="424" dt="2020-06-04T15:49:46.596"/>
    <p1510:client id="{AACD5B66-EDD9-4541-A18A-0F2918A7A35C}" v="1977" dt="2020-06-04T18:19:08.4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6" d="100"/>
          <a:sy n="66" d="100"/>
        </p:scale>
        <p:origin x="1698" y="180"/>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021f2936384e4acfc043d70b1fe867ea2f7fd1dcb32a9a6d520e38c9f35bad96::" providerId="AD" clId="Web-{4E4C03E5-B6DA-0891-EE1C-E2A3C8B568A7}"/>
    <pc:docChg chg="addSld modSld sldOrd">
      <pc:chgData name="Guest User" userId="S::urn:spo:anon#021f2936384e4acfc043d70b1fe867ea2f7fd1dcb32a9a6d520e38c9f35bad96::" providerId="AD" clId="Web-{4E4C03E5-B6DA-0891-EE1C-E2A3C8B568A7}" dt="2020-06-04T15:49:46.596" v="415"/>
      <pc:docMkLst>
        <pc:docMk/>
      </pc:docMkLst>
      <pc:sldChg chg="modSp ord">
        <pc:chgData name="Guest User" userId="S::urn:spo:anon#021f2936384e4acfc043d70b1fe867ea2f7fd1dcb32a9a6d520e38c9f35bad96::" providerId="AD" clId="Web-{4E4C03E5-B6DA-0891-EE1C-E2A3C8B568A7}" dt="2020-06-04T15:49:46.596" v="415"/>
        <pc:sldMkLst>
          <pc:docMk/>
          <pc:sldMk cId="369997891" sldId="616"/>
        </pc:sldMkLst>
        <pc:spChg chg="mod">
          <ac:chgData name="Guest User" userId="S::urn:spo:anon#021f2936384e4acfc043d70b1fe867ea2f7fd1dcb32a9a6d520e38c9f35bad96::" providerId="AD" clId="Web-{4E4C03E5-B6DA-0891-EE1C-E2A3C8B568A7}" dt="2020-06-04T15:11:07.376" v="394" actId="20577"/>
          <ac:spMkLst>
            <pc:docMk/>
            <pc:sldMk cId="369997891" sldId="616"/>
            <ac:spMk id="3" creationId="{ED9B4DF8-BAC9-F249-A190-6B27C1C270C1}"/>
          </ac:spMkLst>
        </pc:spChg>
      </pc:sldChg>
      <pc:sldChg chg="modSp">
        <pc:chgData name="Guest User" userId="S::urn:spo:anon#021f2936384e4acfc043d70b1fe867ea2f7fd1dcb32a9a6d520e38c9f35bad96::" providerId="AD" clId="Web-{4E4C03E5-B6DA-0891-EE1C-E2A3C8B568A7}" dt="2020-06-04T15:12:12.798" v="397" actId="20577"/>
        <pc:sldMkLst>
          <pc:docMk/>
          <pc:sldMk cId="2439125754" sldId="656"/>
        </pc:sldMkLst>
        <pc:spChg chg="mod">
          <ac:chgData name="Guest User" userId="S::urn:spo:anon#021f2936384e4acfc043d70b1fe867ea2f7fd1dcb32a9a6d520e38c9f35bad96::" providerId="AD" clId="Web-{4E4C03E5-B6DA-0891-EE1C-E2A3C8B568A7}" dt="2020-06-04T15:12:12.798" v="397" actId="20577"/>
          <ac:spMkLst>
            <pc:docMk/>
            <pc:sldMk cId="2439125754" sldId="656"/>
            <ac:spMk id="4" creationId="{D77C85B6-AB7A-445F-B4C5-DB043B80BFFE}"/>
          </ac:spMkLst>
        </pc:spChg>
      </pc:sldChg>
      <pc:sldChg chg="modSp">
        <pc:chgData name="Guest User" userId="S::urn:spo:anon#021f2936384e4acfc043d70b1fe867ea2f7fd1dcb32a9a6d520e38c9f35bad96::" providerId="AD" clId="Web-{4E4C03E5-B6DA-0891-EE1C-E2A3C8B568A7}" dt="2020-06-04T15:06:14.517" v="240" actId="1076"/>
        <pc:sldMkLst>
          <pc:docMk/>
          <pc:sldMk cId="1815223982" sldId="660"/>
        </pc:sldMkLst>
        <pc:spChg chg="mod">
          <ac:chgData name="Guest User" userId="S::urn:spo:anon#021f2936384e4acfc043d70b1fe867ea2f7fd1dcb32a9a6d520e38c9f35bad96::" providerId="AD" clId="Web-{4E4C03E5-B6DA-0891-EE1C-E2A3C8B568A7}" dt="2020-06-04T15:05:17.657" v="236" actId="14100"/>
          <ac:spMkLst>
            <pc:docMk/>
            <pc:sldMk cId="1815223982" sldId="660"/>
            <ac:spMk id="4" creationId="{995D6C3C-74AD-4559-92AE-0D1E7775B380}"/>
          </ac:spMkLst>
        </pc:spChg>
        <pc:picChg chg="mod">
          <ac:chgData name="Guest User" userId="S::urn:spo:anon#021f2936384e4acfc043d70b1fe867ea2f7fd1dcb32a9a6d520e38c9f35bad96::" providerId="AD" clId="Web-{4E4C03E5-B6DA-0891-EE1C-E2A3C8B568A7}" dt="2020-06-04T15:06:14.517" v="240" actId="1076"/>
          <ac:picMkLst>
            <pc:docMk/>
            <pc:sldMk cId="1815223982" sldId="660"/>
            <ac:picMk id="6" creationId="{17650D4D-CFAF-4E01-809D-FD72360A8D49}"/>
          </ac:picMkLst>
        </pc:picChg>
      </pc:sldChg>
      <pc:sldChg chg="ord">
        <pc:chgData name="Guest User" userId="S::urn:spo:anon#021f2936384e4acfc043d70b1fe867ea2f7fd1dcb32a9a6d520e38c9f35bad96::" providerId="AD" clId="Web-{4E4C03E5-B6DA-0891-EE1C-E2A3C8B568A7}" dt="2020-06-04T15:49:37.939" v="414"/>
        <pc:sldMkLst>
          <pc:docMk/>
          <pc:sldMk cId="956963245" sldId="661"/>
        </pc:sldMkLst>
      </pc:sldChg>
      <pc:sldChg chg="addSp delSp modSp new">
        <pc:chgData name="Guest User" userId="S::urn:spo:anon#021f2936384e4acfc043d70b1fe867ea2f7fd1dcb32a9a6d520e38c9f35bad96::" providerId="AD" clId="Web-{4E4C03E5-B6DA-0891-EE1C-E2A3C8B568A7}" dt="2020-06-04T14:55:11.423" v="225" actId="1076"/>
        <pc:sldMkLst>
          <pc:docMk/>
          <pc:sldMk cId="3503399991" sldId="663"/>
        </pc:sldMkLst>
        <pc:spChg chg="add mod">
          <ac:chgData name="Guest User" userId="S::urn:spo:anon#021f2936384e4acfc043d70b1fe867ea2f7fd1dcb32a9a6d520e38c9f35bad96::" providerId="AD" clId="Web-{4E4C03E5-B6DA-0891-EE1C-E2A3C8B568A7}" dt="2020-06-04T14:55:11.423" v="225" actId="1076"/>
          <ac:spMkLst>
            <pc:docMk/>
            <pc:sldMk cId="3503399991" sldId="663"/>
            <ac:spMk id="8" creationId="{D3C31529-904A-4C1C-9C27-07E5B231BDAC}"/>
          </ac:spMkLst>
        </pc:spChg>
        <pc:picChg chg="add del mod">
          <ac:chgData name="Guest User" userId="S::urn:spo:anon#021f2936384e4acfc043d70b1fe867ea2f7fd1dcb32a9a6d520e38c9f35bad96::" providerId="AD" clId="Web-{4E4C03E5-B6DA-0891-EE1C-E2A3C8B568A7}" dt="2020-06-04T14:52:53.454" v="5"/>
          <ac:picMkLst>
            <pc:docMk/>
            <pc:sldMk cId="3503399991" sldId="663"/>
            <ac:picMk id="4" creationId="{D408A3AF-2B4D-474A-BF88-30C6F664727D}"/>
          </ac:picMkLst>
        </pc:picChg>
        <pc:picChg chg="add mod">
          <ac:chgData name="Guest User" userId="S::urn:spo:anon#021f2936384e4acfc043d70b1fe867ea2f7fd1dcb32a9a6d520e38c9f35bad96::" providerId="AD" clId="Web-{4E4C03E5-B6DA-0891-EE1C-E2A3C8B568A7}" dt="2020-06-04T14:54:02.829" v="16" actId="1076"/>
          <ac:picMkLst>
            <pc:docMk/>
            <pc:sldMk cId="3503399991" sldId="663"/>
            <ac:picMk id="5" creationId="{D1E5EE55-AED6-40BC-B5FA-2F67C08F15E1}"/>
          </ac:picMkLst>
        </pc:picChg>
        <pc:picChg chg="add mod">
          <ac:chgData name="Guest User" userId="S::urn:spo:anon#021f2936384e4acfc043d70b1fe867ea2f7fd1dcb32a9a6d520e38c9f35bad96::" providerId="AD" clId="Web-{4E4C03E5-B6DA-0891-EE1C-E2A3C8B568A7}" dt="2020-06-04T14:54:00.673" v="15" actId="1076"/>
          <ac:picMkLst>
            <pc:docMk/>
            <pc:sldMk cId="3503399991" sldId="663"/>
            <ac:picMk id="6" creationId="{F44BB891-8070-446C-B0F7-912F3F6DD5BB}"/>
          </ac:picMkLst>
        </pc:picChg>
        <pc:picChg chg="add mod">
          <ac:chgData name="Guest User" userId="S::urn:spo:anon#021f2936384e4acfc043d70b1fe867ea2f7fd1dcb32a9a6d520e38c9f35bad96::" providerId="AD" clId="Web-{4E4C03E5-B6DA-0891-EE1C-E2A3C8B568A7}" dt="2020-06-04T14:53:31.188" v="10" actId="1076"/>
          <ac:picMkLst>
            <pc:docMk/>
            <pc:sldMk cId="3503399991" sldId="663"/>
            <ac:picMk id="7" creationId="{9A65A729-FE0C-42BB-B2F6-CEBC1FAC4DC1}"/>
          </ac:picMkLst>
        </pc:picChg>
      </pc:sldChg>
      <pc:sldChg chg="addSp delSp modSp new">
        <pc:chgData name="Guest User" userId="S::urn:spo:anon#021f2936384e4acfc043d70b1fe867ea2f7fd1dcb32a9a6d520e38c9f35bad96::" providerId="AD" clId="Web-{4E4C03E5-B6DA-0891-EE1C-E2A3C8B568A7}" dt="2020-06-04T15:02:27.486" v="234" actId="20577"/>
        <pc:sldMkLst>
          <pc:docMk/>
          <pc:sldMk cId="728207021" sldId="664"/>
        </pc:sldMkLst>
        <pc:spChg chg="mod">
          <ac:chgData name="Guest User" userId="S::urn:spo:anon#021f2936384e4acfc043d70b1fe867ea2f7fd1dcb32a9a6d520e38c9f35bad96::" providerId="AD" clId="Web-{4E4C03E5-B6DA-0891-EE1C-E2A3C8B568A7}" dt="2020-06-04T15:02:27.486" v="234" actId="20577"/>
          <ac:spMkLst>
            <pc:docMk/>
            <pc:sldMk cId="728207021" sldId="664"/>
            <ac:spMk id="2" creationId="{B800F336-8CAE-4118-8AF8-1063E88BCD64}"/>
          </ac:spMkLst>
        </pc:spChg>
        <pc:picChg chg="add del mod modCrop">
          <ac:chgData name="Guest User" userId="S::urn:spo:anon#021f2936384e4acfc043d70b1fe867ea2f7fd1dcb32a9a6d520e38c9f35bad96::" providerId="AD" clId="Web-{4E4C03E5-B6DA-0891-EE1C-E2A3C8B568A7}" dt="2020-06-04T14:58:02.407" v="232"/>
          <ac:picMkLst>
            <pc:docMk/>
            <pc:sldMk cId="728207021" sldId="664"/>
            <ac:picMk id="4" creationId="{87101E01-6D2A-4D56-8F59-4C4130DF66F4}"/>
          </ac:picMkLst>
        </pc:picChg>
        <pc:picChg chg="add mod">
          <ac:chgData name="Guest User" userId="S::urn:spo:anon#021f2936384e4acfc043d70b1fe867ea2f7fd1dcb32a9a6d520e38c9f35bad96::" providerId="AD" clId="Web-{4E4C03E5-B6DA-0891-EE1C-E2A3C8B568A7}" dt="2020-06-04T14:58:16.438" v="233"/>
          <ac:picMkLst>
            <pc:docMk/>
            <pc:sldMk cId="728207021" sldId="664"/>
            <ac:picMk id="5" creationId="{B41207B0-4880-48C8-9282-2936FCC0DE79}"/>
          </ac:picMkLst>
        </pc:picChg>
      </pc:sldChg>
      <pc:sldChg chg="modSp">
        <pc:chgData name="Guest User" userId="S::urn:spo:anon#021f2936384e4acfc043d70b1fe867ea2f7fd1dcb32a9a6d520e38c9f35bad96::" providerId="AD" clId="Web-{4E4C03E5-B6DA-0891-EE1C-E2A3C8B568A7}" dt="2020-06-04T15:30:08.642" v="410" actId="20577"/>
        <pc:sldMkLst>
          <pc:docMk/>
          <pc:sldMk cId="1269182040" sldId="665"/>
        </pc:sldMkLst>
        <pc:spChg chg="mod">
          <ac:chgData name="Guest User" userId="S::urn:spo:anon#021f2936384e4acfc043d70b1fe867ea2f7fd1dcb32a9a6d520e38c9f35bad96::" providerId="AD" clId="Web-{4E4C03E5-B6DA-0891-EE1C-E2A3C8B568A7}" dt="2020-06-04T15:30:08.642" v="410" actId="20577"/>
          <ac:spMkLst>
            <pc:docMk/>
            <pc:sldMk cId="1269182040" sldId="665"/>
            <ac:spMk id="10" creationId="{32255676-22BF-4B82-AA22-748A9FCAD520}"/>
          </ac:spMkLst>
        </pc:spChg>
      </pc:sldChg>
    </pc:docChg>
  </pc:docChgLst>
  <pc:docChgLst>
    <pc:chgData name="David Sturtz" userId="7a2138f1-3929-4bb1-9458-ef8998c4a97a" providerId="ADAL" clId="{AACD5B66-EDD9-4541-A18A-0F2918A7A35C}"/>
    <pc:docChg chg="undo custSel addSld modSld sldOrd">
      <pc:chgData name="David Sturtz" userId="7a2138f1-3929-4bb1-9458-ef8998c4a97a" providerId="ADAL" clId="{AACD5B66-EDD9-4541-A18A-0F2918A7A35C}" dt="2020-06-04T18:19:08.476" v="1971" actId="1076"/>
      <pc:docMkLst>
        <pc:docMk/>
      </pc:docMkLst>
      <pc:sldChg chg="modSp">
        <pc:chgData name="David Sturtz" userId="7a2138f1-3929-4bb1-9458-ef8998c4a97a" providerId="ADAL" clId="{AACD5B66-EDD9-4541-A18A-0F2918A7A35C}" dt="2020-06-04T18:19:08.476" v="1971" actId="1076"/>
        <pc:sldMkLst>
          <pc:docMk/>
          <pc:sldMk cId="369997891" sldId="616"/>
        </pc:sldMkLst>
        <pc:picChg chg="mod">
          <ac:chgData name="David Sturtz" userId="7a2138f1-3929-4bb1-9458-ef8998c4a97a" providerId="ADAL" clId="{AACD5B66-EDD9-4541-A18A-0F2918A7A35C}" dt="2020-06-04T18:19:08.476" v="1971" actId="1076"/>
          <ac:picMkLst>
            <pc:docMk/>
            <pc:sldMk cId="369997891" sldId="616"/>
            <ac:picMk id="1028" creationId="{745CB1BD-7C40-4DE8-9A6B-0D34347771F1}"/>
          </ac:picMkLst>
        </pc:picChg>
      </pc:sldChg>
      <pc:sldChg chg="modSp">
        <pc:chgData name="David Sturtz" userId="7a2138f1-3929-4bb1-9458-ef8998c4a97a" providerId="ADAL" clId="{AACD5B66-EDD9-4541-A18A-0F2918A7A35C}" dt="2020-06-04T15:32:08.540" v="1601" actId="6549"/>
        <pc:sldMkLst>
          <pc:docMk/>
          <pc:sldMk cId="654660479" sldId="618"/>
        </pc:sldMkLst>
        <pc:spChg chg="mod">
          <ac:chgData name="David Sturtz" userId="7a2138f1-3929-4bb1-9458-ef8998c4a97a" providerId="ADAL" clId="{AACD5B66-EDD9-4541-A18A-0F2918A7A35C}" dt="2020-06-04T15:32:08.540" v="1601" actId="6549"/>
          <ac:spMkLst>
            <pc:docMk/>
            <pc:sldMk cId="654660479" sldId="618"/>
            <ac:spMk id="2" creationId="{EB56F5FD-0B3F-4F59-BC0D-67CAF1DA11A4}"/>
          </ac:spMkLst>
        </pc:spChg>
      </pc:sldChg>
      <pc:sldChg chg="modSp ord">
        <pc:chgData name="David Sturtz" userId="7a2138f1-3929-4bb1-9458-ef8998c4a97a" providerId="ADAL" clId="{AACD5B66-EDD9-4541-A18A-0F2918A7A35C}" dt="2020-06-04T15:17:23.585" v="1011" actId="20577"/>
        <pc:sldMkLst>
          <pc:docMk/>
          <pc:sldMk cId="2439125754" sldId="656"/>
        </pc:sldMkLst>
        <pc:spChg chg="mod">
          <ac:chgData name="David Sturtz" userId="7a2138f1-3929-4bb1-9458-ef8998c4a97a" providerId="ADAL" clId="{AACD5B66-EDD9-4541-A18A-0F2918A7A35C}" dt="2020-06-04T15:17:23.585" v="1011" actId="20577"/>
          <ac:spMkLst>
            <pc:docMk/>
            <pc:sldMk cId="2439125754" sldId="656"/>
            <ac:spMk id="2" creationId="{14F8C0A0-03DC-4726-A94B-A6F442C4383B}"/>
          </ac:spMkLst>
        </pc:spChg>
      </pc:sldChg>
      <pc:sldChg chg="addSp delSp modSp">
        <pc:chgData name="David Sturtz" userId="7a2138f1-3929-4bb1-9458-ef8998c4a97a" providerId="ADAL" clId="{AACD5B66-EDD9-4541-A18A-0F2918A7A35C}" dt="2020-06-04T15:35:21.460" v="1950" actId="20577"/>
        <pc:sldMkLst>
          <pc:docMk/>
          <pc:sldMk cId="719713904" sldId="657"/>
        </pc:sldMkLst>
        <pc:spChg chg="mod">
          <ac:chgData name="David Sturtz" userId="7a2138f1-3929-4bb1-9458-ef8998c4a97a" providerId="ADAL" clId="{AACD5B66-EDD9-4541-A18A-0F2918A7A35C}" dt="2020-06-04T15:17:45.313" v="1013" actId="20577"/>
          <ac:spMkLst>
            <pc:docMk/>
            <pc:sldMk cId="719713904" sldId="657"/>
            <ac:spMk id="2" creationId="{A5F5403B-198F-46DC-B9AA-A0A833BBB2C8}"/>
          </ac:spMkLst>
        </pc:spChg>
        <pc:spChg chg="del mod">
          <ac:chgData name="David Sturtz" userId="7a2138f1-3929-4bb1-9458-ef8998c4a97a" providerId="ADAL" clId="{AACD5B66-EDD9-4541-A18A-0F2918A7A35C}" dt="2020-06-04T15:33:13.742" v="1603" actId="478"/>
          <ac:spMkLst>
            <pc:docMk/>
            <pc:sldMk cId="719713904" sldId="657"/>
            <ac:spMk id="4" creationId="{62A59CFB-7DCD-4248-A885-DCA03B243F56}"/>
          </ac:spMkLst>
        </pc:spChg>
        <pc:spChg chg="add mod">
          <ac:chgData name="David Sturtz" userId="7a2138f1-3929-4bb1-9458-ef8998c4a97a" providerId="ADAL" clId="{AACD5B66-EDD9-4541-A18A-0F2918A7A35C}" dt="2020-06-04T15:28:17.299" v="1540" actId="1076"/>
          <ac:spMkLst>
            <pc:docMk/>
            <pc:sldMk cId="719713904" sldId="657"/>
            <ac:spMk id="7" creationId="{3C35CE95-E7DF-4DFD-9576-B282F3E3587A}"/>
          </ac:spMkLst>
        </pc:spChg>
        <pc:spChg chg="add mod">
          <ac:chgData name="David Sturtz" userId="7a2138f1-3929-4bb1-9458-ef8998c4a97a" providerId="ADAL" clId="{AACD5B66-EDD9-4541-A18A-0F2918A7A35C}" dt="2020-06-04T15:35:21.460" v="1950" actId="20577"/>
          <ac:spMkLst>
            <pc:docMk/>
            <pc:sldMk cId="719713904" sldId="657"/>
            <ac:spMk id="8" creationId="{FCDCF42B-CA06-4636-96FD-1C28C14B9E0C}"/>
          </ac:spMkLst>
        </pc:spChg>
      </pc:sldChg>
      <pc:sldChg chg="ord">
        <pc:chgData name="David Sturtz" userId="7a2138f1-3929-4bb1-9458-ef8998c4a97a" providerId="ADAL" clId="{AACD5B66-EDD9-4541-A18A-0F2918A7A35C}" dt="2020-06-04T15:48:35.504" v="1952"/>
        <pc:sldMkLst>
          <pc:docMk/>
          <pc:sldMk cId="956963245" sldId="661"/>
        </pc:sldMkLst>
      </pc:sldChg>
      <pc:sldChg chg="delSp modSp">
        <pc:chgData name="David Sturtz" userId="7a2138f1-3929-4bb1-9458-ef8998c4a97a" providerId="ADAL" clId="{AACD5B66-EDD9-4541-A18A-0F2918A7A35C}" dt="2020-06-04T15:53:29.913" v="1970" actId="313"/>
        <pc:sldMkLst>
          <pc:docMk/>
          <pc:sldMk cId="3503399991" sldId="663"/>
        </pc:sldMkLst>
        <pc:spChg chg="mod">
          <ac:chgData name="David Sturtz" userId="7a2138f1-3929-4bb1-9458-ef8998c4a97a" providerId="ADAL" clId="{AACD5B66-EDD9-4541-A18A-0F2918A7A35C}" dt="2020-06-04T14:52:29.847" v="47" actId="20577"/>
          <ac:spMkLst>
            <pc:docMk/>
            <pc:sldMk cId="3503399991" sldId="663"/>
            <ac:spMk id="2" creationId="{34E57983-257E-40FF-A87C-2A91981E546E}"/>
          </ac:spMkLst>
        </pc:spChg>
        <pc:spChg chg="mod">
          <ac:chgData name="David Sturtz" userId="7a2138f1-3929-4bb1-9458-ef8998c4a97a" providerId="ADAL" clId="{AACD5B66-EDD9-4541-A18A-0F2918A7A35C}" dt="2020-06-04T15:53:29.913" v="1970" actId="313"/>
          <ac:spMkLst>
            <pc:docMk/>
            <pc:sldMk cId="3503399991" sldId="663"/>
            <ac:spMk id="8" creationId="{D3C31529-904A-4C1C-9C27-07E5B231BDAC}"/>
          </ac:spMkLst>
        </pc:spChg>
        <pc:picChg chg="del">
          <ac:chgData name="David Sturtz" userId="7a2138f1-3929-4bb1-9458-ef8998c4a97a" providerId="ADAL" clId="{AACD5B66-EDD9-4541-A18A-0F2918A7A35C}" dt="2020-06-04T14:51:56.980" v="0" actId="478"/>
          <ac:picMkLst>
            <pc:docMk/>
            <pc:sldMk cId="3503399991" sldId="663"/>
            <ac:picMk id="4" creationId="{D408A3AF-2B4D-474A-BF88-30C6F664727D}"/>
          </ac:picMkLst>
        </pc:picChg>
      </pc:sldChg>
      <pc:sldChg chg="addSp modSp">
        <pc:chgData name="David Sturtz" userId="7a2138f1-3929-4bb1-9458-ef8998c4a97a" providerId="ADAL" clId="{AACD5B66-EDD9-4541-A18A-0F2918A7A35C}" dt="2020-06-04T15:05:36.496" v="586" actId="20577"/>
        <pc:sldMkLst>
          <pc:docMk/>
          <pc:sldMk cId="728207021" sldId="664"/>
        </pc:sldMkLst>
        <pc:spChg chg="mod">
          <ac:chgData name="David Sturtz" userId="7a2138f1-3929-4bb1-9458-ef8998c4a97a" providerId="ADAL" clId="{AACD5B66-EDD9-4541-A18A-0F2918A7A35C}" dt="2020-06-04T15:05:10.012" v="528" actId="20577"/>
          <ac:spMkLst>
            <pc:docMk/>
            <pc:sldMk cId="728207021" sldId="664"/>
            <ac:spMk id="2" creationId="{B800F336-8CAE-4118-8AF8-1063E88BCD64}"/>
          </ac:spMkLst>
        </pc:spChg>
        <pc:spChg chg="add mod">
          <ac:chgData name="David Sturtz" userId="7a2138f1-3929-4bb1-9458-ef8998c4a97a" providerId="ADAL" clId="{AACD5B66-EDD9-4541-A18A-0F2918A7A35C}" dt="2020-06-04T15:05:36.496" v="586" actId="20577"/>
          <ac:spMkLst>
            <pc:docMk/>
            <pc:sldMk cId="728207021" sldId="664"/>
            <ac:spMk id="6" creationId="{3F4C9681-3FB3-4062-93E4-EBF86DD03AED}"/>
          </ac:spMkLst>
        </pc:spChg>
        <pc:picChg chg="mod modCrop">
          <ac:chgData name="David Sturtz" userId="7a2138f1-3929-4bb1-9458-ef8998c4a97a" providerId="ADAL" clId="{AACD5B66-EDD9-4541-A18A-0F2918A7A35C}" dt="2020-06-04T15:02:52.625" v="358" actId="1076"/>
          <ac:picMkLst>
            <pc:docMk/>
            <pc:sldMk cId="728207021" sldId="664"/>
            <ac:picMk id="5" creationId="{B41207B0-4880-48C8-9282-2936FCC0DE79}"/>
          </ac:picMkLst>
        </pc:picChg>
      </pc:sldChg>
      <pc:sldChg chg="addSp delSp modSp add">
        <pc:chgData name="David Sturtz" userId="7a2138f1-3929-4bb1-9458-ef8998c4a97a" providerId="ADAL" clId="{AACD5B66-EDD9-4541-A18A-0F2918A7A35C}" dt="2020-06-04T15:29:30.014" v="1565" actId="1036"/>
        <pc:sldMkLst>
          <pc:docMk/>
          <pc:sldMk cId="1269182040" sldId="665"/>
        </pc:sldMkLst>
        <pc:spChg chg="mod">
          <ac:chgData name="David Sturtz" userId="7a2138f1-3929-4bb1-9458-ef8998c4a97a" providerId="ADAL" clId="{AACD5B66-EDD9-4541-A18A-0F2918A7A35C}" dt="2020-06-04T15:15:34.860" v="877" actId="1076"/>
          <ac:spMkLst>
            <pc:docMk/>
            <pc:sldMk cId="1269182040" sldId="665"/>
            <ac:spMk id="4" creationId="{16532A20-A949-40E9-9066-830D105B4D1D}"/>
          </ac:spMkLst>
        </pc:spChg>
        <pc:spChg chg="mod">
          <ac:chgData name="David Sturtz" userId="7a2138f1-3929-4bb1-9458-ef8998c4a97a" providerId="ADAL" clId="{AACD5B66-EDD9-4541-A18A-0F2918A7A35C}" dt="2020-06-04T15:29:30.014" v="1565" actId="1036"/>
          <ac:spMkLst>
            <pc:docMk/>
            <pc:sldMk cId="1269182040" sldId="665"/>
            <ac:spMk id="6" creationId="{9B51C17B-3BC7-44F2-9D4D-71A793C971E6}"/>
          </ac:spMkLst>
        </pc:spChg>
        <pc:spChg chg="add del mod">
          <ac:chgData name="David Sturtz" userId="7a2138f1-3929-4bb1-9458-ef8998c4a97a" providerId="ADAL" clId="{AACD5B66-EDD9-4541-A18A-0F2918A7A35C}" dt="2020-06-04T15:14:24.388" v="794" actId="478"/>
          <ac:spMkLst>
            <pc:docMk/>
            <pc:sldMk cId="1269182040" sldId="665"/>
            <ac:spMk id="7" creationId="{4AF9FA82-ADFD-4870-BAFF-C17053070665}"/>
          </ac:spMkLst>
        </pc:spChg>
        <pc:spChg chg="add mod">
          <ac:chgData name="David Sturtz" userId="7a2138f1-3929-4bb1-9458-ef8998c4a97a" providerId="ADAL" clId="{AACD5B66-EDD9-4541-A18A-0F2918A7A35C}" dt="2020-06-04T15:29:30.014" v="1565" actId="1036"/>
          <ac:spMkLst>
            <pc:docMk/>
            <pc:sldMk cId="1269182040" sldId="665"/>
            <ac:spMk id="8" creationId="{470CE31F-FC3F-4B5D-9D1C-349A56930D0A}"/>
          </ac:spMkLst>
        </pc:spChg>
        <pc:spChg chg="add mod">
          <ac:chgData name="David Sturtz" userId="7a2138f1-3929-4bb1-9458-ef8998c4a97a" providerId="ADAL" clId="{AACD5B66-EDD9-4541-A18A-0F2918A7A35C}" dt="2020-06-04T15:16:43.669" v="1006" actId="14100"/>
          <ac:spMkLst>
            <pc:docMk/>
            <pc:sldMk cId="1269182040" sldId="665"/>
            <ac:spMk id="10" creationId="{32255676-22BF-4B82-AA22-748A9FCAD520}"/>
          </ac:spMkLst>
        </pc:spChg>
        <pc:picChg chg="mod">
          <ac:chgData name="David Sturtz" userId="7a2138f1-3929-4bb1-9458-ef8998c4a97a" providerId="ADAL" clId="{AACD5B66-EDD9-4541-A18A-0F2918A7A35C}" dt="2020-06-04T15:13:19.948" v="763" actId="1076"/>
          <ac:picMkLst>
            <pc:docMk/>
            <pc:sldMk cId="1269182040" sldId="665"/>
            <ac:picMk id="3" creationId="{F1AF65B8-94D5-41BE-A39A-B8CF66F4A579}"/>
          </ac:picMkLst>
        </pc:picChg>
        <pc:picChg chg="add del">
          <ac:chgData name="David Sturtz" userId="7a2138f1-3929-4bb1-9458-ef8998c4a97a" providerId="ADAL" clId="{AACD5B66-EDD9-4541-A18A-0F2918A7A35C}" dt="2020-06-04T15:15:39.358" v="879"/>
          <ac:picMkLst>
            <pc:docMk/>
            <pc:sldMk cId="1269182040" sldId="665"/>
            <ac:picMk id="9" creationId="{A1F7B64B-5864-4955-B6DE-4B5E2635C26E}"/>
          </ac:picMkLst>
        </pc:picChg>
      </pc:sldChg>
      <pc:sldChg chg="addSp delSp modSp add">
        <pc:chgData name="David Sturtz" userId="7a2138f1-3929-4bb1-9458-ef8998c4a97a" providerId="ADAL" clId="{AACD5B66-EDD9-4541-A18A-0F2918A7A35C}" dt="2020-06-04T15:39:57.629" v="1951" actId="478"/>
        <pc:sldMkLst>
          <pc:docMk/>
          <pc:sldMk cId="3961581621" sldId="666"/>
        </pc:sldMkLst>
        <pc:spChg chg="mod">
          <ac:chgData name="David Sturtz" userId="7a2138f1-3929-4bb1-9458-ef8998c4a97a" providerId="ADAL" clId="{AACD5B66-EDD9-4541-A18A-0F2918A7A35C}" dt="2020-06-04T15:19:08.225" v="1037" actId="11"/>
          <ac:spMkLst>
            <pc:docMk/>
            <pc:sldMk cId="3961581621" sldId="666"/>
            <ac:spMk id="4" creationId="{62A59CFB-7DCD-4248-A885-DCA03B243F56}"/>
          </ac:spMkLst>
        </pc:spChg>
        <pc:spChg chg="add del mod">
          <ac:chgData name="David Sturtz" userId="7a2138f1-3929-4bb1-9458-ef8998c4a97a" providerId="ADAL" clId="{AACD5B66-EDD9-4541-A18A-0F2918A7A35C}" dt="2020-06-04T15:39:57.629" v="1951" actId="478"/>
          <ac:spMkLst>
            <pc:docMk/>
            <pc:sldMk cId="3961581621" sldId="666"/>
            <ac:spMk id="7" creationId="{1411647C-BA76-44DE-89CB-D05D50155202}"/>
          </ac:spMkLst>
        </pc:spChg>
      </pc:sldChg>
      <pc:sldChg chg="delSp modSp add">
        <pc:chgData name="David Sturtz" userId="7a2138f1-3929-4bb1-9458-ef8998c4a97a" providerId="ADAL" clId="{AACD5B66-EDD9-4541-A18A-0F2918A7A35C}" dt="2020-06-04T15:34:52.922" v="1845" actId="1076"/>
        <pc:sldMkLst>
          <pc:docMk/>
          <pc:sldMk cId="442091050" sldId="667"/>
        </pc:sldMkLst>
        <pc:spChg chg="mod">
          <ac:chgData name="David Sturtz" userId="7a2138f1-3929-4bb1-9458-ef8998c4a97a" providerId="ADAL" clId="{AACD5B66-EDD9-4541-A18A-0F2918A7A35C}" dt="2020-06-04T15:34:52.922" v="1845" actId="1076"/>
          <ac:spMkLst>
            <pc:docMk/>
            <pc:sldMk cId="442091050" sldId="667"/>
            <ac:spMk id="4" creationId="{62A59CFB-7DCD-4248-A885-DCA03B243F56}"/>
          </ac:spMkLst>
        </pc:spChg>
        <pc:spChg chg="del">
          <ac:chgData name="David Sturtz" userId="7a2138f1-3929-4bb1-9458-ef8998c4a97a" providerId="ADAL" clId="{AACD5B66-EDD9-4541-A18A-0F2918A7A35C}" dt="2020-06-04T15:34:48.181" v="1844" actId="478"/>
          <ac:spMkLst>
            <pc:docMk/>
            <pc:sldMk cId="442091050" sldId="667"/>
            <ac:spMk id="7" creationId="{3C35CE95-E7DF-4DFD-9576-B282F3E3587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135040-4F1D-455C-ABC9-E0952B833D91}"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0C6720DC-975C-4435-A2D1-748C49B2BAD0}">
      <dgm:prSet phldrT="[Text]"/>
      <dgm:spPr/>
      <dgm:t>
        <a:bodyPr/>
        <a:lstStyle/>
        <a:p>
          <a:r>
            <a:rPr lang="en-US" dirty="0"/>
            <a:t>Be curious</a:t>
          </a:r>
        </a:p>
      </dgm:t>
    </dgm:pt>
    <dgm:pt modelId="{3224EFBF-E562-4619-BAD9-B79ED247C091}" type="parTrans" cxnId="{CEFAB281-08B0-4823-89C4-306BDA7D38BD}">
      <dgm:prSet/>
      <dgm:spPr/>
      <dgm:t>
        <a:bodyPr/>
        <a:lstStyle/>
        <a:p>
          <a:endParaRPr lang="en-US"/>
        </a:p>
      </dgm:t>
    </dgm:pt>
    <dgm:pt modelId="{88158600-AFFB-4205-9774-C8ADD6A2922D}" type="sibTrans" cxnId="{CEFAB281-08B0-4823-89C4-306BDA7D38BD}">
      <dgm:prSet/>
      <dgm:spPr/>
      <dgm:t>
        <a:bodyPr/>
        <a:lstStyle/>
        <a:p>
          <a:endParaRPr lang="en-US"/>
        </a:p>
      </dgm:t>
    </dgm:pt>
    <dgm:pt modelId="{606A0928-1F74-4E79-A304-5701B03053B5}">
      <dgm:prSet phldrT="[Text]"/>
      <dgm:spPr/>
      <dgm:t>
        <a:bodyPr/>
        <a:lstStyle/>
        <a:p>
          <a:r>
            <a:rPr lang="en-US" dirty="0"/>
            <a:t>Be open</a:t>
          </a:r>
        </a:p>
      </dgm:t>
    </dgm:pt>
    <dgm:pt modelId="{63EE2ED9-990A-46DF-9B7A-121AABF728E4}" type="parTrans" cxnId="{757EA142-F100-476C-AD3F-699F75D1405C}">
      <dgm:prSet/>
      <dgm:spPr/>
      <dgm:t>
        <a:bodyPr/>
        <a:lstStyle/>
        <a:p>
          <a:endParaRPr lang="en-US"/>
        </a:p>
      </dgm:t>
    </dgm:pt>
    <dgm:pt modelId="{0BDD655D-11BE-4ADD-A3FB-720F249CF94A}" type="sibTrans" cxnId="{757EA142-F100-476C-AD3F-699F75D1405C}">
      <dgm:prSet/>
      <dgm:spPr/>
      <dgm:t>
        <a:bodyPr/>
        <a:lstStyle/>
        <a:p>
          <a:endParaRPr lang="en-US"/>
        </a:p>
      </dgm:t>
    </dgm:pt>
    <dgm:pt modelId="{A6588364-2135-4CBB-A71A-2B8DCDCE8ED7}">
      <dgm:prSet phldrT="[Text]"/>
      <dgm:spPr/>
      <dgm:t>
        <a:bodyPr/>
        <a:lstStyle/>
        <a:p>
          <a:r>
            <a:rPr lang="en-US" dirty="0"/>
            <a:t>Be responsive</a:t>
          </a:r>
        </a:p>
      </dgm:t>
    </dgm:pt>
    <dgm:pt modelId="{C977069E-5499-4B41-80F5-D533F3927D93}" type="parTrans" cxnId="{17619DB9-5E05-4B83-8816-DA1ABE4430A1}">
      <dgm:prSet/>
      <dgm:spPr/>
      <dgm:t>
        <a:bodyPr/>
        <a:lstStyle/>
        <a:p>
          <a:endParaRPr lang="en-US"/>
        </a:p>
      </dgm:t>
    </dgm:pt>
    <dgm:pt modelId="{E18B18C9-6D9C-48FE-BC89-3A741BEF480C}" type="sibTrans" cxnId="{17619DB9-5E05-4B83-8816-DA1ABE4430A1}">
      <dgm:prSet/>
      <dgm:spPr/>
      <dgm:t>
        <a:bodyPr/>
        <a:lstStyle/>
        <a:p>
          <a:endParaRPr lang="en-US"/>
        </a:p>
      </dgm:t>
    </dgm:pt>
    <dgm:pt modelId="{33621B3E-CAD6-4FCF-BCCA-C936C524059F}">
      <dgm:prSet phldrT="[Text]"/>
      <dgm:spPr/>
      <dgm:t>
        <a:bodyPr/>
        <a:lstStyle/>
        <a:p>
          <a:r>
            <a:rPr lang="en-US" dirty="0"/>
            <a:t>Assess</a:t>
          </a:r>
        </a:p>
      </dgm:t>
    </dgm:pt>
    <dgm:pt modelId="{233D9111-872C-45B3-BE76-15C4DE049BAE}" type="parTrans" cxnId="{E57D13E3-BFD7-4D28-9B36-FA7946C00E99}">
      <dgm:prSet/>
      <dgm:spPr/>
      <dgm:t>
        <a:bodyPr/>
        <a:lstStyle/>
        <a:p>
          <a:endParaRPr lang="en-US"/>
        </a:p>
      </dgm:t>
    </dgm:pt>
    <dgm:pt modelId="{4D99EB91-D035-4F18-9ABB-EC07D616C09E}" type="sibTrans" cxnId="{E57D13E3-BFD7-4D28-9B36-FA7946C00E99}">
      <dgm:prSet/>
      <dgm:spPr/>
      <dgm:t>
        <a:bodyPr/>
        <a:lstStyle/>
        <a:p>
          <a:endParaRPr lang="en-US"/>
        </a:p>
      </dgm:t>
    </dgm:pt>
    <dgm:pt modelId="{1C8C2C0E-DE1A-46CD-B1F8-5348DA52B363}">
      <dgm:prSet phldrT="[Text]"/>
      <dgm:spPr/>
      <dgm:t>
        <a:bodyPr/>
        <a:lstStyle/>
        <a:p>
          <a:r>
            <a:rPr lang="en-US" dirty="0"/>
            <a:t>Be informed</a:t>
          </a:r>
        </a:p>
      </dgm:t>
    </dgm:pt>
    <dgm:pt modelId="{345DD378-F6F6-4820-A68E-945827C70CF8}" type="parTrans" cxnId="{9BA806C6-FD38-4EAE-AABE-40BE8D146A39}">
      <dgm:prSet/>
      <dgm:spPr/>
      <dgm:t>
        <a:bodyPr/>
        <a:lstStyle/>
        <a:p>
          <a:endParaRPr lang="en-US"/>
        </a:p>
      </dgm:t>
    </dgm:pt>
    <dgm:pt modelId="{BDAA8E16-C88B-4A7E-96A9-3B6999CD5057}" type="sibTrans" cxnId="{9BA806C6-FD38-4EAE-AABE-40BE8D146A39}">
      <dgm:prSet/>
      <dgm:spPr/>
      <dgm:t>
        <a:bodyPr/>
        <a:lstStyle/>
        <a:p>
          <a:endParaRPr lang="en-US"/>
        </a:p>
      </dgm:t>
    </dgm:pt>
    <dgm:pt modelId="{A163A5B3-FCD0-412E-ACFF-B2703A5E6B0F}" type="pres">
      <dgm:prSet presAssocID="{FD135040-4F1D-455C-ABC9-E0952B833D91}" presName="cycle" presStyleCnt="0">
        <dgm:presLayoutVars>
          <dgm:dir/>
          <dgm:resizeHandles val="exact"/>
        </dgm:presLayoutVars>
      </dgm:prSet>
      <dgm:spPr/>
    </dgm:pt>
    <dgm:pt modelId="{E45B127D-9F8E-48A5-9D58-876AAE1C0E12}" type="pres">
      <dgm:prSet presAssocID="{0C6720DC-975C-4435-A2D1-748C49B2BAD0}" presName="dummy" presStyleCnt="0"/>
      <dgm:spPr/>
    </dgm:pt>
    <dgm:pt modelId="{49B22E6C-4C36-4BBE-B51D-4C6A27F59166}" type="pres">
      <dgm:prSet presAssocID="{0C6720DC-975C-4435-A2D1-748C49B2BAD0}" presName="node" presStyleLbl="revTx" presStyleIdx="0" presStyleCnt="5">
        <dgm:presLayoutVars>
          <dgm:bulletEnabled val="1"/>
        </dgm:presLayoutVars>
      </dgm:prSet>
      <dgm:spPr/>
    </dgm:pt>
    <dgm:pt modelId="{D541EC92-6689-4796-B4D4-8A23546A0026}" type="pres">
      <dgm:prSet presAssocID="{88158600-AFFB-4205-9774-C8ADD6A2922D}" presName="sibTrans" presStyleLbl="node1" presStyleIdx="0" presStyleCnt="5"/>
      <dgm:spPr/>
    </dgm:pt>
    <dgm:pt modelId="{2F248846-9000-47F7-9598-3C58439E9589}" type="pres">
      <dgm:prSet presAssocID="{606A0928-1F74-4E79-A304-5701B03053B5}" presName="dummy" presStyleCnt="0"/>
      <dgm:spPr/>
    </dgm:pt>
    <dgm:pt modelId="{EDC05319-429A-4F71-B615-54BAFA0AB711}" type="pres">
      <dgm:prSet presAssocID="{606A0928-1F74-4E79-A304-5701B03053B5}" presName="node" presStyleLbl="revTx" presStyleIdx="1" presStyleCnt="5">
        <dgm:presLayoutVars>
          <dgm:bulletEnabled val="1"/>
        </dgm:presLayoutVars>
      </dgm:prSet>
      <dgm:spPr/>
    </dgm:pt>
    <dgm:pt modelId="{73EFFC3E-F6D1-49F4-9624-83BA8D48026C}" type="pres">
      <dgm:prSet presAssocID="{0BDD655D-11BE-4ADD-A3FB-720F249CF94A}" presName="sibTrans" presStyleLbl="node1" presStyleIdx="1" presStyleCnt="5"/>
      <dgm:spPr/>
    </dgm:pt>
    <dgm:pt modelId="{E7DC360C-4F4D-445C-959A-3180709D4560}" type="pres">
      <dgm:prSet presAssocID="{A6588364-2135-4CBB-A71A-2B8DCDCE8ED7}" presName="dummy" presStyleCnt="0"/>
      <dgm:spPr/>
    </dgm:pt>
    <dgm:pt modelId="{7CAED761-6A61-47B5-87C6-CC5ED2014867}" type="pres">
      <dgm:prSet presAssocID="{A6588364-2135-4CBB-A71A-2B8DCDCE8ED7}" presName="node" presStyleLbl="revTx" presStyleIdx="2" presStyleCnt="5">
        <dgm:presLayoutVars>
          <dgm:bulletEnabled val="1"/>
        </dgm:presLayoutVars>
      </dgm:prSet>
      <dgm:spPr/>
    </dgm:pt>
    <dgm:pt modelId="{DC682B61-63E4-495A-A6D4-E83EDFAB1C9F}" type="pres">
      <dgm:prSet presAssocID="{E18B18C9-6D9C-48FE-BC89-3A741BEF480C}" presName="sibTrans" presStyleLbl="node1" presStyleIdx="2" presStyleCnt="5"/>
      <dgm:spPr/>
    </dgm:pt>
    <dgm:pt modelId="{E08B9576-CB15-4920-8906-A3AAB258CB12}" type="pres">
      <dgm:prSet presAssocID="{33621B3E-CAD6-4FCF-BCCA-C936C524059F}" presName="dummy" presStyleCnt="0"/>
      <dgm:spPr/>
    </dgm:pt>
    <dgm:pt modelId="{8946594D-B6A5-4413-A2F8-567650FE1AC7}" type="pres">
      <dgm:prSet presAssocID="{33621B3E-CAD6-4FCF-BCCA-C936C524059F}" presName="node" presStyleLbl="revTx" presStyleIdx="3" presStyleCnt="5">
        <dgm:presLayoutVars>
          <dgm:bulletEnabled val="1"/>
        </dgm:presLayoutVars>
      </dgm:prSet>
      <dgm:spPr/>
    </dgm:pt>
    <dgm:pt modelId="{E41A6091-F6E2-4DF5-AC5C-A2865EE027AE}" type="pres">
      <dgm:prSet presAssocID="{4D99EB91-D035-4F18-9ABB-EC07D616C09E}" presName="sibTrans" presStyleLbl="node1" presStyleIdx="3" presStyleCnt="5"/>
      <dgm:spPr/>
    </dgm:pt>
    <dgm:pt modelId="{E2DC1967-BF12-4D7E-920B-49A8C598A04A}" type="pres">
      <dgm:prSet presAssocID="{1C8C2C0E-DE1A-46CD-B1F8-5348DA52B363}" presName="dummy" presStyleCnt="0"/>
      <dgm:spPr/>
    </dgm:pt>
    <dgm:pt modelId="{38E1C01A-D8E3-46A0-85EA-4FF7DA40A177}" type="pres">
      <dgm:prSet presAssocID="{1C8C2C0E-DE1A-46CD-B1F8-5348DA52B363}" presName="node" presStyleLbl="revTx" presStyleIdx="4" presStyleCnt="5">
        <dgm:presLayoutVars>
          <dgm:bulletEnabled val="1"/>
        </dgm:presLayoutVars>
      </dgm:prSet>
      <dgm:spPr/>
    </dgm:pt>
    <dgm:pt modelId="{96F59A56-BC3F-40D5-9940-C343ED6EB587}" type="pres">
      <dgm:prSet presAssocID="{BDAA8E16-C88B-4A7E-96A9-3B6999CD5057}" presName="sibTrans" presStyleLbl="node1" presStyleIdx="4" presStyleCnt="5"/>
      <dgm:spPr/>
    </dgm:pt>
  </dgm:ptLst>
  <dgm:cxnLst>
    <dgm:cxn modelId="{78D05300-D04A-4A5C-AD0C-C619139DEAD9}" type="presOf" srcId="{33621B3E-CAD6-4FCF-BCCA-C936C524059F}" destId="{8946594D-B6A5-4413-A2F8-567650FE1AC7}" srcOrd="0" destOrd="0" presId="urn:microsoft.com/office/officeart/2005/8/layout/cycle1"/>
    <dgm:cxn modelId="{757EA142-F100-476C-AD3F-699F75D1405C}" srcId="{FD135040-4F1D-455C-ABC9-E0952B833D91}" destId="{606A0928-1F74-4E79-A304-5701B03053B5}" srcOrd="1" destOrd="0" parTransId="{63EE2ED9-990A-46DF-9B7A-121AABF728E4}" sibTransId="{0BDD655D-11BE-4ADD-A3FB-720F249CF94A}"/>
    <dgm:cxn modelId="{0917D071-CDFE-4323-A595-BCF6E78226C0}" type="presOf" srcId="{A6588364-2135-4CBB-A71A-2B8DCDCE8ED7}" destId="{7CAED761-6A61-47B5-87C6-CC5ED2014867}" srcOrd="0" destOrd="0" presId="urn:microsoft.com/office/officeart/2005/8/layout/cycle1"/>
    <dgm:cxn modelId="{23BD927F-ED7C-493E-9EA8-7AC292D891E9}" type="presOf" srcId="{0BDD655D-11BE-4ADD-A3FB-720F249CF94A}" destId="{73EFFC3E-F6D1-49F4-9624-83BA8D48026C}" srcOrd="0" destOrd="0" presId="urn:microsoft.com/office/officeart/2005/8/layout/cycle1"/>
    <dgm:cxn modelId="{CEFAB281-08B0-4823-89C4-306BDA7D38BD}" srcId="{FD135040-4F1D-455C-ABC9-E0952B833D91}" destId="{0C6720DC-975C-4435-A2D1-748C49B2BAD0}" srcOrd="0" destOrd="0" parTransId="{3224EFBF-E562-4619-BAD9-B79ED247C091}" sibTransId="{88158600-AFFB-4205-9774-C8ADD6A2922D}"/>
    <dgm:cxn modelId="{87B4A385-195E-49AF-9B0D-6926E9550782}" type="presOf" srcId="{0C6720DC-975C-4435-A2D1-748C49B2BAD0}" destId="{49B22E6C-4C36-4BBE-B51D-4C6A27F59166}" srcOrd="0" destOrd="0" presId="urn:microsoft.com/office/officeart/2005/8/layout/cycle1"/>
    <dgm:cxn modelId="{DA6A1FB1-0273-4265-A923-7A7EBD5A0A17}" type="presOf" srcId="{4D99EB91-D035-4F18-9ABB-EC07D616C09E}" destId="{E41A6091-F6E2-4DF5-AC5C-A2865EE027AE}" srcOrd="0" destOrd="0" presId="urn:microsoft.com/office/officeart/2005/8/layout/cycle1"/>
    <dgm:cxn modelId="{FAAE34B1-1641-4033-B637-B8C80CCCB8FD}" type="presOf" srcId="{606A0928-1F74-4E79-A304-5701B03053B5}" destId="{EDC05319-429A-4F71-B615-54BAFA0AB711}" srcOrd="0" destOrd="0" presId="urn:microsoft.com/office/officeart/2005/8/layout/cycle1"/>
    <dgm:cxn modelId="{17619DB9-5E05-4B83-8816-DA1ABE4430A1}" srcId="{FD135040-4F1D-455C-ABC9-E0952B833D91}" destId="{A6588364-2135-4CBB-A71A-2B8DCDCE8ED7}" srcOrd="2" destOrd="0" parTransId="{C977069E-5499-4B41-80F5-D533F3927D93}" sibTransId="{E18B18C9-6D9C-48FE-BC89-3A741BEF480C}"/>
    <dgm:cxn modelId="{6FD732C0-DBC2-4944-B442-5D7B8FC4AAD6}" type="presOf" srcId="{88158600-AFFB-4205-9774-C8ADD6A2922D}" destId="{D541EC92-6689-4796-B4D4-8A23546A0026}" srcOrd="0" destOrd="0" presId="urn:microsoft.com/office/officeart/2005/8/layout/cycle1"/>
    <dgm:cxn modelId="{472102C2-450C-47A1-BC3C-2882E948AAD7}" type="presOf" srcId="{BDAA8E16-C88B-4A7E-96A9-3B6999CD5057}" destId="{96F59A56-BC3F-40D5-9940-C343ED6EB587}" srcOrd="0" destOrd="0" presId="urn:microsoft.com/office/officeart/2005/8/layout/cycle1"/>
    <dgm:cxn modelId="{9BA806C6-FD38-4EAE-AABE-40BE8D146A39}" srcId="{FD135040-4F1D-455C-ABC9-E0952B833D91}" destId="{1C8C2C0E-DE1A-46CD-B1F8-5348DA52B363}" srcOrd="4" destOrd="0" parTransId="{345DD378-F6F6-4820-A68E-945827C70CF8}" sibTransId="{BDAA8E16-C88B-4A7E-96A9-3B6999CD5057}"/>
    <dgm:cxn modelId="{775D43C6-F657-4478-8ADE-1FB72F7D43A8}" type="presOf" srcId="{FD135040-4F1D-455C-ABC9-E0952B833D91}" destId="{A163A5B3-FCD0-412E-ACFF-B2703A5E6B0F}" srcOrd="0" destOrd="0" presId="urn:microsoft.com/office/officeart/2005/8/layout/cycle1"/>
    <dgm:cxn modelId="{E57D13E3-BFD7-4D28-9B36-FA7946C00E99}" srcId="{FD135040-4F1D-455C-ABC9-E0952B833D91}" destId="{33621B3E-CAD6-4FCF-BCCA-C936C524059F}" srcOrd="3" destOrd="0" parTransId="{233D9111-872C-45B3-BE76-15C4DE049BAE}" sibTransId="{4D99EB91-D035-4F18-9ABB-EC07D616C09E}"/>
    <dgm:cxn modelId="{86204DEA-1804-44BB-AFDF-2939709A158A}" type="presOf" srcId="{1C8C2C0E-DE1A-46CD-B1F8-5348DA52B363}" destId="{38E1C01A-D8E3-46A0-85EA-4FF7DA40A177}" srcOrd="0" destOrd="0" presId="urn:microsoft.com/office/officeart/2005/8/layout/cycle1"/>
    <dgm:cxn modelId="{C01707FA-99D6-45D3-9571-59CE7E2DECEE}" type="presOf" srcId="{E18B18C9-6D9C-48FE-BC89-3A741BEF480C}" destId="{DC682B61-63E4-495A-A6D4-E83EDFAB1C9F}" srcOrd="0" destOrd="0" presId="urn:microsoft.com/office/officeart/2005/8/layout/cycle1"/>
    <dgm:cxn modelId="{B9337052-BD67-4334-A416-461D4780ED3F}" type="presParOf" srcId="{A163A5B3-FCD0-412E-ACFF-B2703A5E6B0F}" destId="{E45B127D-9F8E-48A5-9D58-876AAE1C0E12}" srcOrd="0" destOrd="0" presId="urn:microsoft.com/office/officeart/2005/8/layout/cycle1"/>
    <dgm:cxn modelId="{27EC872B-69E4-4463-8E9D-AC300106C119}" type="presParOf" srcId="{A163A5B3-FCD0-412E-ACFF-B2703A5E6B0F}" destId="{49B22E6C-4C36-4BBE-B51D-4C6A27F59166}" srcOrd="1" destOrd="0" presId="urn:microsoft.com/office/officeart/2005/8/layout/cycle1"/>
    <dgm:cxn modelId="{EBA56A0F-7D37-4557-B848-4B81949DD708}" type="presParOf" srcId="{A163A5B3-FCD0-412E-ACFF-B2703A5E6B0F}" destId="{D541EC92-6689-4796-B4D4-8A23546A0026}" srcOrd="2" destOrd="0" presId="urn:microsoft.com/office/officeart/2005/8/layout/cycle1"/>
    <dgm:cxn modelId="{8FD80D47-9B17-4ABE-8DA2-DB48DA83D93D}" type="presParOf" srcId="{A163A5B3-FCD0-412E-ACFF-B2703A5E6B0F}" destId="{2F248846-9000-47F7-9598-3C58439E9589}" srcOrd="3" destOrd="0" presId="urn:microsoft.com/office/officeart/2005/8/layout/cycle1"/>
    <dgm:cxn modelId="{9C63DB8D-D38C-47FC-B32D-F5DCA07338FA}" type="presParOf" srcId="{A163A5B3-FCD0-412E-ACFF-B2703A5E6B0F}" destId="{EDC05319-429A-4F71-B615-54BAFA0AB711}" srcOrd="4" destOrd="0" presId="urn:microsoft.com/office/officeart/2005/8/layout/cycle1"/>
    <dgm:cxn modelId="{734F18B5-B366-425C-B5B9-96AE11800AE7}" type="presParOf" srcId="{A163A5B3-FCD0-412E-ACFF-B2703A5E6B0F}" destId="{73EFFC3E-F6D1-49F4-9624-83BA8D48026C}" srcOrd="5" destOrd="0" presId="urn:microsoft.com/office/officeart/2005/8/layout/cycle1"/>
    <dgm:cxn modelId="{724CC82E-9000-4931-8017-227EB9842B8F}" type="presParOf" srcId="{A163A5B3-FCD0-412E-ACFF-B2703A5E6B0F}" destId="{E7DC360C-4F4D-445C-959A-3180709D4560}" srcOrd="6" destOrd="0" presId="urn:microsoft.com/office/officeart/2005/8/layout/cycle1"/>
    <dgm:cxn modelId="{7B73BB49-34A0-472C-9167-54203C28330A}" type="presParOf" srcId="{A163A5B3-FCD0-412E-ACFF-B2703A5E6B0F}" destId="{7CAED761-6A61-47B5-87C6-CC5ED2014867}" srcOrd="7" destOrd="0" presId="urn:microsoft.com/office/officeart/2005/8/layout/cycle1"/>
    <dgm:cxn modelId="{16C66540-C8C5-44EA-882B-5D9EEED93FB7}" type="presParOf" srcId="{A163A5B3-FCD0-412E-ACFF-B2703A5E6B0F}" destId="{DC682B61-63E4-495A-A6D4-E83EDFAB1C9F}" srcOrd="8" destOrd="0" presId="urn:microsoft.com/office/officeart/2005/8/layout/cycle1"/>
    <dgm:cxn modelId="{E2E3254F-CCC1-4859-B74D-DDC98084793C}" type="presParOf" srcId="{A163A5B3-FCD0-412E-ACFF-B2703A5E6B0F}" destId="{E08B9576-CB15-4920-8906-A3AAB258CB12}" srcOrd="9" destOrd="0" presId="urn:microsoft.com/office/officeart/2005/8/layout/cycle1"/>
    <dgm:cxn modelId="{DC39EE86-249A-4E89-BAEC-083ED5B9C06A}" type="presParOf" srcId="{A163A5B3-FCD0-412E-ACFF-B2703A5E6B0F}" destId="{8946594D-B6A5-4413-A2F8-567650FE1AC7}" srcOrd="10" destOrd="0" presId="urn:microsoft.com/office/officeart/2005/8/layout/cycle1"/>
    <dgm:cxn modelId="{A7518FAE-E160-4179-8F87-65F0B05531C4}" type="presParOf" srcId="{A163A5B3-FCD0-412E-ACFF-B2703A5E6B0F}" destId="{E41A6091-F6E2-4DF5-AC5C-A2865EE027AE}" srcOrd="11" destOrd="0" presId="urn:microsoft.com/office/officeart/2005/8/layout/cycle1"/>
    <dgm:cxn modelId="{8239D84A-D7C3-43F2-A3E1-93EDDCA4C98B}" type="presParOf" srcId="{A163A5B3-FCD0-412E-ACFF-B2703A5E6B0F}" destId="{E2DC1967-BF12-4D7E-920B-49A8C598A04A}" srcOrd="12" destOrd="0" presId="urn:microsoft.com/office/officeart/2005/8/layout/cycle1"/>
    <dgm:cxn modelId="{7446E00B-C20F-4D99-A199-B9EB0CAAA3CF}" type="presParOf" srcId="{A163A5B3-FCD0-412E-ACFF-B2703A5E6B0F}" destId="{38E1C01A-D8E3-46A0-85EA-4FF7DA40A177}" srcOrd="13" destOrd="0" presId="urn:microsoft.com/office/officeart/2005/8/layout/cycle1"/>
    <dgm:cxn modelId="{CEEB8E91-E094-4300-BE27-B0561DF0EC8A}" type="presParOf" srcId="{A163A5B3-FCD0-412E-ACFF-B2703A5E6B0F}" destId="{96F59A56-BC3F-40D5-9940-C343ED6EB587}"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4F1A2CE-F4C8-4C95-AA75-87044DB23269}"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E298BD4D-6F7F-497A-95C9-BCC07DE5E285}">
      <dgm:prSet/>
      <dgm:spPr/>
      <dgm:t>
        <a:bodyPr/>
        <a:lstStyle/>
        <a:p>
          <a:r>
            <a:rPr lang="en-US" b="0" i="0" u="none"/>
            <a:t>All facility solutions have associated operational implications that may require rethinking a strategy</a:t>
          </a:r>
        </a:p>
      </dgm:t>
    </dgm:pt>
    <dgm:pt modelId="{192DDD61-29B2-449E-A0C7-D54A9FFA79A0}" type="parTrans" cxnId="{7125D6A9-97A6-4520-97D8-30D21874D0F1}">
      <dgm:prSet/>
      <dgm:spPr/>
      <dgm:t>
        <a:bodyPr/>
        <a:lstStyle/>
        <a:p>
          <a:endParaRPr lang="en-US"/>
        </a:p>
      </dgm:t>
    </dgm:pt>
    <dgm:pt modelId="{95CA42ED-9056-4680-9D38-4E614820B754}" type="sibTrans" cxnId="{7125D6A9-97A6-4520-97D8-30D21874D0F1}">
      <dgm:prSet/>
      <dgm:spPr/>
      <dgm:t>
        <a:bodyPr/>
        <a:lstStyle/>
        <a:p>
          <a:endParaRPr lang="en-US"/>
        </a:p>
      </dgm:t>
    </dgm:pt>
    <dgm:pt modelId="{767D25F8-07B8-4DCE-9077-BCA7F3801FCB}">
      <dgm:prSet/>
      <dgm:spPr/>
      <dgm:t>
        <a:bodyPr/>
        <a:lstStyle/>
        <a:p>
          <a:r>
            <a:rPr lang="en-US" b="0" i="0" u="none"/>
            <a:t>Transportation requirements will be key particularly when long-commutes are unavoidable</a:t>
          </a:r>
          <a:endParaRPr lang="en-US"/>
        </a:p>
      </dgm:t>
    </dgm:pt>
    <dgm:pt modelId="{D2EFADBC-E1A4-4338-96A9-F386691B5043}" type="parTrans" cxnId="{CC36CECE-A72C-46E5-93ED-558975F5C89F}">
      <dgm:prSet/>
      <dgm:spPr/>
      <dgm:t>
        <a:bodyPr/>
        <a:lstStyle/>
        <a:p>
          <a:endParaRPr lang="en-US"/>
        </a:p>
      </dgm:t>
    </dgm:pt>
    <dgm:pt modelId="{3E0BA7C7-E77C-42AA-A340-DDE6DE2F54AB}" type="sibTrans" cxnId="{CC36CECE-A72C-46E5-93ED-558975F5C89F}">
      <dgm:prSet/>
      <dgm:spPr/>
      <dgm:t>
        <a:bodyPr/>
        <a:lstStyle/>
        <a:p>
          <a:endParaRPr lang="en-US"/>
        </a:p>
      </dgm:t>
    </dgm:pt>
    <dgm:pt modelId="{523022AB-6177-41C8-AB7D-B17ACA89BA54}">
      <dgm:prSet/>
      <dgm:spPr/>
      <dgm:t>
        <a:bodyPr/>
        <a:lstStyle/>
        <a:p>
          <a:r>
            <a:rPr lang="en-US"/>
            <a:t>Maintaining fidelity of the strategies decided in an open campus environment (i.e., preventing the public from entering campus and engaging in behaviors contrary to your distancing and hygiene strategies)</a:t>
          </a:r>
        </a:p>
      </dgm:t>
    </dgm:pt>
    <dgm:pt modelId="{6CC01775-D731-4512-BD66-975C937FDB6C}" type="parTrans" cxnId="{93C38F9B-C4C6-4A45-92ED-8E5B7460F9F6}">
      <dgm:prSet/>
      <dgm:spPr/>
      <dgm:t>
        <a:bodyPr/>
        <a:lstStyle/>
        <a:p>
          <a:endParaRPr lang="en-US"/>
        </a:p>
      </dgm:t>
    </dgm:pt>
    <dgm:pt modelId="{27AA39FF-968E-4465-876A-DF1B4CBCD33C}" type="sibTrans" cxnId="{93C38F9B-C4C6-4A45-92ED-8E5B7460F9F6}">
      <dgm:prSet/>
      <dgm:spPr/>
      <dgm:t>
        <a:bodyPr/>
        <a:lstStyle/>
        <a:p>
          <a:endParaRPr lang="en-US"/>
        </a:p>
      </dgm:t>
    </dgm:pt>
    <dgm:pt modelId="{AC6E9972-A637-4E5E-BB6A-9934102D2225}">
      <dgm:prSet/>
      <dgm:spPr/>
      <dgm:t>
        <a:bodyPr/>
        <a:lstStyle/>
        <a:p>
          <a:r>
            <a:rPr lang="en-US"/>
            <a:t>The more PPE and physical barriers in place, the greater the probable educational and psychological impact</a:t>
          </a:r>
        </a:p>
      </dgm:t>
    </dgm:pt>
    <dgm:pt modelId="{D9626147-F4E9-4028-87BC-5C402B19A635}" type="parTrans" cxnId="{A50753B9-10B6-421F-B7B1-0C6F8CAF2305}">
      <dgm:prSet/>
      <dgm:spPr/>
      <dgm:t>
        <a:bodyPr/>
        <a:lstStyle/>
        <a:p>
          <a:endParaRPr lang="en-US"/>
        </a:p>
      </dgm:t>
    </dgm:pt>
    <dgm:pt modelId="{467F3348-1717-4F96-8067-5435DF6929AF}" type="sibTrans" cxnId="{A50753B9-10B6-421F-B7B1-0C6F8CAF2305}">
      <dgm:prSet/>
      <dgm:spPr/>
      <dgm:t>
        <a:bodyPr/>
        <a:lstStyle/>
        <a:p>
          <a:endParaRPr lang="en-US"/>
        </a:p>
      </dgm:t>
    </dgm:pt>
    <dgm:pt modelId="{E6A5B031-2948-4954-A8D2-2BBB59A2261C}">
      <dgm:prSet/>
      <dgm:spPr/>
      <dgm:t>
        <a:bodyPr/>
        <a:lstStyle/>
        <a:p>
          <a:r>
            <a:rPr lang="en-US"/>
            <a:t>Strategy for on-boarding volunteers</a:t>
          </a:r>
        </a:p>
      </dgm:t>
    </dgm:pt>
    <dgm:pt modelId="{E6BFBC5A-3254-44FD-80A4-EEF58ED4A4DE}" type="parTrans" cxnId="{B4F493BC-AFA9-468F-8366-BE2F6BF8F5DE}">
      <dgm:prSet/>
      <dgm:spPr/>
      <dgm:t>
        <a:bodyPr/>
        <a:lstStyle/>
        <a:p>
          <a:endParaRPr lang="en-US"/>
        </a:p>
      </dgm:t>
    </dgm:pt>
    <dgm:pt modelId="{B918333A-AA13-4668-9FAE-32E6E19C56C7}" type="sibTrans" cxnId="{B4F493BC-AFA9-468F-8366-BE2F6BF8F5DE}">
      <dgm:prSet/>
      <dgm:spPr/>
      <dgm:t>
        <a:bodyPr/>
        <a:lstStyle/>
        <a:p>
          <a:endParaRPr lang="en-US"/>
        </a:p>
      </dgm:t>
    </dgm:pt>
    <dgm:pt modelId="{AA265424-4138-4DDF-8660-9110447915FB}">
      <dgm:prSet/>
      <dgm:spPr/>
      <dgm:t>
        <a:bodyPr/>
        <a:lstStyle/>
        <a:p>
          <a:r>
            <a:rPr lang="en-US"/>
            <a:t>Enforcing distancing and hygiene standards without creating a punitive environment</a:t>
          </a:r>
        </a:p>
      </dgm:t>
    </dgm:pt>
    <dgm:pt modelId="{3653A077-8DF0-4A47-A278-D4517FF1A5D2}" type="parTrans" cxnId="{A979E303-243B-45D1-81D3-2DFBED0A5BBF}">
      <dgm:prSet/>
      <dgm:spPr/>
      <dgm:t>
        <a:bodyPr/>
        <a:lstStyle/>
        <a:p>
          <a:endParaRPr lang="en-US"/>
        </a:p>
      </dgm:t>
    </dgm:pt>
    <dgm:pt modelId="{C26585A4-14A9-418A-B3B5-9C9BD18586DE}" type="sibTrans" cxnId="{A979E303-243B-45D1-81D3-2DFBED0A5BBF}">
      <dgm:prSet/>
      <dgm:spPr/>
      <dgm:t>
        <a:bodyPr/>
        <a:lstStyle/>
        <a:p>
          <a:endParaRPr lang="en-US"/>
        </a:p>
      </dgm:t>
    </dgm:pt>
    <dgm:pt modelId="{5A836EE5-88C5-401C-99B7-9B229ED28D74}">
      <dgm:prSet/>
      <dgm:spPr/>
      <dgm:t>
        <a:bodyPr/>
        <a:lstStyle/>
        <a:p>
          <a:r>
            <a:rPr lang="en-US"/>
            <a:t>Allowing for social, physical education and/or athletic activities without compromising strategy</a:t>
          </a:r>
        </a:p>
      </dgm:t>
    </dgm:pt>
    <dgm:pt modelId="{08BADDA8-7F84-435E-88EC-08481420FA4C}" type="parTrans" cxnId="{B100658C-F972-4093-AB02-B3C623D5FF34}">
      <dgm:prSet/>
      <dgm:spPr/>
      <dgm:t>
        <a:bodyPr/>
        <a:lstStyle/>
        <a:p>
          <a:endParaRPr lang="en-US"/>
        </a:p>
      </dgm:t>
    </dgm:pt>
    <dgm:pt modelId="{C27F739F-3538-4E17-8929-590D72E2F403}" type="sibTrans" cxnId="{B100658C-F972-4093-AB02-B3C623D5FF34}">
      <dgm:prSet/>
      <dgm:spPr/>
      <dgm:t>
        <a:bodyPr/>
        <a:lstStyle/>
        <a:p>
          <a:endParaRPr lang="en-US"/>
        </a:p>
      </dgm:t>
    </dgm:pt>
    <dgm:pt modelId="{2DE75C25-31AF-4C09-8B23-DC08E84FE691}">
      <dgm:prSet/>
      <dgm:spPr/>
      <dgm:t>
        <a:bodyPr/>
        <a:lstStyle/>
        <a:p>
          <a:r>
            <a:rPr lang="en-US"/>
            <a:t>Cost/benefit analysis of expenses</a:t>
          </a:r>
        </a:p>
      </dgm:t>
    </dgm:pt>
    <dgm:pt modelId="{4D051ACF-064C-4658-9155-2A6D1BF254E6}" type="parTrans" cxnId="{664BF894-CBC7-426A-B12C-1A76D639A4E9}">
      <dgm:prSet/>
      <dgm:spPr/>
      <dgm:t>
        <a:bodyPr/>
        <a:lstStyle/>
        <a:p>
          <a:endParaRPr lang="en-US"/>
        </a:p>
      </dgm:t>
    </dgm:pt>
    <dgm:pt modelId="{CB884C12-845D-4163-ADC5-4B2985AC481F}" type="sibTrans" cxnId="{664BF894-CBC7-426A-B12C-1A76D639A4E9}">
      <dgm:prSet/>
      <dgm:spPr/>
      <dgm:t>
        <a:bodyPr/>
        <a:lstStyle/>
        <a:p>
          <a:endParaRPr lang="en-US"/>
        </a:p>
      </dgm:t>
    </dgm:pt>
    <dgm:pt modelId="{91C8D115-B1F3-4E04-9AA8-445CACDC6E78}" type="pres">
      <dgm:prSet presAssocID="{94F1A2CE-F4C8-4C95-AA75-87044DB23269}" presName="linear" presStyleCnt="0">
        <dgm:presLayoutVars>
          <dgm:animLvl val="lvl"/>
          <dgm:resizeHandles val="exact"/>
        </dgm:presLayoutVars>
      </dgm:prSet>
      <dgm:spPr/>
    </dgm:pt>
    <dgm:pt modelId="{64FB7F17-8E4E-4BD6-AF91-A00ACB08C056}" type="pres">
      <dgm:prSet presAssocID="{E298BD4D-6F7F-497A-95C9-BCC07DE5E285}" presName="parentText" presStyleLbl="node1" presStyleIdx="0" presStyleCnt="1">
        <dgm:presLayoutVars>
          <dgm:chMax val="0"/>
          <dgm:bulletEnabled val="1"/>
        </dgm:presLayoutVars>
      </dgm:prSet>
      <dgm:spPr/>
    </dgm:pt>
    <dgm:pt modelId="{6513FF26-6BE5-4620-BB98-C46BF0242BBC}" type="pres">
      <dgm:prSet presAssocID="{E298BD4D-6F7F-497A-95C9-BCC07DE5E285}" presName="childText" presStyleLbl="revTx" presStyleIdx="0" presStyleCnt="1">
        <dgm:presLayoutVars>
          <dgm:bulletEnabled val="1"/>
        </dgm:presLayoutVars>
      </dgm:prSet>
      <dgm:spPr/>
    </dgm:pt>
  </dgm:ptLst>
  <dgm:cxnLst>
    <dgm:cxn modelId="{A979E303-243B-45D1-81D3-2DFBED0A5BBF}" srcId="{E298BD4D-6F7F-497A-95C9-BCC07DE5E285}" destId="{AA265424-4138-4DDF-8660-9110447915FB}" srcOrd="4" destOrd="0" parTransId="{3653A077-8DF0-4A47-A278-D4517FF1A5D2}" sibTransId="{C26585A4-14A9-418A-B3B5-9C9BD18586DE}"/>
    <dgm:cxn modelId="{89B8F910-D71B-4D0F-8516-807BB4F24616}" type="presOf" srcId="{2DE75C25-31AF-4C09-8B23-DC08E84FE691}" destId="{6513FF26-6BE5-4620-BB98-C46BF0242BBC}" srcOrd="0" destOrd="6" presId="urn:microsoft.com/office/officeart/2005/8/layout/vList2"/>
    <dgm:cxn modelId="{74CA8631-36F4-4D03-A72C-95B6437015E8}" type="presOf" srcId="{E298BD4D-6F7F-497A-95C9-BCC07DE5E285}" destId="{64FB7F17-8E4E-4BD6-AF91-A00ACB08C056}" srcOrd="0" destOrd="0" presId="urn:microsoft.com/office/officeart/2005/8/layout/vList2"/>
    <dgm:cxn modelId="{2327C260-7DDF-45BF-B172-19F9E2C8A43F}" type="presOf" srcId="{767D25F8-07B8-4DCE-9077-BCA7F3801FCB}" destId="{6513FF26-6BE5-4620-BB98-C46BF0242BBC}" srcOrd="0" destOrd="0" presId="urn:microsoft.com/office/officeart/2005/8/layout/vList2"/>
    <dgm:cxn modelId="{6FF0CF69-AEA2-45E9-BB18-2A80790864E0}" type="presOf" srcId="{AC6E9972-A637-4E5E-BB6A-9934102D2225}" destId="{6513FF26-6BE5-4620-BB98-C46BF0242BBC}" srcOrd="0" destOrd="2" presId="urn:microsoft.com/office/officeart/2005/8/layout/vList2"/>
    <dgm:cxn modelId="{EF7EE150-BE39-4856-89EE-8789DEB57FE9}" type="presOf" srcId="{E6A5B031-2948-4954-A8D2-2BBB59A2261C}" destId="{6513FF26-6BE5-4620-BB98-C46BF0242BBC}" srcOrd="0" destOrd="3" presId="urn:microsoft.com/office/officeart/2005/8/layout/vList2"/>
    <dgm:cxn modelId="{22423C7F-C29C-4724-A388-FA234E0FBDCA}" type="presOf" srcId="{5A836EE5-88C5-401C-99B7-9B229ED28D74}" destId="{6513FF26-6BE5-4620-BB98-C46BF0242BBC}" srcOrd="0" destOrd="5" presId="urn:microsoft.com/office/officeart/2005/8/layout/vList2"/>
    <dgm:cxn modelId="{C1048889-9306-4D55-A4B8-B5F1ABE313EE}" type="presOf" srcId="{AA265424-4138-4DDF-8660-9110447915FB}" destId="{6513FF26-6BE5-4620-BB98-C46BF0242BBC}" srcOrd="0" destOrd="4" presId="urn:microsoft.com/office/officeart/2005/8/layout/vList2"/>
    <dgm:cxn modelId="{B100658C-F972-4093-AB02-B3C623D5FF34}" srcId="{E298BD4D-6F7F-497A-95C9-BCC07DE5E285}" destId="{5A836EE5-88C5-401C-99B7-9B229ED28D74}" srcOrd="5" destOrd="0" parTransId="{08BADDA8-7F84-435E-88EC-08481420FA4C}" sibTransId="{C27F739F-3538-4E17-8929-590D72E2F403}"/>
    <dgm:cxn modelId="{664BF894-CBC7-426A-B12C-1A76D639A4E9}" srcId="{E298BD4D-6F7F-497A-95C9-BCC07DE5E285}" destId="{2DE75C25-31AF-4C09-8B23-DC08E84FE691}" srcOrd="6" destOrd="0" parTransId="{4D051ACF-064C-4658-9155-2A6D1BF254E6}" sibTransId="{CB884C12-845D-4163-ADC5-4B2985AC481F}"/>
    <dgm:cxn modelId="{07DA8C99-943E-40D3-AE56-34F53ECF6255}" type="presOf" srcId="{523022AB-6177-41C8-AB7D-B17ACA89BA54}" destId="{6513FF26-6BE5-4620-BB98-C46BF0242BBC}" srcOrd="0" destOrd="1" presId="urn:microsoft.com/office/officeart/2005/8/layout/vList2"/>
    <dgm:cxn modelId="{93C38F9B-C4C6-4A45-92ED-8E5B7460F9F6}" srcId="{E298BD4D-6F7F-497A-95C9-BCC07DE5E285}" destId="{523022AB-6177-41C8-AB7D-B17ACA89BA54}" srcOrd="1" destOrd="0" parTransId="{6CC01775-D731-4512-BD66-975C937FDB6C}" sibTransId="{27AA39FF-968E-4465-876A-DF1B4CBCD33C}"/>
    <dgm:cxn modelId="{7125D6A9-97A6-4520-97D8-30D21874D0F1}" srcId="{94F1A2CE-F4C8-4C95-AA75-87044DB23269}" destId="{E298BD4D-6F7F-497A-95C9-BCC07DE5E285}" srcOrd="0" destOrd="0" parTransId="{192DDD61-29B2-449E-A0C7-D54A9FFA79A0}" sibTransId="{95CA42ED-9056-4680-9D38-4E614820B754}"/>
    <dgm:cxn modelId="{73E0F6AF-AD91-430E-A2F4-48832C95757A}" type="presOf" srcId="{94F1A2CE-F4C8-4C95-AA75-87044DB23269}" destId="{91C8D115-B1F3-4E04-9AA8-445CACDC6E78}" srcOrd="0" destOrd="0" presId="urn:microsoft.com/office/officeart/2005/8/layout/vList2"/>
    <dgm:cxn modelId="{A50753B9-10B6-421F-B7B1-0C6F8CAF2305}" srcId="{E298BD4D-6F7F-497A-95C9-BCC07DE5E285}" destId="{AC6E9972-A637-4E5E-BB6A-9934102D2225}" srcOrd="2" destOrd="0" parTransId="{D9626147-F4E9-4028-87BC-5C402B19A635}" sibTransId="{467F3348-1717-4F96-8067-5435DF6929AF}"/>
    <dgm:cxn modelId="{B4F493BC-AFA9-468F-8366-BE2F6BF8F5DE}" srcId="{E298BD4D-6F7F-497A-95C9-BCC07DE5E285}" destId="{E6A5B031-2948-4954-A8D2-2BBB59A2261C}" srcOrd="3" destOrd="0" parTransId="{E6BFBC5A-3254-44FD-80A4-EEF58ED4A4DE}" sibTransId="{B918333A-AA13-4668-9FAE-32E6E19C56C7}"/>
    <dgm:cxn modelId="{CC36CECE-A72C-46E5-93ED-558975F5C89F}" srcId="{E298BD4D-6F7F-497A-95C9-BCC07DE5E285}" destId="{767D25F8-07B8-4DCE-9077-BCA7F3801FCB}" srcOrd="0" destOrd="0" parTransId="{D2EFADBC-E1A4-4338-96A9-F386691B5043}" sibTransId="{3E0BA7C7-E77C-42AA-A340-DDE6DE2F54AB}"/>
    <dgm:cxn modelId="{97D2FCEF-94E2-4B26-B322-591B9DBF59D0}" type="presParOf" srcId="{91C8D115-B1F3-4E04-9AA8-445CACDC6E78}" destId="{64FB7F17-8E4E-4BD6-AF91-A00ACB08C056}" srcOrd="0" destOrd="0" presId="urn:microsoft.com/office/officeart/2005/8/layout/vList2"/>
    <dgm:cxn modelId="{471A2552-C7CF-4AD5-8746-609417C4A928}" type="presParOf" srcId="{91C8D115-B1F3-4E04-9AA8-445CACDC6E78}" destId="{6513FF26-6BE5-4620-BB98-C46BF0242BBC}"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3750F3-B55B-4D19-91CF-E1FDF392383A}" type="doc">
      <dgm:prSet loTypeId="urn:microsoft.com/office/officeart/2005/8/layout/process4" loCatId="list" qsTypeId="urn:microsoft.com/office/officeart/2005/8/quickstyle/simple1" qsCatId="simple" csTypeId="urn:microsoft.com/office/officeart/2005/8/colors/colorful3" csCatId="colorful" phldr="1"/>
      <dgm:spPr/>
      <dgm:t>
        <a:bodyPr/>
        <a:lstStyle/>
        <a:p>
          <a:endParaRPr lang="en-US"/>
        </a:p>
      </dgm:t>
    </dgm:pt>
    <dgm:pt modelId="{25D9494C-95A4-4A16-AFA0-7266E975583D}">
      <dgm:prSet phldrT="[Text]" custT="1"/>
      <dgm:spPr/>
      <dgm:t>
        <a:bodyPr/>
        <a:lstStyle/>
        <a:p>
          <a:r>
            <a:rPr lang="en-US" sz="2000">
              <a:latin typeface="Calibri" panose="020F0502020204030204" pitchFamily="34" charset="0"/>
            </a:rPr>
            <a:t>Create Social Distancing with Space &amp; Time</a:t>
          </a:r>
        </a:p>
      </dgm:t>
    </dgm:pt>
    <dgm:pt modelId="{183391D5-B873-4B82-BF27-15BE3E52F95F}" type="parTrans" cxnId="{1E95B98C-A6CE-4FCD-92AC-0F970FC4338C}">
      <dgm:prSet/>
      <dgm:spPr/>
      <dgm:t>
        <a:bodyPr/>
        <a:lstStyle/>
        <a:p>
          <a:endParaRPr lang="en-US">
            <a:latin typeface="Calibri" panose="020F0502020204030204" pitchFamily="34" charset="0"/>
          </a:endParaRPr>
        </a:p>
      </dgm:t>
    </dgm:pt>
    <dgm:pt modelId="{41388BCC-C56D-4129-8B42-CD8FA0FCCF07}" type="sibTrans" cxnId="{1E95B98C-A6CE-4FCD-92AC-0F970FC4338C}">
      <dgm:prSet/>
      <dgm:spPr/>
      <dgm:t>
        <a:bodyPr/>
        <a:lstStyle/>
        <a:p>
          <a:endParaRPr lang="en-US">
            <a:latin typeface="Calibri" panose="020F0502020204030204" pitchFamily="34" charset="0"/>
          </a:endParaRPr>
        </a:p>
      </dgm:t>
    </dgm:pt>
    <dgm:pt modelId="{6281DED2-2F3E-4896-8D2A-DA1EB7A763E5}">
      <dgm:prSet phldrT="[Text]" custT="1"/>
      <dgm:spPr/>
      <dgm:t>
        <a:bodyPr/>
        <a:lstStyle/>
        <a:p>
          <a:pPr>
            <a:buNone/>
          </a:pPr>
          <a:r>
            <a:rPr lang="en-US" sz="1400">
              <a:latin typeface="Calibri" panose="020F0502020204030204" pitchFamily="34" charset="0"/>
            </a:rPr>
            <a:t>School Rules</a:t>
          </a:r>
          <a:endParaRPr lang="en-US" sz="800">
            <a:latin typeface="Calibri" panose="020F0502020204030204" pitchFamily="34" charset="0"/>
          </a:endParaRPr>
        </a:p>
      </dgm:t>
    </dgm:pt>
    <dgm:pt modelId="{CA9C572C-2243-494E-ACC6-B99848DDBF77}" type="parTrans" cxnId="{652173B5-1566-4453-B573-226C625100C0}">
      <dgm:prSet/>
      <dgm:spPr/>
      <dgm:t>
        <a:bodyPr/>
        <a:lstStyle/>
        <a:p>
          <a:endParaRPr lang="en-US">
            <a:latin typeface="Calibri" panose="020F0502020204030204" pitchFamily="34" charset="0"/>
          </a:endParaRPr>
        </a:p>
      </dgm:t>
    </dgm:pt>
    <dgm:pt modelId="{BCF52F7C-EE97-410E-B5B6-EF4C4EF04D24}" type="sibTrans" cxnId="{652173B5-1566-4453-B573-226C625100C0}">
      <dgm:prSet/>
      <dgm:spPr/>
      <dgm:t>
        <a:bodyPr/>
        <a:lstStyle/>
        <a:p>
          <a:endParaRPr lang="en-US">
            <a:latin typeface="Calibri" panose="020F0502020204030204" pitchFamily="34" charset="0"/>
          </a:endParaRPr>
        </a:p>
      </dgm:t>
    </dgm:pt>
    <dgm:pt modelId="{19C4308B-CB90-4D79-A753-D7F1991F1FB4}">
      <dgm:prSet phldrT="[Text]" custT="1"/>
      <dgm:spPr/>
      <dgm:t>
        <a:bodyPr/>
        <a:lstStyle/>
        <a:p>
          <a:r>
            <a:rPr lang="en-US" sz="1050">
              <a:latin typeface="Calibri" panose="020F0502020204030204" pitchFamily="34" charset="0"/>
            </a:rPr>
            <a:t>Instructional capacity</a:t>
          </a:r>
        </a:p>
      </dgm:t>
    </dgm:pt>
    <dgm:pt modelId="{018F1F4D-82D1-4861-B200-C63FFDE38F46}" type="parTrans" cxnId="{12310D5E-5281-413F-899F-C7139DB4F487}">
      <dgm:prSet/>
      <dgm:spPr/>
      <dgm:t>
        <a:bodyPr/>
        <a:lstStyle/>
        <a:p>
          <a:endParaRPr lang="en-US">
            <a:latin typeface="Calibri" panose="020F0502020204030204" pitchFamily="34" charset="0"/>
          </a:endParaRPr>
        </a:p>
      </dgm:t>
    </dgm:pt>
    <dgm:pt modelId="{D2846096-569E-4055-92BD-B27217AEE238}" type="sibTrans" cxnId="{12310D5E-5281-413F-899F-C7139DB4F487}">
      <dgm:prSet/>
      <dgm:spPr/>
      <dgm:t>
        <a:bodyPr/>
        <a:lstStyle/>
        <a:p>
          <a:endParaRPr lang="en-US">
            <a:latin typeface="Calibri" panose="020F0502020204030204" pitchFamily="34" charset="0"/>
          </a:endParaRPr>
        </a:p>
      </dgm:t>
    </dgm:pt>
    <dgm:pt modelId="{55ED29F5-1A93-4826-B6B9-CF4E608D6855}">
      <dgm:prSet phldrT="[Text]" custT="1"/>
      <dgm:spPr/>
      <dgm:t>
        <a:bodyPr/>
        <a:lstStyle/>
        <a:p>
          <a:r>
            <a:rPr lang="en-US" sz="1050">
              <a:latin typeface="Calibri" panose="020F0502020204030204" pitchFamily="34" charset="0"/>
            </a:rPr>
            <a:t>Outdoor spaces</a:t>
          </a:r>
        </a:p>
      </dgm:t>
    </dgm:pt>
    <dgm:pt modelId="{35EB588C-5AF9-4DD7-9F0A-D2C2A9D109F1}" type="parTrans" cxnId="{5822E9BD-BE94-4266-B55B-069C611F53BD}">
      <dgm:prSet/>
      <dgm:spPr/>
      <dgm:t>
        <a:bodyPr/>
        <a:lstStyle/>
        <a:p>
          <a:endParaRPr lang="en-US">
            <a:latin typeface="Calibri" panose="020F0502020204030204" pitchFamily="34" charset="0"/>
          </a:endParaRPr>
        </a:p>
      </dgm:t>
    </dgm:pt>
    <dgm:pt modelId="{0462AFE1-6251-45D7-A9CF-DFB4A05AAB35}" type="sibTrans" cxnId="{5822E9BD-BE94-4266-B55B-069C611F53BD}">
      <dgm:prSet/>
      <dgm:spPr/>
      <dgm:t>
        <a:bodyPr/>
        <a:lstStyle/>
        <a:p>
          <a:endParaRPr lang="en-US">
            <a:latin typeface="Calibri" panose="020F0502020204030204" pitchFamily="34" charset="0"/>
          </a:endParaRPr>
        </a:p>
      </dgm:t>
    </dgm:pt>
    <dgm:pt modelId="{6C4144AB-92D0-44EF-8FBF-95B82F79BE61}">
      <dgm:prSet phldrT="[Text]" custT="1"/>
      <dgm:spPr/>
      <dgm:t>
        <a:bodyPr/>
        <a:lstStyle/>
        <a:p>
          <a:r>
            <a:rPr lang="en-US" sz="1050">
              <a:latin typeface="Calibri" panose="020F0502020204030204" pitchFamily="34" charset="0"/>
            </a:rPr>
            <a:t>New locations to expand capacity</a:t>
          </a:r>
        </a:p>
      </dgm:t>
    </dgm:pt>
    <dgm:pt modelId="{BCF85474-A38A-436E-8038-74742016EFC5}" type="parTrans" cxnId="{04A6427B-9311-4A19-8A4A-A5532A4F39FD}">
      <dgm:prSet/>
      <dgm:spPr/>
      <dgm:t>
        <a:bodyPr/>
        <a:lstStyle/>
        <a:p>
          <a:endParaRPr lang="en-US">
            <a:latin typeface="Calibri" panose="020F0502020204030204" pitchFamily="34" charset="0"/>
          </a:endParaRPr>
        </a:p>
      </dgm:t>
    </dgm:pt>
    <dgm:pt modelId="{F5F947D9-DC8E-4D5F-B97D-9C3F2A397449}" type="sibTrans" cxnId="{04A6427B-9311-4A19-8A4A-A5532A4F39FD}">
      <dgm:prSet/>
      <dgm:spPr/>
      <dgm:t>
        <a:bodyPr/>
        <a:lstStyle/>
        <a:p>
          <a:endParaRPr lang="en-US">
            <a:latin typeface="Calibri" panose="020F0502020204030204" pitchFamily="34" charset="0"/>
          </a:endParaRPr>
        </a:p>
      </dgm:t>
    </dgm:pt>
    <dgm:pt modelId="{BEAF7147-3162-417A-B704-4392D455E360}">
      <dgm:prSet phldrT="[Text]" custT="1"/>
      <dgm:spPr/>
      <dgm:t>
        <a:bodyPr/>
        <a:lstStyle/>
        <a:p>
          <a:r>
            <a:rPr lang="en-US" sz="1050">
              <a:latin typeface="Calibri" panose="020F0502020204030204" pitchFamily="34" charset="0"/>
            </a:rPr>
            <a:t>Expanded capacity</a:t>
          </a:r>
        </a:p>
      </dgm:t>
    </dgm:pt>
    <dgm:pt modelId="{07C73AC4-4598-4054-B3BA-4BF73B9F5ACB}" type="parTrans" cxnId="{CD329AB6-011B-40D9-B308-49BBAA744182}">
      <dgm:prSet/>
      <dgm:spPr/>
      <dgm:t>
        <a:bodyPr/>
        <a:lstStyle/>
        <a:p>
          <a:endParaRPr lang="en-US">
            <a:latin typeface="Calibri" panose="020F0502020204030204" pitchFamily="34" charset="0"/>
          </a:endParaRPr>
        </a:p>
      </dgm:t>
    </dgm:pt>
    <dgm:pt modelId="{8934F3DB-07D2-44B1-8EB4-9FB31CFCB14B}" type="sibTrans" cxnId="{CD329AB6-011B-40D9-B308-49BBAA744182}">
      <dgm:prSet/>
      <dgm:spPr/>
      <dgm:t>
        <a:bodyPr/>
        <a:lstStyle/>
        <a:p>
          <a:endParaRPr lang="en-US">
            <a:latin typeface="Calibri" panose="020F0502020204030204" pitchFamily="34" charset="0"/>
          </a:endParaRPr>
        </a:p>
      </dgm:t>
    </dgm:pt>
    <dgm:pt modelId="{34B54D87-96EE-40B1-B8A4-EEF1E9AC2A4D}">
      <dgm:prSet custT="1"/>
      <dgm:spPr/>
      <dgm:t>
        <a:bodyPr/>
        <a:lstStyle/>
        <a:p>
          <a:r>
            <a:rPr lang="en-US" sz="1050">
              <a:latin typeface="Calibri" panose="020F0502020204030204" pitchFamily="34" charset="0"/>
            </a:rPr>
            <a:t># days per week</a:t>
          </a:r>
        </a:p>
      </dgm:t>
    </dgm:pt>
    <dgm:pt modelId="{28D0501C-DFF8-44B5-A99C-A3D366A2B014}" type="parTrans" cxnId="{90201CF7-E24C-42D1-B182-3B9D42762954}">
      <dgm:prSet/>
      <dgm:spPr/>
      <dgm:t>
        <a:bodyPr/>
        <a:lstStyle/>
        <a:p>
          <a:endParaRPr lang="en-US">
            <a:latin typeface="Calibri" panose="020F0502020204030204" pitchFamily="34" charset="0"/>
          </a:endParaRPr>
        </a:p>
      </dgm:t>
    </dgm:pt>
    <dgm:pt modelId="{F6BED4B1-A5C6-4D64-A433-7785C530306D}" type="sibTrans" cxnId="{90201CF7-E24C-42D1-B182-3B9D42762954}">
      <dgm:prSet/>
      <dgm:spPr/>
      <dgm:t>
        <a:bodyPr/>
        <a:lstStyle/>
        <a:p>
          <a:endParaRPr lang="en-US">
            <a:latin typeface="Calibri" panose="020F0502020204030204" pitchFamily="34" charset="0"/>
          </a:endParaRPr>
        </a:p>
      </dgm:t>
    </dgm:pt>
    <dgm:pt modelId="{3A3E5518-C9A3-42FB-9A0B-D47DB204FE68}">
      <dgm:prSet custT="1"/>
      <dgm:spPr/>
      <dgm:t>
        <a:bodyPr/>
        <a:lstStyle/>
        <a:p>
          <a:r>
            <a:rPr lang="en-US" sz="1050">
              <a:latin typeface="Calibri" panose="020F0502020204030204" pitchFamily="34" charset="0"/>
            </a:rPr>
            <a:t># hours per day</a:t>
          </a:r>
        </a:p>
      </dgm:t>
    </dgm:pt>
    <dgm:pt modelId="{18134CB3-8B2E-44D3-B68B-2AF640252DE0}" type="parTrans" cxnId="{C0631EB6-764C-494E-9C67-394275BA56F4}">
      <dgm:prSet/>
      <dgm:spPr/>
      <dgm:t>
        <a:bodyPr/>
        <a:lstStyle/>
        <a:p>
          <a:endParaRPr lang="en-US">
            <a:latin typeface="Calibri" panose="020F0502020204030204" pitchFamily="34" charset="0"/>
          </a:endParaRPr>
        </a:p>
      </dgm:t>
    </dgm:pt>
    <dgm:pt modelId="{BA82FBA8-FF67-43EB-BBEB-D8AC1207A708}" type="sibTrans" cxnId="{C0631EB6-764C-494E-9C67-394275BA56F4}">
      <dgm:prSet/>
      <dgm:spPr/>
      <dgm:t>
        <a:bodyPr/>
        <a:lstStyle/>
        <a:p>
          <a:endParaRPr lang="en-US">
            <a:latin typeface="Calibri" panose="020F0502020204030204" pitchFamily="34" charset="0"/>
          </a:endParaRPr>
        </a:p>
      </dgm:t>
    </dgm:pt>
    <dgm:pt modelId="{E9E61657-1FDA-4885-9845-635B1222CCD5}">
      <dgm:prSet custT="1"/>
      <dgm:spPr/>
      <dgm:t>
        <a:bodyPr/>
        <a:lstStyle/>
        <a:p>
          <a:r>
            <a:rPr lang="en-US" sz="1050">
              <a:latin typeface="Calibri" panose="020F0502020204030204" pitchFamily="34" charset="0"/>
            </a:rPr>
            <a:t>Months per year</a:t>
          </a:r>
        </a:p>
      </dgm:t>
    </dgm:pt>
    <dgm:pt modelId="{7E05B434-FBB8-4EEF-8ED1-BA93859A614A}" type="parTrans" cxnId="{16C20F09-78A3-47C9-84D9-77BEEAB63F10}">
      <dgm:prSet/>
      <dgm:spPr/>
      <dgm:t>
        <a:bodyPr/>
        <a:lstStyle/>
        <a:p>
          <a:endParaRPr lang="en-US">
            <a:latin typeface="Calibri" panose="020F0502020204030204" pitchFamily="34" charset="0"/>
          </a:endParaRPr>
        </a:p>
      </dgm:t>
    </dgm:pt>
    <dgm:pt modelId="{C429D741-56E7-4B27-8A0F-8111BA3EEDA9}" type="sibTrans" cxnId="{16C20F09-78A3-47C9-84D9-77BEEAB63F10}">
      <dgm:prSet/>
      <dgm:spPr/>
      <dgm:t>
        <a:bodyPr/>
        <a:lstStyle/>
        <a:p>
          <a:endParaRPr lang="en-US">
            <a:latin typeface="Calibri" panose="020F0502020204030204" pitchFamily="34" charset="0"/>
          </a:endParaRPr>
        </a:p>
      </dgm:t>
    </dgm:pt>
    <dgm:pt modelId="{A120F2B0-6C38-482A-9AF4-246C8AA9ADB4}">
      <dgm:prSet custT="1"/>
      <dgm:spPr/>
      <dgm:t>
        <a:bodyPr/>
        <a:lstStyle/>
        <a:p>
          <a:r>
            <a:rPr lang="en-US" sz="2000">
              <a:latin typeface="Calibri" panose="020F0502020204030204" pitchFamily="34" charset="0"/>
            </a:rPr>
            <a:t>Support New Personal Hygiene Protocols</a:t>
          </a:r>
          <a:endParaRPr lang="en-US">
            <a:latin typeface="Calibri" panose="020F0502020204030204" pitchFamily="34" charset="0"/>
          </a:endParaRPr>
        </a:p>
      </dgm:t>
    </dgm:pt>
    <dgm:pt modelId="{B18DBADC-8DCF-4C7B-9839-4E20BE95FED0}" type="parTrans" cxnId="{09F771A3-1A86-4957-89EE-F2E0C2EEB110}">
      <dgm:prSet/>
      <dgm:spPr/>
      <dgm:t>
        <a:bodyPr/>
        <a:lstStyle/>
        <a:p>
          <a:endParaRPr lang="en-US">
            <a:latin typeface="Calibri" panose="020F0502020204030204" pitchFamily="34" charset="0"/>
          </a:endParaRPr>
        </a:p>
      </dgm:t>
    </dgm:pt>
    <dgm:pt modelId="{F7E26581-03F1-4747-AA38-CBD0357186EB}" type="sibTrans" cxnId="{09F771A3-1A86-4957-89EE-F2E0C2EEB110}">
      <dgm:prSet/>
      <dgm:spPr/>
      <dgm:t>
        <a:bodyPr/>
        <a:lstStyle/>
        <a:p>
          <a:endParaRPr lang="en-US">
            <a:latin typeface="Calibri" panose="020F0502020204030204" pitchFamily="34" charset="0"/>
          </a:endParaRPr>
        </a:p>
      </dgm:t>
    </dgm:pt>
    <dgm:pt modelId="{DC58D2FB-9D4F-43C4-8AC1-FB8F5337553A}">
      <dgm:prSet phldrT="[Text]" custT="1"/>
      <dgm:spPr/>
      <dgm:t>
        <a:bodyPr/>
        <a:lstStyle/>
        <a:p>
          <a:pPr>
            <a:buNone/>
          </a:pPr>
          <a:r>
            <a:rPr lang="en-US" sz="1400">
              <a:latin typeface="Calibri" panose="020F0502020204030204" pitchFamily="34" charset="0"/>
            </a:rPr>
            <a:t>Masks</a:t>
          </a:r>
        </a:p>
      </dgm:t>
    </dgm:pt>
    <dgm:pt modelId="{FCC7D382-5E73-43F8-88E4-04D63BBB8FEC}" type="parTrans" cxnId="{4CACACFA-FF3D-4BE8-899F-637B09F79C48}">
      <dgm:prSet/>
      <dgm:spPr/>
      <dgm:t>
        <a:bodyPr/>
        <a:lstStyle/>
        <a:p>
          <a:endParaRPr lang="en-US">
            <a:latin typeface="Calibri" panose="020F0502020204030204" pitchFamily="34" charset="0"/>
          </a:endParaRPr>
        </a:p>
      </dgm:t>
    </dgm:pt>
    <dgm:pt modelId="{F5B5FAC8-E1B3-4F99-AAAA-0AFE6E43365B}" type="sibTrans" cxnId="{4CACACFA-FF3D-4BE8-899F-637B09F79C48}">
      <dgm:prSet/>
      <dgm:spPr/>
      <dgm:t>
        <a:bodyPr/>
        <a:lstStyle/>
        <a:p>
          <a:endParaRPr lang="en-US">
            <a:latin typeface="Calibri" panose="020F0502020204030204" pitchFamily="34" charset="0"/>
          </a:endParaRPr>
        </a:p>
      </dgm:t>
    </dgm:pt>
    <dgm:pt modelId="{EE78DC41-7519-4FD2-BD69-32556EE14991}">
      <dgm:prSet phldrT="[Text]" custT="1"/>
      <dgm:spPr/>
      <dgm:t>
        <a:bodyPr/>
        <a:lstStyle/>
        <a:p>
          <a:pPr>
            <a:buNone/>
          </a:pPr>
          <a:r>
            <a:rPr lang="en-US" sz="1400">
              <a:latin typeface="Calibri" panose="020F0502020204030204" pitchFamily="34" charset="0"/>
            </a:rPr>
            <a:t>Hand washing</a:t>
          </a:r>
        </a:p>
      </dgm:t>
    </dgm:pt>
    <dgm:pt modelId="{1EE251BD-7F4C-49D0-A4ED-612362772393}" type="parTrans" cxnId="{79B4366C-35C6-499A-AACB-B0EDEB801639}">
      <dgm:prSet/>
      <dgm:spPr/>
      <dgm:t>
        <a:bodyPr/>
        <a:lstStyle/>
        <a:p>
          <a:endParaRPr lang="en-US">
            <a:latin typeface="Calibri" panose="020F0502020204030204" pitchFamily="34" charset="0"/>
          </a:endParaRPr>
        </a:p>
      </dgm:t>
    </dgm:pt>
    <dgm:pt modelId="{71293B22-AE57-42C9-B74F-750117D48978}" type="sibTrans" cxnId="{79B4366C-35C6-499A-AACB-B0EDEB801639}">
      <dgm:prSet/>
      <dgm:spPr/>
      <dgm:t>
        <a:bodyPr/>
        <a:lstStyle/>
        <a:p>
          <a:endParaRPr lang="en-US">
            <a:latin typeface="Calibri" panose="020F0502020204030204" pitchFamily="34" charset="0"/>
          </a:endParaRPr>
        </a:p>
      </dgm:t>
    </dgm:pt>
    <dgm:pt modelId="{85A5DAAB-7992-40B0-AD4D-9C678D797424}">
      <dgm:prSet phldrT="[Text]" custT="1"/>
      <dgm:spPr/>
      <dgm:t>
        <a:bodyPr/>
        <a:lstStyle/>
        <a:p>
          <a:pPr>
            <a:buNone/>
          </a:pPr>
          <a:r>
            <a:rPr lang="en-US" sz="1400">
              <a:latin typeface="Calibri" panose="020F0502020204030204" pitchFamily="34" charset="0"/>
            </a:rPr>
            <a:t>Health monitoring</a:t>
          </a:r>
        </a:p>
      </dgm:t>
    </dgm:pt>
    <dgm:pt modelId="{BFEEEA61-D8D7-45B0-B6E4-3C9EF6A776A6}" type="parTrans" cxnId="{ABC84551-DA30-4E5C-9F9A-74374EFA7C29}">
      <dgm:prSet/>
      <dgm:spPr/>
      <dgm:t>
        <a:bodyPr/>
        <a:lstStyle/>
        <a:p>
          <a:endParaRPr lang="en-US">
            <a:latin typeface="Calibri" panose="020F0502020204030204" pitchFamily="34" charset="0"/>
          </a:endParaRPr>
        </a:p>
      </dgm:t>
    </dgm:pt>
    <dgm:pt modelId="{C1DF7BAD-9B43-4993-9F2B-2128030A2FFC}" type="sibTrans" cxnId="{ABC84551-DA30-4E5C-9F9A-74374EFA7C29}">
      <dgm:prSet/>
      <dgm:spPr/>
      <dgm:t>
        <a:bodyPr/>
        <a:lstStyle/>
        <a:p>
          <a:endParaRPr lang="en-US">
            <a:latin typeface="Calibri" panose="020F0502020204030204" pitchFamily="34" charset="0"/>
          </a:endParaRPr>
        </a:p>
      </dgm:t>
    </dgm:pt>
    <dgm:pt modelId="{6892A25E-0F61-4365-AFEE-8AE203B5874B}">
      <dgm:prSet phldrT="[Text]" custT="1"/>
      <dgm:spPr/>
      <dgm:t>
        <a:bodyPr/>
        <a:lstStyle/>
        <a:p>
          <a:pPr>
            <a:buNone/>
          </a:pPr>
          <a:r>
            <a:rPr lang="en-US" sz="1400">
              <a:latin typeface="Calibri" panose="020F0502020204030204" pitchFamily="34" charset="0"/>
            </a:rPr>
            <a:t>Health reporting</a:t>
          </a:r>
        </a:p>
      </dgm:t>
    </dgm:pt>
    <dgm:pt modelId="{16AECF82-D4E9-4E42-9A7C-4EF4A5B28277}" type="parTrans" cxnId="{27E900FB-CBE0-4028-9B96-28930232CCA8}">
      <dgm:prSet/>
      <dgm:spPr/>
      <dgm:t>
        <a:bodyPr/>
        <a:lstStyle/>
        <a:p>
          <a:endParaRPr lang="en-US">
            <a:latin typeface="Calibri" panose="020F0502020204030204" pitchFamily="34" charset="0"/>
          </a:endParaRPr>
        </a:p>
      </dgm:t>
    </dgm:pt>
    <dgm:pt modelId="{4053D8AF-C0C5-4E33-9A7F-86FA0740B5BC}" type="sibTrans" cxnId="{27E900FB-CBE0-4028-9B96-28930232CCA8}">
      <dgm:prSet/>
      <dgm:spPr/>
      <dgm:t>
        <a:bodyPr/>
        <a:lstStyle/>
        <a:p>
          <a:endParaRPr lang="en-US">
            <a:latin typeface="Calibri" panose="020F0502020204030204" pitchFamily="34" charset="0"/>
          </a:endParaRPr>
        </a:p>
      </dgm:t>
    </dgm:pt>
    <dgm:pt modelId="{506AB0CC-1627-49B5-A0EF-C062845607CF}">
      <dgm:prSet phldrT="[Text]" custT="1"/>
      <dgm:spPr/>
      <dgm:t>
        <a:bodyPr/>
        <a:lstStyle/>
        <a:p>
          <a:pPr>
            <a:buNone/>
          </a:pPr>
          <a:r>
            <a:rPr lang="en-US" sz="1400">
              <a:latin typeface="Calibri" panose="020F0502020204030204" pitchFamily="34" charset="0"/>
            </a:rPr>
            <a:t>Staff leave</a:t>
          </a:r>
        </a:p>
      </dgm:t>
    </dgm:pt>
    <dgm:pt modelId="{75915456-E09F-45D0-9F44-DDFABBC53F9A}" type="parTrans" cxnId="{1C37BA8E-F08F-4163-A318-875A81563FB6}">
      <dgm:prSet/>
      <dgm:spPr/>
      <dgm:t>
        <a:bodyPr/>
        <a:lstStyle/>
        <a:p>
          <a:endParaRPr lang="en-US">
            <a:latin typeface="Calibri" panose="020F0502020204030204" pitchFamily="34" charset="0"/>
          </a:endParaRPr>
        </a:p>
      </dgm:t>
    </dgm:pt>
    <dgm:pt modelId="{CDD4FB60-EEC4-4E1A-AEF7-3FCBCDFBB233}" type="sibTrans" cxnId="{1C37BA8E-F08F-4163-A318-875A81563FB6}">
      <dgm:prSet/>
      <dgm:spPr/>
      <dgm:t>
        <a:bodyPr/>
        <a:lstStyle/>
        <a:p>
          <a:endParaRPr lang="en-US">
            <a:latin typeface="Calibri" panose="020F0502020204030204" pitchFamily="34" charset="0"/>
          </a:endParaRPr>
        </a:p>
      </dgm:t>
    </dgm:pt>
    <dgm:pt modelId="{EEBE8D4B-6ACA-43CB-A195-EEA41262ED9A}">
      <dgm:prSet phldrT="[Text]"/>
      <dgm:spPr/>
      <dgm:t>
        <a:bodyPr/>
        <a:lstStyle/>
        <a:p>
          <a:r>
            <a:rPr lang="en-US">
              <a:latin typeface="Calibri" panose="020F0502020204030204" pitchFamily="34" charset="0"/>
            </a:rPr>
            <a:t>Improve Building Hygiene</a:t>
          </a:r>
        </a:p>
      </dgm:t>
    </dgm:pt>
    <dgm:pt modelId="{AE1B5FDA-18A9-4B09-B954-63C2F6EEFC78}" type="parTrans" cxnId="{57FEA311-68A1-42EE-B120-FF6BCACEDC62}">
      <dgm:prSet/>
      <dgm:spPr/>
      <dgm:t>
        <a:bodyPr/>
        <a:lstStyle/>
        <a:p>
          <a:endParaRPr lang="en-US">
            <a:latin typeface="Calibri" panose="020F0502020204030204" pitchFamily="34" charset="0"/>
          </a:endParaRPr>
        </a:p>
      </dgm:t>
    </dgm:pt>
    <dgm:pt modelId="{8A891A10-5A51-4EEE-BC35-3925B0F8F2A6}" type="sibTrans" cxnId="{57FEA311-68A1-42EE-B120-FF6BCACEDC62}">
      <dgm:prSet/>
      <dgm:spPr/>
      <dgm:t>
        <a:bodyPr/>
        <a:lstStyle/>
        <a:p>
          <a:endParaRPr lang="en-US">
            <a:latin typeface="Calibri" panose="020F0502020204030204" pitchFamily="34" charset="0"/>
          </a:endParaRPr>
        </a:p>
      </dgm:t>
    </dgm:pt>
    <dgm:pt modelId="{D5E1CC86-C8DB-4A6E-8647-A00992939C89}">
      <dgm:prSet phldrT="[Text]" custT="1"/>
      <dgm:spPr/>
      <dgm:t>
        <a:bodyPr/>
        <a:lstStyle/>
        <a:p>
          <a:r>
            <a:rPr lang="en-US" sz="1400">
              <a:latin typeface="Calibri" panose="020F0502020204030204" pitchFamily="34" charset="0"/>
            </a:rPr>
            <a:t>Indoor air quality</a:t>
          </a:r>
        </a:p>
      </dgm:t>
    </dgm:pt>
    <dgm:pt modelId="{9AA85484-7F22-4986-8CD7-14256A0926E3}" type="parTrans" cxnId="{80363670-E137-4587-B0B5-1669D08B6722}">
      <dgm:prSet/>
      <dgm:spPr/>
      <dgm:t>
        <a:bodyPr/>
        <a:lstStyle/>
        <a:p>
          <a:endParaRPr lang="en-US">
            <a:latin typeface="Calibri" panose="020F0502020204030204" pitchFamily="34" charset="0"/>
          </a:endParaRPr>
        </a:p>
      </dgm:t>
    </dgm:pt>
    <dgm:pt modelId="{342FE322-382A-4AF3-B770-046EAABE9F5F}" type="sibTrans" cxnId="{80363670-E137-4587-B0B5-1669D08B6722}">
      <dgm:prSet/>
      <dgm:spPr/>
      <dgm:t>
        <a:bodyPr/>
        <a:lstStyle/>
        <a:p>
          <a:endParaRPr lang="en-US">
            <a:latin typeface="Calibri" panose="020F0502020204030204" pitchFamily="34" charset="0"/>
          </a:endParaRPr>
        </a:p>
      </dgm:t>
    </dgm:pt>
    <dgm:pt modelId="{4DC9782D-A20D-4471-864C-FE97A774D9F5}">
      <dgm:prSet phldrT="[Text]" custT="1"/>
      <dgm:spPr/>
      <dgm:t>
        <a:bodyPr/>
        <a:lstStyle/>
        <a:p>
          <a:r>
            <a:rPr lang="en-US" sz="1400">
              <a:latin typeface="Calibri" panose="020F0502020204030204" pitchFamily="34" charset="0"/>
            </a:rPr>
            <a:t>Cleaning &amp; disinfecting</a:t>
          </a:r>
        </a:p>
      </dgm:t>
    </dgm:pt>
    <dgm:pt modelId="{78B1434C-977F-4BBA-86CE-5657EC1F8655}" type="parTrans" cxnId="{0047C49F-43E4-4732-9A37-421978E239CC}">
      <dgm:prSet/>
      <dgm:spPr/>
      <dgm:t>
        <a:bodyPr/>
        <a:lstStyle/>
        <a:p>
          <a:endParaRPr lang="en-US">
            <a:latin typeface="Calibri" panose="020F0502020204030204" pitchFamily="34" charset="0"/>
          </a:endParaRPr>
        </a:p>
      </dgm:t>
    </dgm:pt>
    <dgm:pt modelId="{B2644F8C-1F41-4145-A7A8-BA180F2177D0}" type="sibTrans" cxnId="{0047C49F-43E4-4732-9A37-421978E239CC}">
      <dgm:prSet/>
      <dgm:spPr/>
      <dgm:t>
        <a:bodyPr/>
        <a:lstStyle/>
        <a:p>
          <a:endParaRPr lang="en-US">
            <a:latin typeface="Calibri" panose="020F0502020204030204" pitchFamily="34" charset="0"/>
          </a:endParaRPr>
        </a:p>
      </dgm:t>
    </dgm:pt>
    <dgm:pt modelId="{57B9748F-1AD0-43AD-B9E5-469E749F0D17}">
      <dgm:prSet phldrT="[Text]" custT="1"/>
      <dgm:spPr/>
      <dgm:t>
        <a:bodyPr/>
        <a:lstStyle/>
        <a:p>
          <a:r>
            <a:rPr lang="en-US" sz="1400">
              <a:latin typeface="Calibri" panose="020F0502020204030204" pitchFamily="34" charset="0"/>
            </a:rPr>
            <a:t>Bathroom improvements</a:t>
          </a:r>
        </a:p>
      </dgm:t>
    </dgm:pt>
    <dgm:pt modelId="{4AD98C77-E529-41A9-917F-2711410C0ED4}" type="parTrans" cxnId="{3E0A3686-F07C-4928-B655-2FAE84CCFADA}">
      <dgm:prSet/>
      <dgm:spPr/>
      <dgm:t>
        <a:bodyPr/>
        <a:lstStyle/>
        <a:p>
          <a:endParaRPr lang="en-US">
            <a:latin typeface="Calibri" panose="020F0502020204030204" pitchFamily="34" charset="0"/>
          </a:endParaRPr>
        </a:p>
      </dgm:t>
    </dgm:pt>
    <dgm:pt modelId="{FF43ADEC-D22D-4C9D-8A75-C7C9A11B3B1E}" type="sibTrans" cxnId="{3E0A3686-F07C-4928-B655-2FAE84CCFADA}">
      <dgm:prSet/>
      <dgm:spPr/>
      <dgm:t>
        <a:bodyPr/>
        <a:lstStyle/>
        <a:p>
          <a:endParaRPr lang="en-US">
            <a:latin typeface="Calibri" panose="020F0502020204030204" pitchFamily="34" charset="0"/>
          </a:endParaRPr>
        </a:p>
      </dgm:t>
    </dgm:pt>
    <dgm:pt modelId="{94890ED0-9B75-449C-AF5C-3A6DF4F985E3}" type="pres">
      <dgm:prSet presAssocID="{CC3750F3-B55B-4D19-91CF-E1FDF392383A}" presName="Name0" presStyleCnt="0">
        <dgm:presLayoutVars>
          <dgm:dir/>
          <dgm:animLvl val="lvl"/>
          <dgm:resizeHandles val="exact"/>
        </dgm:presLayoutVars>
      </dgm:prSet>
      <dgm:spPr/>
    </dgm:pt>
    <dgm:pt modelId="{B1BF4A32-6E7B-42A1-A2B3-ECB117A1679E}" type="pres">
      <dgm:prSet presAssocID="{A120F2B0-6C38-482A-9AF4-246C8AA9ADB4}" presName="boxAndChildren" presStyleCnt="0"/>
      <dgm:spPr/>
    </dgm:pt>
    <dgm:pt modelId="{5F3D7E25-8948-416A-B05D-AE23F26BEDE6}" type="pres">
      <dgm:prSet presAssocID="{A120F2B0-6C38-482A-9AF4-246C8AA9ADB4}" presName="parentTextBox" presStyleLbl="node1" presStyleIdx="0" presStyleCnt="3"/>
      <dgm:spPr/>
    </dgm:pt>
    <dgm:pt modelId="{53FF51BC-D0B8-4AAE-9C84-3A9791AEAD08}" type="pres">
      <dgm:prSet presAssocID="{A120F2B0-6C38-482A-9AF4-246C8AA9ADB4}" presName="entireBox" presStyleLbl="node1" presStyleIdx="0" presStyleCnt="3"/>
      <dgm:spPr/>
    </dgm:pt>
    <dgm:pt modelId="{45FFFAB0-766D-4514-AC06-B3D8475E178A}" type="pres">
      <dgm:prSet presAssocID="{A120F2B0-6C38-482A-9AF4-246C8AA9ADB4}" presName="descendantBox" presStyleCnt="0"/>
      <dgm:spPr/>
    </dgm:pt>
    <dgm:pt modelId="{3289B3F1-5C8B-4E6C-A9B1-ADD4319788F5}" type="pres">
      <dgm:prSet presAssocID="{6281DED2-2F3E-4896-8D2A-DA1EB7A763E5}" presName="childTextBox" presStyleLbl="fgAccFollowNode1" presStyleIdx="0" presStyleCnt="16">
        <dgm:presLayoutVars>
          <dgm:bulletEnabled val="1"/>
        </dgm:presLayoutVars>
      </dgm:prSet>
      <dgm:spPr/>
    </dgm:pt>
    <dgm:pt modelId="{16E1E3D2-8CDA-4FB2-A5E4-F2DB89978705}" type="pres">
      <dgm:prSet presAssocID="{DC58D2FB-9D4F-43C4-8AC1-FB8F5337553A}" presName="childTextBox" presStyleLbl="fgAccFollowNode1" presStyleIdx="1" presStyleCnt="16">
        <dgm:presLayoutVars>
          <dgm:bulletEnabled val="1"/>
        </dgm:presLayoutVars>
      </dgm:prSet>
      <dgm:spPr/>
    </dgm:pt>
    <dgm:pt modelId="{A32E425F-A8AA-432D-BB78-7F90FCBFF701}" type="pres">
      <dgm:prSet presAssocID="{EE78DC41-7519-4FD2-BD69-32556EE14991}" presName="childTextBox" presStyleLbl="fgAccFollowNode1" presStyleIdx="2" presStyleCnt="16">
        <dgm:presLayoutVars>
          <dgm:bulletEnabled val="1"/>
        </dgm:presLayoutVars>
      </dgm:prSet>
      <dgm:spPr/>
    </dgm:pt>
    <dgm:pt modelId="{2ED9AC35-D25B-47CB-87A3-AC3DE695A01C}" type="pres">
      <dgm:prSet presAssocID="{85A5DAAB-7992-40B0-AD4D-9C678D797424}" presName="childTextBox" presStyleLbl="fgAccFollowNode1" presStyleIdx="3" presStyleCnt="16">
        <dgm:presLayoutVars>
          <dgm:bulletEnabled val="1"/>
        </dgm:presLayoutVars>
      </dgm:prSet>
      <dgm:spPr/>
    </dgm:pt>
    <dgm:pt modelId="{8D79BDCD-C6AA-4AE6-97FF-6979489F34E4}" type="pres">
      <dgm:prSet presAssocID="{6892A25E-0F61-4365-AFEE-8AE203B5874B}" presName="childTextBox" presStyleLbl="fgAccFollowNode1" presStyleIdx="4" presStyleCnt="16">
        <dgm:presLayoutVars>
          <dgm:bulletEnabled val="1"/>
        </dgm:presLayoutVars>
      </dgm:prSet>
      <dgm:spPr/>
    </dgm:pt>
    <dgm:pt modelId="{7E9B89FC-CC04-4D47-8291-CC44BA2ABB3B}" type="pres">
      <dgm:prSet presAssocID="{506AB0CC-1627-49B5-A0EF-C062845607CF}" presName="childTextBox" presStyleLbl="fgAccFollowNode1" presStyleIdx="5" presStyleCnt="16">
        <dgm:presLayoutVars>
          <dgm:bulletEnabled val="1"/>
        </dgm:presLayoutVars>
      </dgm:prSet>
      <dgm:spPr/>
    </dgm:pt>
    <dgm:pt modelId="{9E6F101B-4110-42F9-9FCC-EDA42C546166}" type="pres">
      <dgm:prSet presAssocID="{8A891A10-5A51-4EEE-BC35-3925B0F8F2A6}" presName="sp" presStyleCnt="0"/>
      <dgm:spPr/>
    </dgm:pt>
    <dgm:pt modelId="{72316ADD-8107-4366-BEB7-5E59A744D04C}" type="pres">
      <dgm:prSet presAssocID="{EEBE8D4B-6ACA-43CB-A195-EEA41262ED9A}" presName="arrowAndChildren" presStyleCnt="0"/>
      <dgm:spPr/>
    </dgm:pt>
    <dgm:pt modelId="{C4D398B6-FB5B-4CDE-98B7-20CAFCDC4B18}" type="pres">
      <dgm:prSet presAssocID="{EEBE8D4B-6ACA-43CB-A195-EEA41262ED9A}" presName="parentTextArrow" presStyleLbl="node1" presStyleIdx="0" presStyleCnt="3"/>
      <dgm:spPr/>
    </dgm:pt>
    <dgm:pt modelId="{A6CAF4DB-055F-4B4C-9564-7022664D5E5D}" type="pres">
      <dgm:prSet presAssocID="{EEBE8D4B-6ACA-43CB-A195-EEA41262ED9A}" presName="arrow" presStyleLbl="node1" presStyleIdx="1" presStyleCnt="3"/>
      <dgm:spPr/>
    </dgm:pt>
    <dgm:pt modelId="{1A945260-BC0B-4617-B999-DC83B1C7050E}" type="pres">
      <dgm:prSet presAssocID="{EEBE8D4B-6ACA-43CB-A195-EEA41262ED9A}" presName="descendantArrow" presStyleCnt="0"/>
      <dgm:spPr/>
    </dgm:pt>
    <dgm:pt modelId="{E723FD96-8801-49BE-95EA-58D373122C8D}" type="pres">
      <dgm:prSet presAssocID="{D5E1CC86-C8DB-4A6E-8647-A00992939C89}" presName="childTextArrow" presStyleLbl="fgAccFollowNode1" presStyleIdx="6" presStyleCnt="16">
        <dgm:presLayoutVars>
          <dgm:bulletEnabled val="1"/>
        </dgm:presLayoutVars>
      </dgm:prSet>
      <dgm:spPr/>
    </dgm:pt>
    <dgm:pt modelId="{F7695DBC-D85A-4565-B9FD-3852BAEF6AD8}" type="pres">
      <dgm:prSet presAssocID="{4DC9782D-A20D-4471-864C-FE97A774D9F5}" presName="childTextArrow" presStyleLbl="fgAccFollowNode1" presStyleIdx="7" presStyleCnt="16">
        <dgm:presLayoutVars>
          <dgm:bulletEnabled val="1"/>
        </dgm:presLayoutVars>
      </dgm:prSet>
      <dgm:spPr/>
    </dgm:pt>
    <dgm:pt modelId="{7A53B602-3CDF-4ADF-A498-6C64BE4FA507}" type="pres">
      <dgm:prSet presAssocID="{57B9748F-1AD0-43AD-B9E5-469E749F0D17}" presName="childTextArrow" presStyleLbl="fgAccFollowNode1" presStyleIdx="8" presStyleCnt="16">
        <dgm:presLayoutVars>
          <dgm:bulletEnabled val="1"/>
        </dgm:presLayoutVars>
      </dgm:prSet>
      <dgm:spPr/>
    </dgm:pt>
    <dgm:pt modelId="{8F0A5E3B-5878-42F2-9C69-51CC3FDCF693}" type="pres">
      <dgm:prSet presAssocID="{41388BCC-C56D-4129-8B42-CD8FA0FCCF07}" presName="sp" presStyleCnt="0"/>
      <dgm:spPr/>
    </dgm:pt>
    <dgm:pt modelId="{7BD8DA54-1E0B-4C9D-8086-EBE166A9F4A0}" type="pres">
      <dgm:prSet presAssocID="{25D9494C-95A4-4A16-AFA0-7266E975583D}" presName="arrowAndChildren" presStyleCnt="0"/>
      <dgm:spPr/>
    </dgm:pt>
    <dgm:pt modelId="{DD4A589A-B261-45B5-903B-23C334E267AB}" type="pres">
      <dgm:prSet presAssocID="{25D9494C-95A4-4A16-AFA0-7266E975583D}" presName="parentTextArrow" presStyleLbl="node1" presStyleIdx="1" presStyleCnt="3"/>
      <dgm:spPr/>
    </dgm:pt>
    <dgm:pt modelId="{020022CF-5452-4B2D-B047-3CBFA90DDE26}" type="pres">
      <dgm:prSet presAssocID="{25D9494C-95A4-4A16-AFA0-7266E975583D}" presName="arrow" presStyleLbl="node1" presStyleIdx="2" presStyleCnt="3"/>
      <dgm:spPr/>
    </dgm:pt>
    <dgm:pt modelId="{53611CCD-987E-4F8B-BD6E-5A3BFAF1B371}" type="pres">
      <dgm:prSet presAssocID="{25D9494C-95A4-4A16-AFA0-7266E975583D}" presName="descendantArrow" presStyleCnt="0"/>
      <dgm:spPr/>
    </dgm:pt>
    <dgm:pt modelId="{9B4E2C5D-4ED2-4164-8A55-1A8F940FFFAA}" type="pres">
      <dgm:prSet presAssocID="{19C4308B-CB90-4D79-A753-D7F1991F1FB4}" presName="childTextArrow" presStyleLbl="fgAccFollowNode1" presStyleIdx="9" presStyleCnt="16">
        <dgm:presLayoutVars>
          <dgm:bulletEnabled val="1"/>
        </dgm:presLayoutVars>
      </dgm:prSet>
      <dgm:spPr/>
    </dgm:pt>
    <dgm:pt modelId="{ECC96C8B-D30F-49C1-BD6F-DA6FA338ABC7}" type="pres">
      <dgm:prSet presAssocID="{BEAF7147-3162-417A-B704-4392D455E360}" presName="childTextArrow" presStyleLbl="fgAccFollowNode1" presStyleIdx="10" presStyleCnt="16">
        <dgm:presLayoutVars>
          <dgm:bulletEnabled val="1"/>
        </dgm:presLayoutVars>
      </dgm:prSet>
      <dgm:spPr/>
    </dgm:pt>
    <dgm:pt modelId="{8CFCA313-591B-4BCA-9B95-481E30699736}" type="pres">
      <dgm:prSet presAssocID="{55ED29F5-1A93-4826-B6B9-CF4E608D6855}" presName="childTextArrow" presStyleLbl="fgAccFollowNode1" presStyleIdx="11" presStyleCnt="16">
        <dgm:presLayoutVars>
          <dgm:bulletEnabled val="1"/>
        </dgm:presLayoutVars>
      </dgm:prSet>
      <dgm:spPr/>
    </dgm:pt>
    <dgm:pt modelId="{16E99CCB-E046-46E8-88CB-30AC6BF0568C}" type="pres">
      <dgm:prSet presAssocID="{6C4144AB-92D0-44EF-8FBF-95B82F79BE61}" presName="childTextArrow" presStyleLbl="fgAccFollowNode1" presStyleIdx="12" presStyleCnt="16">
        <dgm:presLayoutVars>
          <dgm:bulletEnabled val="1"/>
        </dgm:presLayoutVars>
      </dgm:prSet>
      <dgm:spPr/>
    </dgm:pt>
    <dgm:pt modelId="{EE7DF589-279A-4351-9234-7CC48D928324}" type="pres">
      <dgm:prSet presAssocID="{34B54D87-96EE-40B1-B8A4-EEF1E9AC2A4D}" presName="childTextArrow" presStyleLbl="fgAccFollowNode1" presStyleIdx="13" presStyleCnt="16">
        <dgm:presLayoutVars>
          <dgm:bulletEnabled val="1"/>
        </dgm:presLayoutVars>
      </dgm:prSet>
      <dgm:spPr/>
    </dgm:pt>
    <dgm:pt modelId="{ADA1149E-BEF5-4335-85FD-6C3DB298605B}" type="pres">
      <dgm:prSet presAssocID="{3A3E5518-C9A3-42FB-9A0B-D47DB204FE68}" presName="childTextArrow" presStyleLbl="fgAccFollowNode1" presStyleIdx="14" presStyleCnt="16">
        <dgm:presLayoutVars>
          <dgm:bulletEnabled val="1"/>
        </dgm:presLayoutVars>
      </dgm:prSet>
      <dgm:spPr/>
    </dgm:pt>
    <dgm:pt modelId="{B559FDB1-E7CA-4AAA-B1CB-9541278CF427}" type="pres">
      <dgm:prSet presAssocID="{E9E61657-1FDA-4885-9845-635B1222CCD5}" presName="childTextArrow" presStyleLbl="fgAccFollowNode1" presStyleIdx="15" presStyleCnt="16">
        <dgm:presLayoutVars>
          <dgm:bulletEnabled val="1"/>
        </dgm:presLayoutVars>
      </dgm:prSet>
      <dgm:spPr/>
    </dgm:pt>
  </dgm:ptLst>
  <dgm:cxnLst>
    <dgm:cxn modelId="{2AF2B702-4449-452F-B16F-DB6974E67708}" type="presOf" srcId="{6892A25E-0F61-4365-AFEE-8AE203B5874B}" destId="{8D79BDCD-C6AA-4AE6-97FF-6979489F34E4}" srcOrd="0" destOrd="0" presId="urn:microsoft.com/office/officeart/2005/8/layout/process4"/>
    <dgm:cxn modelId="{16C20F09-78A3-47C9-84D9-77BEEAB63F10}" srcId="{25D9494C-95A4-4A16-AFA0-7266E975583D}" destId="{E9E61657-1FDA-4885-9845-635B1222CCD5}" srcOrd="6" destOrd="0" parTransId="{7E05B434-FBB8-4EEF-8ED1-BA93859A614A}" sibTransId="{C429D741-56E7-4B27-8A0F-8111BA3EEDA9}"/>
    <dgm:cxn modelId="{CEB9A810-8633-4DF7-9CE6-6744D8149BCD}" type="presOf" srcId="{4DC9782D-A20D-4471-864C-FE97A774D9F5}" destId="{F7695DBC-D85A-4565-B9FD-3852BAEF6AD8}" srcOrd="0" destOrd="0" presId="urn:microsoft.com/office/officeart/2005/8/layout/process4"/>
    <dgm:cxn modelId="{57FEA311-68A1-42EE-B120-FF6BCACEDC62}" srcId="{CC3750F3-B55B-4D19-91CF-E1FDF392383A}" destId="{EEBE8D4B-6ACA-43CB-A195-EEA41262ED9A}" srcOrd="1" destOrd="0" parTransId="{AE1B5FDA-18A9-4B09-B954-63C2F6EEFC78}" sibTransId="{8A891A10-5A51-4EEE-BC35-3925B0F8F2A6}"/>
    <dgm:cxn modelId="{F0D2592E-AE9D-4D8B-877D-55D47E75C4D1}" type="presOf" srcId="{25D9494C-95A4-4A16-AFA0-7266E975583D}" destId="{DD4A589A-B261-45B5-903B-23C334E267AB}" srcOrd="0" destOrd="0" presId="urn:microsoft.com/office/officeart/2005/8/layout/process4"/>
    <dgm:cxn modelId="{4F61D835-E522-454D-B69A-8AA8303E9638}" type="presOf" srcId="{25D9494C-95A4-4A16-AFA0-7266E975583D}" destId="{020022CF-5452-4B2D-B047-3CBFA90DDE26}" srcOrd="1" destOrd="0" presId="urn:microsoft.com/office/officeart/2005/8/layout/process4"/>
    <dgm:cxn modelId="{4DA4A23D-1346-448C-81C4-2322329AA8C1}" type="presOf" srcId="{6C4144AB-92D0-44EF-8FBF-95B82F79BE61}" destId="{16E99CCB-E046-46E8-88CB-30AC6BF0568C}" srcOrd="0" destOrd="0" presId="urn:microsoft.com/office/officeart/2005/8/layout/process4"/>
    <dgm:cxn modelId="{E46DB63F-D335-45D0-87F1-EAC795E7CBBC}" type="presOf" srcId="{BEAF7147-3162-417A-B704-4392D455E360}" destId="{ECC96C8B-D30F-49C1-BD6F-DA6FA338ABC7}" srcOrd="0" destOrd="0" presId="urn:microsoft.com/office/officeart/2005/8/layout/process4"/>
    <dgm:cxn modelId="{C625DC3F-A04E-4AB6-9379-53E63D8773FD}" type="presOf" srcId="{19C4308B-CB90-4D79-A753-D7F1991F1FB4}" destId="{9B4E2C5D-4ED2-4164-8A55-1A8F940FFFAA}" srcOrd="0" destOrd="0" presId="urn:microsoft.com/office/officeart/2005/8/layout/process4"/>
    <dgm:cxn modelId="{B5A1535B-097A-4826-BBBC-A45D6C8260BD}" type="presOf" srcId="{506AB0CC-1627-49B5-A0EF-C062845607CF}" destId="{7E9B89FC-CC04-4D47-8291-CC44BA2ABB3B}" srcOrd="0" destOrd="0" presId="urn:microsoft.com/office/officeart/2005/8/layout/process4"/>
    <dgm:cxn modelId="{12310D5E-5281-413F-899F-C7139DB4F487}" srcId="{25D9494C-95A4-4A16-AFA0-7266E975583D}" destId="{19C4308B-CB90-4D79-A753-D7F1991F1FB4}" srcOrd="0" destOrd="0" parTransId="{018F1F4D-82D1-4861-B200-C63FFDE38F46}" sibTransId="{D2846096-569E-4055-92BD-B27217AEE238}"/>
    <dgm:cxn modelId="{79B4366C-35C6-499A-AACB-B0EDEB801639}" srcId="{A120F2B0-6C38-482A-9AF4-246C8AA9ADB4}" destId="{EE78DC41-7519-4FD2-BD69-32556EE14991}" srcOrd="2" destOrd="0" parTransId="{1EE251BD-7F4C-49D0-A4ED-612362772393}" sibTransId="{71293B22-AE57-42C9-B74F-750117D48978}"/>
    <dgm:cxn modelId="{1458B44E-302B-474F-8C28-1637E256125C}" type="presOf" srcId="{CC3750F3-B55B-4D19-91CF-E1FDF392383A}" destId="{94890ED0-9B75-449C-AF5C-3A6DF4F985E3}" srcOrd="0" destOrd="0" presId="urn:microsoft.com/office/officeart/2005/8/layout/process4"/>
    <dgm:cxn modelId="{80363670-E137-4587-B0B5-1669D08B6722}" srcId="{EEBE8D4B-6ACA-43CB-A195-EEA41262ED9A}" destId="{D5E1CC86-C8DB-4A6E-8647-A00992939C89}" srcOrd="0" destOrd="0" parTransId="{9AA85484-7F22-4986-8CD7-14256A0926E3}" sibTransId="{342FE322-382A-4AF3-B770-046EAABE9F5F}"/>
    <dgm:cxn modelId="{ABC84551-DA30-4E5C-9F9A-74374EFA7C29}" srcId="{A120F2B0-6C38-482A-9AF4-246C8AA9ADB4}" destId="{85A5DAAB-7992-40B0-AD4D-9C678D797424}" srcOrd="3" destOrd="0" parTransId="{BFEEEA61-D8D7-45B0-B6E4-3C9EF6A776A6}" sibTransId="{C1DF7BAD-9B43-4993-9F2B-2128030A2FFC}"/>
    <dgm:cxn modelId="{E3D8D451-5104-445B-B001-BE53DE8523F9}" type="presOf" srcId="{EEBE8D4B-6ACA-43CB-A195-EEA41262ED9A}" destId="{A6CAF4DB-055F-4B4C-9564-7022664D5E5D}" srcOrd="1" destOrd="0" presId="urn:microsoft.com/office/officeart/2005/8/layout/process4"/>
    <dgm:cxn modelId="{04A6427B-9311-4A19-8A4A-A5532A4F39FD}" srcId="{25D9494C-95A4-4A16-AFA0-7266E975583D}" destId="{6C4144AB-92D0-44EF-8FBF-95B82F79BE61}" srcOrd="3" destOrd="0" parTransId="{BCF85474-A38A-436E-8038-74742016EFC5}" sibTransId="{F5F947D9-DC8E-4D5F-B97D-9C3F2A397449}"/>
    <dgm:cxn modelId="{3E0A3686-F07C-4928-B655-2FAE84CCFADA}" srcId="{EEBE8D4B-6ACA-43CB-A195-EEA41262ED9A}" destId="{57B9748F-1AD0-43AD-B9E5-469E749F0D17}" srcOrd="2" destOrd="0" parTransId="{4AD98C77-E529-41A9-917F-2711410C0ED4}" sibTransId="{FF43ADEC-D22D-4C9D-8A75-C7C9A11B3B1E}"/>
    <dgm:cxn modelId="{1BA31C8B-8ECD-43E3-8680-CD8B0FDD3BE4}" type="presOf" srcId="{6281DED2-2F3E-4896-8D2A-DA1EB7A763E5}" destId="{3289B3F1-5C8B-4E6C-A9B1-ADD4319788F5}" srcOrd="0" destOrd="0" presId="urn:microsoft.com/office/officeart/2005/8/layout/process4"/>
    <dgm:cxn modelId="{1E95B98C-A6CE-4FCD-92AC-0F970FC4338C}" srcId="{CC3750F3-B55B-4D19-91CF-E1FDF392383A}" destId="{25D9494C-95A4-4A16-AFA0-7266E975583D}" srcOrd="0" destOrd="0" parTransId="{183391D5-B873-4B82-BF27-15BE3E52F95F}" sibTransId="{41388BCC-C56D-4129-8B42-CD8FA0FCCF07}"/>
    <dgm:cxn modelId="{1772478D-BD14-4F38-9975-0400D03EB107}" type="presOf" srcId="{D5E1CC86-C8DB-4A6E-8647-A00992939C89}" destId="{E723FD96-8801-49BE-95EA-58D373122C8D}" srcOrd="0" destOrd="0" presId="urn:microsoft.com/office/officeart/2005/8/layout/process4"/>
    <dgm:cxn modelId="{1C37BA8E-F08F-4163-A318-875A81563FB6}" srcId="{A120F2B0-6C38-482A-9AF4-246C8AA9ADB4}" destId="{506AB0CC-1627-49B5-A0EF-C062845607CF}" srcOrd="5" destOrd="0" parTransId="{75915456-E09F-45D0-9F44-DDFABBC53F9A}" sibTransId="{CDD4FB60-EEC4-4E1A-AEF7-3FCBCDFBB233}"/>
    <dgm:cxn modelId="{0047C49F-43E4-4732-9A37-421978E239CC}" srcId="{EEBE8D4B-6ACA-43CB-A195-EEA41262ED9A}" destId="{4DC9782D-A20D-4471-864C-FE97A774D9F5}" srcOrd="1" destOrd="0" parTransId="{78B1434C-977F-4BBA-86CE-5657EC1F8655}" sibTransId="{B2644F8C-1F41-4145-A7A8-BA180F2177D0}"/>
    <dgm:cxn modelId="{09F771A3-1A86-4957-89EE-F2E0C2EEB110}" srcId="{CC3750F3-B55B-4D19-91CF-E1FDF392383A}" destId="{A120F2B0-6C38-482A-9AF4-246C8AA9ADB4}" srcOrd="2" destOrd="0" parTransId="{B18DBADC-8DCF-4C7B-9839-4E20BE95FED0}" sibTransId="{F7E26581-03F1-4747-AA38-CBD0357186EB}"/>
    <dgm:cxn modelId="{6ECE60A4-D3D3-4A10-B75B-36A630E7F276}" type="presOf" srcId="{DC58D2FB-9D4F-43C4-8AC1-FB8F5337553A}" destId="{16E1E3D2-8CDA-4FB2-A5E4-F2DB89978705}" srcOrd="0" destOrd="0" presId="urn:microsoft.com/office/officeart/2005/8/layout/process4"/>
    <dgm:cxn modelId="{652173B5-1566-4453-B573-226C625100C0}" srcId="{A120F2B0-6C38-482A-9AF4-246C8AA9ADB4}" destId="{6281DED2-2F3E-4896-8D2A-DA1EB7A763E5}" srcOrd="0" destOrd="0" parTransId="{CA9C572C-2243-494E-ACC6-B99848DDBF77}" sibTransId="{BCF52F7C-EE97-410E-B5B6-EF4C4EF04D24}"/>
    <dgm:cxn modelId="{C0631EB6-764C-494E-9C67-394275BA56F4}" srcId="{25D9494C-95A4-4A16-AFA0-7266E975583D}" destId="{3A3E5518-C9A3-42FB-9A0B-D47DB204FE68}" srcOrd="5" destOrd="0" parTransId="{18134CB3-8B2E-44D3-B68B-2AF640252DE0}" sibTransId="{BA82FBA8-FF67-43EB-BBEB-D8AC1207A708}"/>
    <dgm:cxn modelId="{CD329AB6-011B-40D9-B308-49BBAA744182}" srcId="{25D9494C-95A4-4A16-AFA0-7266E975583D}" destId="{BEAF7147-3162-417A-B704-4392D455E360}" srcOrd="1" destOrd="0" parTransId="{07C73AC4-4598-4054-B3BA-4BF73B9F5ACB}" sibTransId="{8934F3DB-07D2-44B1-8EB4-9FB31CFCB14B}"/>
    <dgm:cxn modelId="{EB2A8AB7-BAB2-4247-8D92-404D777BA578}" type="presOf" srcId="{EE78DC41-7519-4FD2-BD69-32556EE14991}" destId="{A32E425F-A8AA-432D-BB78-7F90FCBFF701}" srcOrd="0" destOrd="0" presId="urn:microsoft.com/office/officeart/2005/8/layout/process4"/>
    <dgm:cxn modelId="{210FDAB7-F5FD-45AA-9F59-26AD436E21D3}" type="presOf" srcId="{A120F2B0-6C38-482A-9AF4-246C8AA9ADB4}" destId="{53FF51BC-D0B8-4AAE-9C84-3A9791AEAD08}" srcOrd="1" destOrd="0" presId="urn:microsoft.com/office/officeart/2005/8/layout/process4"/>
    <dgm:cxn modelId="{E2681DBB-973A-418F-94FE-F5A74087561F}" type="presOf" srcId="{55ED29F5-1A93-4826-B6B9-CF4E608D6855}" destId="{8CFCA313-591B-4BCA-9B95-481E30699736}" srcOrd="0" destOrd="0" presId="urn:microsoft.com/office/officeart/2005/8/layout/process4"/>
    <dgm:cxn modelId="{5822E9BD-BE94-4266-B55B-069C611F53BD}" srcId="{25D9494C-95A4-4A16-AFA0-7266E975583D}" destId="{55ED29F5-1A93-4826-B6B9-CF4E608D6855}" srcOrd="2" destOrd="0" parTransId="{35EB588C-5AF9-4DD7-9F0A-D2C2A9D109F1}" sibTransId="{0462AFE1-6251-45D7-A9CF-DFB4A05AAB35}"/>
    <dgm:cxn modelId="{EEE109C0-6230-4D54-8483-164CEDF2DB7A}" type="presOf" srcId="{E9E61657-1FDA-4885-9845-635B1222CCD5}" destId="{B559FDB1-E7CA-4AAA-B1CB-9541278CF427}" srcOrd="0" destOrd="0" presId="urn:microsoft.com/office/officeart/2005/8/layout/process4"/>
    <dgm:cxn modelId="{9AF867C5-BB9A-4D3A-900D-A2E988EC738A}" type="presOf" srcId="{34B54D87-96EE-40B1-B8A4-EEF1E9AC2A4D}" destId="{EE7DF589-279A-4351-9234-7CC48D928324}" srcOrd="0" destOrd="0" presId="urn:microsoft.com/office/officeart/2005/8/layout/process4"/>
    <dgm:cxn modelId="{62DF77DC-8647-45DA-AD19-62A9B721231E}" type="presOf" srcId="{85A5DAAB-7992-40B0-AD4D-9C678D797424}" destId="{2ED9AC35-D25B-47CB-87A3-AC3DE695A01C}" srcOrd="0" destOrd="0" presId="urn:microsoft.com/office/officeart/2005/8/layout/process4"/>
    <dgm:cxn modelId="{51C97CE8-75C2-4EA9-9613-B843D7BC4885}" type="presOf" srcId="{57B9748F-1AD0-43AD-B9E5-469E749F0D17}" destId="{7A53B602-3CDF-4ADF-A498-6C64BE4FA507}" srcOrd="0" destOrd="0" presId="urn:microsoft.com/office/officeart/2005/8/layout/process4"/>
    <dgm:cxn modelId="{F8F793E8-6899-49E7-9A06-6B7DA622B34F}" type="presOf" srcId="{EEBE8D4B-6ACA-43CB-A195-EEA41262ED9A}" destId="{C4D398B6-FB5B-4CDE-98B7-20CAFCDC4B18}" srcOrd="0" destOrd="0" presId="urn:microsoft.com/office/officeart/2005/8/layout/process4"/>
    <dgm:cxn modelId="{D84C7EEB-EFBE-431C-8AA3-6AB35BFE4D47}" type="presOf" srcId="{3A3E5518-C9A3-42FB-9A0B-D47DB204FE68}" destId="{ADA1149E-BEF5-4335-85FD-6C3DB298605B}" srcOrd="0" destOrd="0" presId="urn:microsoft.com/office/officeart/2005/8/layout/process4"/>
    <dgm:cxn modelId="{90201CF7-E24C-42D1-B182-3B9D42762954}" srcId="{25D9494C-95A4-4A16-AFA0-7266E975583D}" destId="{34B54D87-96EE-40B1-B8A4-EEF1E9AC2A4D}" srcOrd="4" destOrd="0" parTransId="{28D0501C-DFF8-44B5-A99C-A3D366A2B014}" sibTransId="{F6BED4B1-A5C6-4D64-A433-7785C530306D}"/>
    <dgm:cxn modelId="{785E90F9-63FB-44FD-AEDC-EE8679BF176C}" type="presOf" srcId="{A120F2B0-6C38-482A-9AF4-246C8AA9ADB4}" destId="{5F3D7E25-8948-416A-B05D-AE23F26BEDE6}" srcOrd="0" destOrd="0" presId="urn:microsoft.com/office/officeart/2005/8/layout/process4"/>
    <dgm:cxn modelId="{4CACACFA-FF3D-4BE8-899F-637B09F79C48}" srcId="{A120F2B0-6C38-482A-9AF4-246C8AA9ADB4}" destId="{DC58D2FB-9D4F-43C4-8AC1-FB8F5337553A}" srcOrd="1" destOrd="0" parTransId="{FCC7D382-5E73-43F8-88E4-04D63BBB8FEC}" sibTransId="{F5B5FAC8-E1B3-4F99-AAAA-0AFE6E43365B}"/>
    <dgm:cxn modelId="{27E900FB-CBE0-4028-9B96-28930232CCA8}" srcId="{A120F2B0-6C38-482A-9AF4-246C8AA9ADB4}" destId="{6892A25E-0F61-4365-AFEE-8AE203B5874B}" srcOrd="4" destOrd="0" parTransId="{16AECF82-D4E9-4E42-9A7C-4EF4A5B28277}" sibTransId="{4053D8AF-C0C5-4E33-9A7F-86FA0740B5BC}"/>
    <dgm:cxn modelId="{D92FB67D-44D9-46CB-AF3C-30A3BE391303}" type="presParOf" srcId="{94890ED0-9B75-449C-AF5C-3A6DF4F985E3}" destId="{B1BF4A32-6E7B-42A1-A2B3-ECB117A1679E}" srcOrd="0" destOrd="0" presId="urn:microsoft.com/office/officeart/2005/8/layout/process4"/>
    <dgm:cxn modelId="{3A13E187-F355-4D8C-9015-A108C9A09550}" type="presParOf" srcId="{B1BF4A32-6E7B-42A1-A2B3-ECB117A1679E}" destId="{5F3D7E25-8948-416A-B05D-AE23F26BEDE6}" srcOrd="0" destOrd="0" presId="urn:microsoft.com/office/officeart/2005/8/layout/process4"/>
    <dgm:cxn modelId="{F0FD3D61-2405-429F-85F1-79BB483AF78F}" type="presParOf" srcId="{B1BF4A32-6E7B-42A1-A2B3-ECB117A1679E}" destId="{53FF51BC-D0B8-4AAE-9C84-3A9791AEAD08}" srcOrd="1" destOrd="0" presId="urn:microsoft.com/office/officeart/2005/8/layout/process4"/>
    <dgm:cxn modelId="{09C4F68B-A69C-4220-B41B-9C78F5377F4B}" type="presParOf" srcId="{B1BF4A32-6E7B-42A1-A2B3-ECB117A1679E}" destId="{45FFFAB0-766D-4514-AC06-B3D8475E178A}" srcOrd="2" destOrd="0" presId="urn:microsoft.com/office/officeart/2005/8/layout/process4"/>
    <dgm:cxn modelId="{3D8CB705-FD4D-46D9-A0AB-8DC0CB2FA73C}" type="presParOf" srcId="{45FFFAB0-766D-4514-AC06-B3D8475E178A}" destId="{3289B3F1-5C8B-4E6C-A9B1-ADD4319788F5}" srcOrd="0" destOrd="0" presId="urn:microsoft.com/office/officeart/2005/8/layout/process4"/>
    <dgm:cxn modelId="{20ACCA1F-2905-40E8-A078-D39AF0B3F7B5}" type="presParOf" srcId="{45FFFAB0-766D-4514-AC06-B3D8475E178A}" destId="{16E1E3D2-8CDA-4FB2-A5E4-F2DB89978705}" srcOrd="1" destOrd="0" presId="urn:microsoft.com/office/officeart/2005/8/layout/process4"/>
    <dgm:cxn modelId="{2452AF29-E847-436E-9C12-C9FCD68288F5}" type="presParOf" srcId="{45FFFAB0-766D-4514-AC06-B3D8475E178A}" destId="{A32E425F-A8AA-432D-BB78-7F90FCBFF701}" srcOrd="2" destOrd="0" presId="urn:microsoft.com/office/officeart/2005/8/layout/process4"/>
    <dgm:cxn modelId="{4C46D595-6B6C-4778-A72A-0230AAB44C22}" type="presParOf" srcId="{45FFFAB0-766D-4514-AC06-B3D8475E178A}" destId="{2ED9AC35-D25B-47CB-87A3-AC3DE695A01C}" srcOrd="3" destOrd="0" presId="urn:microsoft.com/office/officeart/2005/8/layout/process4"/>
    <dgm:cxn modelId="{297E5FB5-2DF6-48DC-B12E-198FDD1312AA}" type="presParOf" srcId="{45FFFAB0-766D-4514-AC06-B3D8475E178A}" destId="{8D79BDCD-C6AA-4AE6-97FF-6979489F34E4}" srcOrd="4" destOrd="0" presId="urn:microsoft.com/office/officeart/2005/8/layout/process4"/>
    <dgm:cxn modelId="{2C5554F9-E756-4041-A60D-A3CC8DA798AD}" type="presParOf" srcId="{45FFFAB0-766D-4514-AC06-B3D8475E178A}" destId="{7E9B89FC-CC04-4D47-8291-CC44BA2ABB3B}" srcOrd="5" destOrd="0" presId="urn:microsoft.com/office/officeart/2005/8/layout/process4"/>
    <dgm:cxn modelId="{01E08A88-E1F4-484B-9DC0-BDE331BCD09A}" type="presParOf" srcId="{94890ED0-9B75-449C-AF5C-3A6DF4F985E3}" destId="{9E6F101B-4110-42F9-9FCC-EDA42C546166}" srcOrd="1" destOrd="0" presId="urn:microsoft.com/office/officeart/2005/8/layout/process4"/>
    <dgm:cxn modelId="{FB643880-A85D-424C-A053-C79D5B444A0C}" type="presParOf" srcId="{94890ED0-9B75-449C-AF5C-3A6DF4F985E3}" destId="{72316ADD-8107-4366-BEB7-5E59A744D04C}" srcOrd="2" destOrd="0" presId="urn:microsoft.com/office/officeart/2005/8/layout/process4"/>
    <dgm:cxn modelId="{43713438-7D8F-4CDF-84D7-1336049B5243}" type="presParOf" srcId="{72316ADD-8107-4366-BEB7-5E59A744D04C}" destId="{C4D398B6-FB5B-4CDE-98B7-20CAFCDC4B18}" srcOrd="0" destOrd="0" presId="urn:microsoft.com/office/officeart/2005/8/layout/process4"/>
    <dgm:cxn modelId="{A47F97F4-2BAA-4239-9057-383231516CB5}" type="presParOf" srcId="{72316ADD-8107-4366-BEB7-5E59A744D04C}" destId="{A6CAF4DB-055F-4B4C-9564-7022664D5E5D}" srcOrd="1" destOrd="0" presId="urn:microsoft.com/office/officeart/2005/8/layout/process4"/>
    <dgm:cxn modelId="{0E79D3FA-01B6-4D14-AB1E-42ECEAB3566D}" type="presParOf" srcId="{72316ADD-8107-4366-BEB7-5E59A744D04C}" destId="{1A945260-BC0B-4617-B999-DC83B1C7050E}" srcOrd="2" destOrd="0" presId="urn:microsoft.com/office/officeart/2005/8/layout/process4"/>
    <dgm:cxn modelId="{F5ADD4F8-C33D-471C-9B41-77B792D6C468}" type="presParOf" srcId="{1A945260-BC0B-4617-B999-DC83B1C7050E}" destId="{E723FD96-8801-49BE-95EA-58D373122C8D}" srcOrd="0" destOrd="0" presId="urn:microsoft.com/office/officeart/2005/8/layout/process4"/>
    <dgm:cxn modelId="{B7A66AB4-D324-4916-9CD5-2930F3FDAB17}" type="presParOf" srcId="{1A945260-BC0B-4617-B999-DC83B1C7050E}" destId="{F7695DBC-D85A-4565-B9FD-3852BAEF6AD8}" srcOrd="1" destOrd="0" presId="urn:microsoft.com/office/officeart/2005/8/layout/process4"/>
    <dgm:cxn modelId="{AC3B376E-7619-4836-BC33-2AA3D82C2DFA}" type="presParOf" srcId="{1A945260-BC0B-4617-B999-DC83B1C7050E}" destId="{7A53B602-3CDF-4ADF-A498-6C64BE4FA507}" srcOrd="2" destOrd="0" presId="urn:microsoft.com/office/officeart/2005/8/layout/process4"/>
    <dgm:cxn modelId="{9C17356D-8F31-4929-AF0C-1028C39072CB}" type="presParOf" srcId="{94890ED0-9B75-449C-AF5C-3A6DF4F985E3}" destId="{8F0A5E3B-5878-42F2-9C69-51CC3FDCF693}" srcOrd="3" destOrd="0" presId="urn:microsoft.com/office/officeart/2005/8/layout/process4"/>
    <dgm:cxn modelId="{BCE2430E-7DFE-4210-A5EC-6628A8E8EB78}" type="presParOf" srcId="{94890ED0-9B75-449C-AF5C-3A6DF4F985E3}" destId="{7BD8DA54-1E0B-4C9D-8086-EBE166A9F4A0}" srcOrd="4" destOrd="0" presId="urn:microsoft.com/office/officeart/2005/8/layout/process4"/>
    <dgm:cxn modelId="{495E7289-4815-4219-BBC7-8A306A5AD660}" type="presParOf" srcId="{7BD8DA54-1E0B-4C9D-8086-EBE166A9F4A0}" destId="{DD4A589A-B261-45B5-903B-23C334E267AB}" srcOrd="0" destOrd="0" presId="urn:microsoft.com/office/officeart/2005/8/layout/process4"/>
    <dgm:cxn modelId="{F473EB17-BAA8-4AC1-84FF-749D51B90156}" type="presParOf" srcId="{7BD8DA54-1E0B-4C9D-8086-EBE166A9F4A0}" destId="{020022CF-5452-4B2D-B047-3CBFA90DDE26}" srcOrd="1" destOrd="0" presId="urn:microsoft.com/office/officeart/2005/8/layout/process4"/>
    <dgm:cxn modelId="{C8E80CBF-8BD0-4FD7-B2F0-041EF59CAEBE}" type="presParOf" srcId="{7BD8DA54-1E0B-4C9D-8086-EBE166A9F4A0}" destId="{53611CCD-987E-4F8B-BD6E-5A3BFAF1B371}" srcOrd="2" destOrd="0" presId="urn:microsoft.com/office/officeart/2005/8/layout/process4"/>
    <dgm:cxn modelId="{DFFA46DF-60F9-410A-803A-85E2837F6AEC}" type="presParOf" srcId="{53611CCD-987E-4F8B-BD6E-5A3BFAF1B371}" destId="{9B4E2C5D-4ED2-4164-8A55-1A8F940FFFAA}" srcOrd="0" destOrd="0" presId="urn:microsoft.com/office/officeart/2005/8/layout/process4"/>
    <dgm:cxn modelId="{856BE9E0-003A-4262-A7E5-3D4DB8150D5C}" type="presParOf" srcId="{53611CCD-987E-4F8B-BD6E-5A3BFAF1B371}" destId="{ECC96C8B-D30F-49C1-BD6F-DA6FA338ABC7}" srcOrd="1" destOrd="0" presId="urn:microsoft.com/office/officeart/2005/8/layout/process4"/>
    <dgm:cxn modelId="{C794C9F6-5DFC-4ACE-B0B0-37FB2B79E813}" type="presParOf" srcId="{53611CCD-987E-4F8B-BD6E-5A3BFAF1B371}" destId="{8CFCA313-591B-4BCA-9B95-481E30699736}" srcOrd="2" destOrd="0" presId="urn:microsoft.com/office/officeart/2005/8/layout/process4"/>
    <dgm:cxn modelId="{29416C92-2B7A-47E0-85A2-F5BD3024DA30}" type="presParOf" srcId="{53611CCD-987E-4F8B-BD6E-5A3BFAF1B371}" destId="{16E99CCB-E046-46E8-88CB-30AC6BF0568C}" srcOrd="3" destOrd="0" presId="urn:microsoft.com/office/officeart/2005/8/layout/process4"/>
    <dgm:cxn modelId="{C59CD472-6C93-4402-9C78-F0EC03DCD27A}" type="presParOf" srcId="{53611CCD-987E-4F8B-BD6E-5A3BFAF1B371}" destId="{EE7DF589-279A-4351-9234-7CC48D928324}" srcOrd="4" destOrd="0" presId="urn:microsoft.com/office/officeart/2005/8/layout/process4"/>
    <dgm:cxn modelId="{520BB819-15FC-450C-9A10-0C5665F61337}" type="presParOf" srcId="{53611CCD-987E-4F8B-BD6E-5A3BFAF1B371}" destId="{ADA1149E-BEF5-4335-85FD-6C3DB298605B}" srcOrd="5" destOrd="0" presId="urn:microsoft.com/office/officeart/2005/8/layout/process4"/>
    <dgm:cxn modelId="{8C0BAB9D-C738-4C3C-BEB7-CC338FDEE718}" type="presParOf" srcId="{53611CCD-987E-4F8B-BD6E-5A3BFAF1B371}" destId="{B559FDB1-E7CA-4AAA-B1CB-9541278CF427}" srcOrd="6"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30C704-E3BD-48AF-AC59-B7AFBCD25017}"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383BEEF7-E89E-4736-8067-2A16E8908FFF}">
      <dgm:prSet phldrT="[Text]"/>
      <dgm:spPr/>
      <dgm:t>
        <a:bodyPr/>
        <a:lstStyle/>
        <a:p>
          <a:r>
            <a:rPr lang="en-US"/>
            <a:t>Collect data useful for capacity analysis</a:t>
          </a:r>
        </a:p>
      </dgm:t>
    </dgm:pt>
    <dgm:pt modelId="{B5333C48-D1B1-4B34-9B23-2F9CCB9EB0A9}" type="parTrans" cxnId="{00DD4597-A124-428B-9E75-A442681635EC}">
      <dgm:prSet/>
      <dgm:spPr/>
      <dgm:t>
        <a:bodyPr/>
        <a:lstStyle/>
        <a:p>
          <a:endParaRPr lang="en-US"/>
        </a:p>
      </dgm:t>
    </dgm:pt>
    <dgm:pt modelId="{15644C79-42B9-4DEE-BA36-8A7206092896}" type="sibTrans" cxnId="{00DD4597-A124-428B-9E75-A442681635EC}">
      <dgm:prSet/>
      <dgm:spPr/>
      <dgm:t>
        <a:bodyPr/>
        <a:lstStyle/>
        <a:p>
          <a:endParaRPr lang="en-US"/>
        </a:p>
      </dgm:t>
    </dgm:pt>
    <dgm:pt modelId="{B56BCFFA-7CA9-4AD3-AE8F-9C55C54A0642}">
      <dgm:prSet phldrT="[Text]"/>
      <dgm:spPr/>
      <dgm:t>
        <a:bodyPr/>
        <a:lstStyle/>
        <a:p>
          <a:r>
            <a:rPr lang="en-US"/>
            <a:t>Determine if it is physically possible to serve the fall 2020-21 enrollment of students projected to attend each school</a:t>
          </a:r>
        </a:p>
      </dgm:t>
    </dgm:pt>
    <dgm:pt modelId="{69517CAF-1EEC-4E2B-9B39-CE68C325CF46}" type="parTrans" cxnId="{8F7B97F0-B59A-476F-AABD-82951051C274}">
      <dgm:prSet/>
      <dgm:spPr/>
      <dgm:t>
        <a:bodyPr/>
        <a:lstStyle/>
        <a:p>
          <a:endParaRPr lang="en-US"/>
        </a:p>
      </dgm:t>
    </dgm:pt>
    <dgm:pt modelId="{FC6C1A52-41D1-44E3-B208-801D7B4BE04B}" type="sibTrans" cxnId="{8F7B97F0-B59A-476F-AABD-82951051C274}">
      <dgm:prSet/>
      <dgm:spPr/>
      <dgm:t>
        <a:bodyPr/>
        <a:lstStyle/>
        <a:p>
          <a:endParaRPr lang="en-US"/>
        </a:p>
      </dgm:t>
    </dgm:pt>
    <dgm:pt modelId="{175FFAC2-7F26-4ECA-BBAE-C8746D91FE7B}">
      <dgm:prSet phldrT="[Text]"/>
      <dgm:spPr/>
      <dgm:t>
        <a:bodyPr/>
        <a:lstStyle/>
        <a:p>
          <a:r>
            <a:rPr lang="en-US" b="0" i="0" u="none"/>
            <a:t>Identify capital projects that can expand and support onsite corona capacity.</a:t>
          </a:r>
          <a:endParaRPr lang="en-US"/>
        </a:p>
      </dgm:t>
    </dgm:pt>
    <dgm:pt modelId="{C7F83BB9-6572-4025-B9AB-252B8A1ED74E}" type="parTrans" cxnId="{919BAF80-48C4-4EAA-BCC4-A15FCF110AD1}">
      <dgm:prSet/>
      <dgm:spPr/>
      <dgm:t>
        <a:bodyPr/>
        <a:lstStyle/>
        <a:p>
          <a:endParaRPr lang="en-US"/>
        </a:p>
      </dgm:t>
    </dgm:pt>
    <dgm:pt modelId="{E91B5696-3D31-4791-9049-B706C3811329}" type="sibTrans" cxnId="{919BAF80-48C4-4EAA-BCC4-A15FCF110AD1}">
      <dgm:prSet/>
      <dgm:spPr/>
      <dgm:t>
        <a:bodyPr/>
        <a:lstStyle/>
        <a:p>
          <a:endParaRPr lang="en-US"/>
        </a:p>
      </dgm:t>
    </dgm:pt>
    <dgm:pt modelId="{80765EA4-A9FF-488B-BA74-D852EB88D460}">
      <dgm:prSet phldrT="[Text]"/>
      <dgm:spPr/>
      <dgm:t>
        <a:bodyPr/>
        <a:lstStyle/>
        <a:p>
          <a:r>
            <a:rPr lang="en-US" b="0" i="0" u="none"/>
            <a:t>Identify schedule changes to school schedule that support onsite corona capacity.</a:t>
          </a:r>
          <a:endParaRPr lang="en-US"/>
        </a:p>
      </dgm:t>
    </dgm:pt>
    <dgm:pt modelId="{9D10B4B2-8459-4EA3-B40C-C48D700F8750}" type="parTrans" cxnId="{9088FE3C-A724-471F-B508-2B6C72700B14}">
      <dgm:prSet/>
      <dgm:spPr/>
      <dgm:t>
        <a:bodyPr/>
        <a:lstStyle/>
        <a:p>
          <a:endParaRPr lang="en-US"/>
        </a:p>
      </dgm:t>
    </dgm:pt>
    <dgm:pt modelId="{184FD0BD-F275-4EAC-B290-CAC4D5E072D1}" type="sibTrans" cxnId="{9088FE3C-A724-471F-B508-2B6C72700B14}">
      <dgm:prSet/>
      <dgm:spPr/>
      <dgm:t>
        <a:bodyPr/>
        <a:lstStyle/>
        <a:p>
          <a:endParaRPr lang="en-US"/>
        </a:p>
      </dgm:t>
    </dgm:pt>
    <dgm:pt modelId="{14F06AC7-F376-42AE-89FF-29011759520A}">
      <dgm:prSet phldrT="[Text]"/>
      <dgm:spPr>
        <a:solidFill>
          <a:srgbClr val="211D70"/>
        </a:solidFill>
      </dgm:spPr>
      <dgm:t>
        <a:bodyPr/>
        <a:lstStyle/>
        <a:p>
          <a:r>
            <a:rPr lang="en-US" b="0" i="0" u="none"/>
            <a:t>Identify student assignment changes that support onsite corona capacity.</a:t>
          </a:r>
          <a:endParaRPr lang="en-US"/>
        </a:p>
      </dgm:t>
    </dgm:pt>
    <dgm:pt modelId="{C2F201A8-D20A-4910-85BC-3A54ADD1D2E7}" type="parTrans" cxnId="{A28A11BC-A777-4E13-A8B5-081C9F96FBF5}">
      <dgm:prSet/>
      <dgm:spPr/>
      <dgm:t>
        <a:bodyPr/>
        <a:lstStyle/>
        <a:p>
          <a:endParaRPr lang="en-US"/>
        </a:p>
      </dgm:t>
    </dgm:pt>
    <dgm:pt modelId="{287B458A-4E28-4F30-9FB5-D7B1E4A8EEB8}" type="sibTrans" cxnId="{A28A11BC-A777-4E13-A8B5-081C9F96FBF5}">
      <dgm:prSet/>
      <dgm:spPr/>
      <dgm:t>
        <a:bodyPr/>
        <a:lstStyle/>
        <a:p>
          <a:endParaRPr lang="en-US"/>
        </a:p>
      </dgm:t>
    </dgm:pt>
    <dgm:pt modelId="{BABAD92F-403F-42CB-82F0-89CC684FF73F}">
      <dgm:prSet phldrT="[Text]"/>
      <dgm:spPr>
        <a:solidFill>
          <a:srgbClr val="211D70"/>
        </a:solidFill>
      </dgm:spPr>
      <dgm:t>
        <a:bodyPr/>
        <a:lstStyle/>
        <a:p>
          <a:r>
            <a:rPr lang="en-US"/>
            <a:t>Prepare a brief draft report to local school communities; seek input on initial capacity findings</a:t>
          </a:r>
        </a:p>
      </dgm:t>
    </dgm:pt>
    <dgm:pt modelId="{6102E1DF-921A-4E60-8F86-E5D0B7E48025}" type="parTrans" cxnId="{C09090E4-A5C0-46B4-BE73-F1CC972B4D96}">
      <dgm:prSet/>
      <dgm:spPr/>
      <dgm:t>
        <a:bodyPr/>
        <a:lstStyle/>
        <a:p>
          <a:endParaRPr lang="en-US"/>
        </a:p>
      </dgm:t>
    </dgm:pt>
    <dgm:pt modelId="{70122BFB-DFBD-411F-9FA7-F93E67DD12F3}" type="sibTrans" cxnId="{C09090E4-A5C0-46B4-BE73-F1CC972B4D96}">
      <dgm:prSet/>
      <dgm:spPr/>
      <dgm:t>
        <a:bodyPr/>
        <a:lstStyle/>
        <a:p>
          <a:endParaRPr lang="en-US"/>
        </a:p>
      </dgm:t>
    </dgm:pt>
    <dgm:pt modelId="{CA8EA658-373B-4B2B-924A-68A134E6827F}">
      <dgm:prSet phldrT="[Text]"/>
      <dgm:spPr/>
      <dgm:t>
        <a:bodyPr/>
        <a:lstStyle/>
        <a:p>
          <a:r>
            <a:rPr lang="en-US"/>
            <a:t>Ask school administration to determine the feasibility of staffing the school at its corona-capacity and report back to central administration</a:t>
          </a:r>
        </a:p>
      </dgm:t>
    </dgm:pt>
    <dgm:pt modelId="{A4378C0F-443A-44A5-9DA2-383F9BDC61F3}" type="parTrans" cxnId="{46E3D5C3-63EA-4A30-AE84-7D61E0E40FD7}">
      <dgm:prSet/>
      <dgm:spPr/>
      <dgm:t>
        <a:bodyPr/>
        <a:lstStyle/>
        <a:p>
          <a:endParaRPr lang="en-US"/>
        </a:p>
      </dgm:t>
    </dgm:pt>
    <dgm:pt modelId="{ACA89E05-14B5-4D93-A989-87B0FD31FA96}" type="sibTrans" cxnId="{46E3D5C3-63EA-4A30-AE84-7D61E0E40FD7}">
      <dgm:prSet/>
      <dgm:spPr/>
      <dgm:t>
        <a:bodyPr/>
        <a:lstStyle/>
        <a:p>
          <a:endParaRPr lang="en-US"/>
        </a:p>
      </dgm:t>
    </dgm:pt>
    <dgm:pt modelId="{D98EA817-D5E7-4BE9-97F5-62EE46C526A3}">
      <dgm:prSet phldrT="[Text]"/>
      <dgm:spPr>
        <a:solidFill>
          <a:srgbClr val="211D70"/>
        </a:solidFill>
      </dgm:spPr>
      <dgm:t>
        <a:bodyPr/>
        <a:lstStyle/>
        <a:p>
          <a:r>
            <a:rPr lang="en-US"/>
            <a:t>Evaluate the local school operational challenges to education delivery in a corona-capacity school</a:t>
          </a:r>
        </a:p>
      </dgm:t>
    </dgm:pt>
    <dgm:pt modelId="{924575FB-1A92-45CC-B68C-C3438A9F5255}" type="parTrans" cxnId="{890209C3-A573-4C96-AA8E-2D15BFEE3920}">
      <dgm:prSet/>
      <dgm:spPr/>
      <dgm:t>
        <a:bodyPr/>
        <a:lstStyle/>
        <a:p>
          <a:endParaRPr lang="en-US"/>
        </a:p>
      </dgm:t>
    </dgm:pt>
    <dgm:pt modelId="{2D974B1F-2274-4A2B-A9EF-3D493E0B728B}" type="sibTrans" cxnId="{890209C3-A573-4C96-AA8E-2D15BFEE3920}">
      <dgm:prSet/>
      <dgm:spPr/>
      <dgm:t>
        <a:bodyPr/>
        <a:lstStyle/>
        <a:p>
          <a:endParaRPr lang="en-US"/>
        </a:p>
      </dgm:t>
    </dgm:pt>
    <dgm:pt modelId="{D0001D31-24BA-42E0-921C-FE79CFED265B}" type="pres">
      <dgm:prSet presAssocID="{7930C704-E3BD-48AF-AC59-B7AFBCD25017}" presName="Name0" presStyleCnt="0">
        <dgm:presLayoutVars>
          <dgm:dir/>
          <dgm:resizeHandles/>
        </dgm:presLayoutVars>
      </dgm:prSet>
      <dgm:spPr/>
    </dgm:pt>
    <dgm:pt modelId="{DD3C839A-69B9-4AA6-8603-BC5C2B5BD8C0}" type="pres">
      <dgm:prSet presAssocID="{383BEEF7-E89E-4736-8067-2A16E8908FFF}" presName="compNode" presStyleCnt="0"/>
      <dgm:spPr/>
    </dgm:pt>
    <dgm:pt modelId="{4AEE1BC4-B1F9-4A74-84FB-37DD39D73BE1}" type="pres">
      <dgm:prSet presAssocID="{383BEEF7-E89E-4736-8067-2A16E8908FFF}" presName="dummyConnPt" presStyleCnt="0"/>
      <dgm:spPr/>
    </dgm:pt>
    <dgm:pt modelId="{71651D9C-44EB-4130-BB6B-ED995A88E600}" type="pres">
      <dgm:prSet presAssocID="{383BEEF7-E89E-4736-8067-2A16E8908FFF}" presName="node" presStyleLbl="node1" presStyleIdx="0" presStyleCnt="8">
        <dgm:presLayoutVars>
          <dgm:bulletEnabled val="1"/>
        </dgm:presLayoutVars>
      </dgm:prSet>
      <dgm:spPr/>
    </dgm:pt>
    <dgm:pt modelId="{E77FCB96-5F11-48BB-AE47-1053AE76E62A}" type="pres">
      <dgm:prSet presAssocID="{15644C79-42B9-4DEE-BA36-8A7206092896}" presName="sibTrans" presStyleLbl="bgSibTrans2D1" presStyleIdx="0" presStyleCnt="7"/>
      <dgm:spPr/>
    </dgm:pt>
    <dgm:pt modelId="{571035A7-7049-4ED9-B0F8-DB7E1CDE8AD3}" type="pres">
      <dgm:prSet presAssocID="{B56BCFFA-7CA9-4AD3-AE8F-9C55C54A0642}" presName="compNode" presStyleCnt="0"/>
      <dgm:spPr/>
    </dgm:pt>
    <dgm:pt modelId="{D18B8E56-7B16-4F85-BF08-D60A6D61FBC4}" type="pres">
      <dgm:prSet presAssocID="{B56BCFFA-7CA9-4AD3-AE8F-9C55C54A0642}" presName="dummyConnPt" presStyleCnt="0"/>
      <dgm:spPr/>
    </dgm:pt>
    <dgm:pt modelId="{08954E73-85E4-4279-830B-B13298C2828F}" type="pres">
      <dgm:prSet presAssocID="{B56BCFFA-7CA9-4AD3-AE8F-9C55C54A0642}" presName="node" presStyleLbl="node1" presStyleIdx="1" presStyleCnt="8">
        <dgm:presLayoutVars>
          <dgm:bulletEnabled val="1"/>
        </dgm:presLayoutVars>
      </dgm:prSet>
      <dgm:spPr/>
    </dgm:pt>
    <dgm:pt modelId="{A4D4ECFD-C709-4DAA-BE0B-04A68F61E18A}" type="pres">
      <dgm:prSet presAssocID="{FC6C1A52-41D1-44E3-B208-801D7B4BE04B}" presName="sibTrans" presStyleLbl="bgSibTrans2D1" presStyleIdx="1" presStyleCnt="7"/>
      <dgm:spPr/>
    </dgm:pt>
    <dgm:pt modelId="{7BFE9590-614E-4D50-A194-51411EF7D734}" type="pres">
      <dgm:prSet presAssocID="{BABAD92F-403F-42CB-82F0-89CC684FF73F}" presName="compNode" presStyleCnt="0"/>
      <dgm:spPr/>
    </dgm:pt>
    <dgm:pt modelId="{D78DF689-8CBF-4BB1-8958-EB32C2DC1DA0}" type="pres">
      <dgm:prSet presAssocID="{BABAD92F-403F-42CB-82F0-89CC684FF73F}" presName="dummyConnPt" presStyleCnt="0"/>
      <dgm:spPr/>
    </dgm:pt>
    <dgm:pt modelId="{19D41922-F6CF-47B5-BD5D-D561527DB074}" type="pres">
      <dgm:prSet presAssocID="{BABAD92F-403F-42CB-82F0-89CC684FF73F}" presName="node" presStyleLbl="node1" presStyleIdx="2" presStyleCnt="8">
        <dgm:presLayoutVars>
          <dgm:bulletEnabled val="1"/>
        </dgm:presLayoutVars>
      </dgm:prSet>
      <dgm:spPr/>
    </dgm:pt>
    <dgm:pt modelId="{AC50049D-8178-410D-9915-99D46B50EDE0}" type="pres">
      <dgm:prSet presAssocID="{70122BFB-DFBD-411F-9FA7-F93E67DD12F3}" presName="sibTrans" presStyleLbl="bgSibTrans2D1" presStyleIdx="2" presStyleCnt="7"/>
      <dgm:spPr/>
    </dgm:pt>
    <dgm:pt modelId="{788CC43A-9622-4936-8248-67D652C856C5}" type="pres">
      <dgm:prSet presAssocID="{CA8EA658-373B-4B2B-924A-68A134E6827F}" presName="compNode" presStyleCnt="0"/>
      <dgm:spPr/>
    </dgm:pt>
    <dgm:pt modelId="{4522A393-D3B0-4A34-AA8B-6F34C9DD14A0}" type="pres">
      <dgm:prSet presAssocID="{CA8EA658-373B-4B2B-924A-68A134E6827F}" presName="dummyConnPt" presStyleCnt="0"/>
      <dgm:spPr/>
    </dgm:pt>
    <dgm:pt modelId="{0C345DE4-14E6-4F7A-8779-ACF5C980AECD}" type="pres">
      <dgm:prSet presAssocID="{CA8EA658-373B-4B2B-924A-68A134E6827F}" presName="node" presStyleLbl="node1" presStyleIdx="3" presStyleCnt="8">
        <dgm:presLayoutVars>
          <dgm:bulletEnabled val="1"/>
        </dgm:presLayoutVars>
      </dgm:prSet>
      <dgm:spPr/>
    </dgm:pt>
    <dgm:pt modelId="{C9B1A196-DE09-40C7-9F91-14BA619EDF19}" type="pres">
      <dgm:prSet presAssocID="{ACA89E05-14B5-4D93-A989-87B0FD31FA96}" presName="sibTrans" presStyleLbl="bgSibTrans2D1" presStyleIdx="3" presStyleCnt="7"/>
      <dgm:spPr/>
    </dgm:pt>
    <dgm:pt modelId="{DD681BFB-7992-49C5-9448-9681D8AA3E06}" type="pres">
      <dgm:prSet presAssocID="{D98EA817-D5E7-4BE9-97F5-62EE46C526A3}" presName="compNode" presStyleCnt="0"/>
      <dgm:spPr/>
    </dgm:pt>
    <dgm:pt modelId="{509056AD-3D99-4E90-9317-D2E2D5210B0A}" type="pres">
      <dgm:prSet presAssocID="{D98EA817-D5E7-4BE9-97F5-62EE46C526A3}" presName="dummyConnPt" presStyleCnt="0"/>
      <dgm:spPr/>
    </dgm:pt>
    <dgm:pt modelId="{D5C32E53-4E97-471C-A450-CE44CEDFE120}" type="pres">
      <dgm:prSet presAssocID="{D98EA817-D5E7-4BE9-97F5-62EE46C526A3}" presName="node" presStyleLbl="node1" presStyleIdx="4" presStyleCnt="8">
        <dgm:presLayoutVars>
          <dgm:bulletEnabled val="1"/>
        </dgm:presLayoutVars>
      </dgm:prSet>
      <dgm:spPr/>
    </dgm:pt>
    <dgm:pt modelId="{89E68026-7D54-4F98-BA00-AC6E5F618D63}" type="pres">
      <dgm:prSet presAssocID="{2D974B1F-2274-4A2B-A9EF-3D493E0B728B}" presName="sibTrans" presStyleLbl="bgSibTrans2D1" presStyleIdx="4" presStyleCnt="7"/>
      <dgm:spPr/>
    </dgm:pt>
    <dgm:pt modelId="{05DF6053-B116-4D55-8DCE-1EBE31BF27B7}" type="pres">
      <dgm:prSet presAssocID="{175FFAC2-7F26-4ECA-BBAE-C8746D91FE7B}" presName="compNode" presStyleCnt="0"/>
      <dgm:spPr/>
    </dgm:pt>
    <dgm:pt modelId="{8927CD6E-F053-4884-80FE-CFBC07713D36}" type="pres">
      <dgm:prSet presAssocID="{175FFAC2-7F26-4ECA-BBAE-C8746D91FE7B}" presName="dummyConnPt" presStyleCnt="0"/>
      <dgm:spPr/>
    </dgm:pt>
    <dgm:pt modelId="{9699D7C2-EF71-4AD7-82C0-5F3A695158FE}" type="pres">
      <dgm:prSet presAssocID="{175FFAC2-7F26-4ECA-BBAE-C8746D91FE7B}" presName="node" presStyleLbl="node1" presStyleIdx="5" presStyleCnt="8">
        <dgm:presLayoutVars>
          <dgm:bulletEnabled val="1"/>
        </dgm:presLayoutVars>
      </dgm:prSet>
      <dgm:spPr/>
    </dgm:pt>
    <dgm:pt modelId="{799D342E-5C88-4976-B186-E3FC761B8019}" type="pres">
      <dgm:prSet presAssocID="{E91B5696-3D31-4791-9049-B706C3811329}" presName="sibTrans" presStyleLbl="bgSibTrans2D1" presStyleIdx="5" presStyleCnt="7"/>
      <dgm:spPr/>
    </dgm:pt>
    <dgm:pt modelId="{EF034C98-6F86-4C52-8BD9-D02ADD4972CC}" type="pres">
      <dgm:prSet presAssocID="{80765EA4-A9FF-488B-BA74-D852EB88D460}" presName="compNode" presStyleCnt="0"/>
      <dgm:spPr/>
    </dgm:pt>
    <dgm:pt modelId="{9AC73DD4-C625-4B21-83D0-E30CF1553940}" type="pres">
      <dgm:prSet presAssocID="{80765EA4-A9FF-488B-BA74-D852EB88D460}" presName="dummyConnPt" presStyleCnt="0"/>
      <dgm:spPr/>
    </dgm:pt>
    <dgm:pt modelId="{AB6F11B3-9CDD-461F-A495-EA3FD9D38071}" type="pres">
      <dgm:prSet presAssocID="{80765EA4-A9FF-488B-BA74-D852EB88D460}" presName="node" presStyleLbl="node1" presStyleIdx="6" presStyleCnt="8">
        <dgm:presLayoutVars>
          <dgm:bulletEnabled val="1"/>
        </dgm:presLayoutVars>
      </dgm:prSet>
      <dgm:spPr/>
    </dgm:pt>
    <dgm:pt modelId="{F30AB500-A051-486C-9193-6137D7BA94A9}" type="pres">
      <dgm:prSet presAssocID="{184FD0BD-F275-4EAC-B290-CAC4D5E072D1}" presName="sibTrans" presStyleLbl="bgSibTrans2D1" presStyleIdx="6" presStyleCnt="7"/>
      <dgm:spPr/>
    </dgm:pt>
    <dgm:pt modelId="{D16C09BA-6E74-4A2D-B8B4-ED6B087784A5}" type="pres">
      <dgm:prSet presAssocID="{14F06AC7-F376-42AE-89FF-29011759520A}" presName="compNode" presStyleCnt="0"/>
      <dgm:spPr/>
    </dgm:pt>
    <dgm:pt modelId="{7C7D2E44-16F9-4A53-BDEF-D0C98EF3BD40}" type="pres">
      <dgm:prSet presAssocID="{14F06AC7-F376-42AE-89FF-29011759520A}" presName="dummyConnPt" presStyleCnt="0"/>
      <dgm:spPr/>
    </dgm:pt>
    <dgm:pt modelId="{9C08E533-B9D6-4E39-B84D-94A00B4E0E55}" type="pres">
      <dgm:prSet presAssocID="{14F06AC7-F376-42AE-89FF-29011759520A}" presName="node" presStyleLbl="node1" presStyleIdx="7" presStyleCnt="8">
        <dgm:presLayoutVars>
          <dgm:bulletEnabled val="1"/>
        </dgm:presLayoutVars>
      </dgm:prSet>
      <dgm:spPr/>
    </dgm:pt>
  </dgm:ptLst>
  <dgm:cxnLst>
    <dgm:cxn modelId="{E1017E09-563B-4A4B-B8D2-8E68F4E98C1B}" type="presOf" srcId="{383BEEF7-E89E-4736-8067-2A16E8908FFF}" destId="{71651D9C-44EB-4130-BB6B-ED995A88E600}" srcOrd="0" destOrd="0" presId="urn:microsoft.com/office/officeart/2005/8/layout/bProcess4"/>
    <dgm:cxn modelId="{FB3D420C-47FD-49F4-9D58-62AAEA9464BB}" type="presOf" srcId="{ACA89E05-14B5-4D93-A989-87B0FD31FA96}" destId="{C9B1A196-DE09-40C7-9F91-14BA619EDF19}" srcOrd="0" destOrd="0" presId="urn:microsoft.com/office/officeart/2005/8/layout/bProcess4"/>
    <dgm:cxn modelId="{F49D3128-256C-4568-B25F-38EACA402C5B}" type="presOf" srcId="{7930C704-E3BD-48AF-AC59-B7AFBCD25017}" destId="{D0001D31-24BA-42E0-921C-FE79CFED265B}" srcOrd="0" destOrd="0" presId="urn:microsoft.com/office/officeart/2005/8/layout/bProcess4"/>
    <dgm:cxn modelId="{6D68082C-D305-411D-91C0-08372109A08A}" type="presOf" srcId="{175FFAC2-7F26-4ECA-BBAE-C8746D91FE7B}" destId="{9699D7C2-EF71-4AD7-82C0-5F3A695158FE}" srcOrd="0" destOrd="0" presId="urn:microsoft.com/office/officeart/2005/8/layout/bProcess4"/>
    <dgm:cxn modelId="{8ADE6F2F-0FC7-46E9-887F-6228D430D09D}" type="presOf" srcId="{14F06AC7-F376-42AE-89FF-29011759520A}" destId="{9C08E533-B9D6-4E39-B84D-94A00B4E0E55}" srcOrd="0" destOrd="0" presId="urn:microsoft.com/office/officeart/2005/8/layout/bProcess4"/>
    <dgm:cxn modelId="{DE774F37-ED5D-4E6D-AEE9-ABA774C203DD}" type="presOf" srcId="{FC6C1A52-41D1-44E3-B208-801D7B4BE04B}" destId="{A4D4ECFD-C709-4DAA-BE0B-04A68F61E18A}" srcOrd="0" destOrd="0" presId="urn:microsoft.com/office/officeart/2005/8/layout/bProcess4"/>
    <dgm:cxn modelId="{9088FE3C-A724-471F-B508-2B6C72700B14}" srcId="{7930C704-E3BD-48AF-AC59-B7AFBCD25017}" destId="{80765EA4-A9FF-488B-BA74-D852EB88D460}" srcOrd="6" destOrd="0" parTransId="{9D10B4B2-8459-4EA3-B40C-C48D700F8750}" sibTransId="{184FD0BD-F275-4EAC-B290-CAC4D5E072D1}"/>
    <dgm:cxn modelId="{63C91E5E-F219-4C05-B90F-8824FE41BC7A}" type="presOf" srcId="{CA8EA658-373B-4B2B-924A-68A134E6827F}" destId="{0C345DE4-14E6-4F7A-8779-ACF5C980AECD}" srcOrd="0" destOrd="0" presId="urn:microsoft.com/office/officeart/2005/8/layout/bProcess4"/>
    <dgm:cxn modelId="{3E996547-3A82-4866-8F4D-55950F91E177}" type="presOf" srcId="{D98EA817-D5E7-4BE9-97F5-62EE46C526A3}" destId="{D5C32E53-4E97-471C-A450-CE44CEDFE120}" srcOrd="0" destOrd="0" presId="urn:microsoft.com/office/officeart/2005/8/layout/bProcess4"/>
    <dgm:cxn modelId="{61B8096B-9CA0-4832-ABC5-1BC3AE2EB081}" type="presOf" srcId="{15644C79-42B9-4DEE-BA36-8A7206092896}" destId="{E77FCB96-5F11-48BB-AE47-1053AE76E62A}" srcOrd="0" destOrd="0" presId="urn:microsoft.com/office/officeart/2005/8/layout/bProcess4"/>
    <dgm:cxn modelId="{6F53DE77-D9B7-4DCE-9DED-D9AC3A98410A}" type="presOf" srcId="{70122BFB-DFBD-411F-9FA7-F93E67DD12F3}" destId="{AC50049D-8178-410D-9915-99D46B50EDE0}" srcOrd="0" destOrd="0" presId="urn:microsoft.com/office/officeart/2005/8/layout/bProcess4"/>
    <dgm:cxn modelId="{919BAF80-48C4-4EAA-BCC4-A15FCF110AD1}" srcId="{7930C704-E3BD-48AF-AC59-B7AFBCD25017}" destId="{175FFAC2-7F26-4ECA-BBAE-C8746D91FE7B}" srcOrd="5" destOrd="0" parTransId="{C7F83BB9-6572-4025-B9AB-252B8A1ED74E}" sibTransId="{E91B5696-3D31-4791-9049-B706C3811329}"/>
    <dgm:cxn modelId="{00DD4597-A124-428B-9E75-A442681635EC}" srcId="{7930C704-E3BD-48AF-AC59-B7AFBCD25017}" destId="{383BEEF7-E89E-4736-8067-2A16E8908FFF}" srcOrd="0" destOrd="0" parTransId="{B5333C48-D1B1-4B34-9B23-2F9CCB9EB0A9}" sibTransId="{15644C79-42B9-4DEE-BA36-8A7206092896}"/>
    <dgm:cxn modelId="{3955319A-C57E-45CF-ADB0-44F8811BDB88}" type="presOf" srcId="{E91B5696-3D31-4791-9049-B706C3811329}" destId="{799D342E-5C88-4976-B186-E3FC761B8019}" srcOrd="0" destOrd="0" presId="urn:microsoft.com/office/officeart/2005/8/layout/bProcess4"/>
    <dgm:cxn modelId="{FB9DBFA2-4B8A-4ABC-8B81-C01B31CEF621}" type="presOf" srcId="{2D974B1F-2274-4A2B-A9EF-3D493E0B728B}" destId="{89E68026-7D54-4F98-BA00-AC6E5F618D63}" srcOrd="0" destOrd="0" presId="urn:microsoft.com/office/officeart/2005/8/layout/bProcess4"/>
    <dgm:cxn modelId="{F70619A4-B496-491C-AD09-A7A2A4151F19}" type="presOf" srcId="{184FD0BD-F275-4EAC-B290-CAC4D5E072D1}" destId="{F30AB500-A051-486C-9193-6137D7BA94A9}" srcOrd="0" destOrd="0" presId="urn:microsoft.com/office/officeart/2005/8/layout/bProcess4"/>
    <dgm:cxn modelId="{6676CAB7-2043-4797-9BEE-B77051896C45}" type="presOf" srcId="{BABAD92F-403F-42CB-82F0-89CC684FF73F}" destId="{19D41922-F6CF-47B5-BD5D-D561527DB074}" srcOrd="0" destOrd="0" presId="urn:microsoft.com/office/officeart/2005/8/layout/bProcess4"/>
    <dgm:cxn modelId="{A28A11BC-A777-4E13-A8B5-081C9F96FBF5}" srcId="{7930C704-E3BD-48AF-AC59-B7AFBCD25017}" destId="{14F06AC7-F376-42AE-89FF-29011759520A}" srcOrd="7" destOrd="0" parTransId="{C2F201A8-D20A-4910-85BC-3A54ADD1D2E7}" sibTransId="{287B458A-4E28-4F30-9FB5-D7B1E4A8EEB8}"/>
    <dgm:cxn modelId="{890209C3-A573-4C96-AA8E-2D15BFEE3920}" srcId="{7930C704-E3BD-48AF-AC59-B7AFBCD25017}" destId="{D98EA817-D5E7-4BE9-97F5-62EE46C526A3}" srcOrd="4" destOrd="0" parTransId="{924575FB-1A92-45CC-B68C-C3438A9F5255}" sibTransId="{2D974B1F-2274-4A2B-A9EF-3D493E0B728B}"/>
    <dgm:cxn modelId="{46E3D5C3-63EA-4A30-AE84-7D61E0E40FD7}" srcId="{7930C704-E3BD-48AF-AC59-B7AFBCD25017}" destId="{CA8EA658-373B-4B2B-924A-68A134E6827F}" srcOrd="3" destOrd="0" parTransId="{A4378C0F-443A-44A5-9DA2-383F9BDC61F3}" sibTransId="{ACA89E05-14B5-4D93-A989-87B0FD31FA96}"/>
    <dgm:cxn modelId="{C09090E4-A5C0-46B4-BE73-F1CC972B4D96}" srcId="{7930C704-E3BD-48AF-AC59-B7AFBCD25017}" destId="{BABAD92F-403F-42CB-82F0-89CC684FF73F}" srcOrd="2" destOrd="0" parTransId="{6102E1DF-921A-4E60-8F86-E5D0B7E48025}" sibTransId="{70122BFB-DFBD-411F-9FA7-F93E67DD12F3}"/>
    <dgm:cxn modelId="{98779FE5-9BF0-41AE-81FE-CCFE1A78E0A1}" type="presOf" srcId="{80765EA4-A9FF-488B-BA74-D852EB88D460}" destId="{AB6F11B3-9CDD-461F-A495-EA3FD9D38071}" srcOrd="0" destOrd="0" presId="urn:microsoft.com/office/officeart/2005/8/layout/bProcess4"/>
    <dgm:cxn modelId="{278E0CEF-2C42-42DE-9070-F2DE3BB7CD1B}" type="presOf" srcId="{B56BCFFA-7CA9-4AD3-AE8F-9C55C54A0642}" destId="{08954E73-85E4-4279-830B-B13298C2828F}" srcOrd="0" destOrd="0" presId="urn:microsoft.com/office/officeart/2005/8/layout/bProcess4"/>
    <dgm:cxn modelId="{8F7B97F0-B59A-476F-AABD-82951051C274}" srcId="{7930C704-E3BD-48AF-AC59-B7AFBCD25017}" destId="{B56BCFFA-7CA9-4AD3-AE8F-9C55C54A0642}" srcOrd="1" destOrd="0" parTransId="{69517CAF-1EEC-4E2B-9B39-CE68C325CF46}" sibTransId="{FC6C1A52-41D1-44E3-B208-801D7B4BE04B}"/>
    <dgm:cxn modelId="{BB1D05EC-8B35-430A-9C58-3C44EF435167}" type="presParOf" srcId="{D0001D31-24BA-42E0-921C-FE79CFED265B}" destId="{DD3C839A-69B9-4AA6-8603-BC5C2B5BD8C0}" srcOrd="0" destOrd="0" presId="urn:microsoft.com/office/officeart/2005/8/layout/bProcess4"/>
    <dgm:cxn modelId="{BA2BF261-27A5-4DA9-9070-E98DA983C921}" type="presParOf" srcId="{DD3C839A-69B9-4AA6-8603-BC5C2B5BD8C0}" destId="{4AEE1BC4-B1F9-4A74-84FB-37DD39D73BE1}" srcOrd="0" destOrd="0" presId="urn:microsoft.com/office/officeart/2005/8/layout/bProcess4"/>
    <dgm:cxn modelId="{9A928B6F-BC00-49CF-B541-10B82592E113}" type="presParOf" srcId="{DD3C839A-69B9-4AA6-8603-BC5C2B5BD8C0}" destId="{71651D9C-44EB-4130-BB6B-ED995A88E600}" srcOrd="1" destOrd="0" presId="urn:microsoft.com/office/officeart/2005/8/layout/bProcess4"/>
    <dgm:cxn modelId="{8B8762F7-6626-4A78-8156-EEFD8057F7D3}" type="presParOf" srcId="{D0001D31-24BA-42E0-921C-FE79CFED265B}" destId="{E77FCB96-5F11-48BB-AE47-1053AE76E62A}" srcOrd="1" destOrd="0" presId="urn:microsoft.com/office/officeart/2005/8/layout/bProcess4"/>
    <dgm:cxn modelId="{7DC41680-849C-475A-A4E9-46756B15DD90}" type="presParOf" srcId="{D0001D31-24BA-42E0-921C-FE79CFED265B}" destId="{571035A7-7049-4ED9-B0F8-DB7E1CDE8AD3}" srcOrd="2" destOrd="0" presId="urn:microsoft.com/office/officeart/2005/8/layout/bProcess4"/>
    <dgm:cxn modelId="{87B1385F-D3F6-4FD1-A2D4-AC60DB9F9F98}" type="presParOf" srcId="{571035A7-7049-4ED9-B0F8-DB7E1CDE8AD3}" destId="{D18B8E56-7B16-4F85-BF08-D60A6D61FBC4}" srcOrd="0" destOrd="0" presId="urn:microsoft.com/office/officeart/2005/8/layout/bProcess4"/>
    <dgm:cxn modelId="{5F7DBAA1-C07B-44C6-ABB2-17F48DA56D95}" type="presParOf" srcId="{571035A7-7049-4ED9-B0F8-DB7E1CDE8AD3}" destId="{08954E73-85E4-4279-830B-B13298C2828F}" srcOrd="1" destOrd="0" presId="urn:microsoft.com/office/officeart/2005/8/layout/bProcess4"/>
    <dgm:cxn modelId="{965587E2-78E7-4FEF-989F-32FF81F9E9B3}" type="presParOf" srcId="{D0001D31-24BA-42E0-921C-FE79CFED265B}" destId="{A4D4ECFD-C709-4DAA-BE0B-04A68F61E18A}" srcOrd="3" destOrd="0" presId="urn:microsoft.com/office/officeart/2005/8/layout/bProcess4"/>
    <dgm:cxn modelId="{458A78E2-8BB0-4528-9896-2AA991F43417}" type="presParOf" srcId="{D0001D31-24BA-42E0-921C-FE79CFED265B}" destId="{7BFE9590-614E-4D50-A194-51411EF7D734}" srcOrd="4" destOrd="0" presId="urn:microsoft.com/office/officeart/2005/8/layout/bProcess4"/>
    <dgm:cxn modelId="{874BCCFF-8FDE-4BE5-9CB6-F4FFE75AAD67}" type="presParOf" srcId="{7BFE9590-614E-4D50-A194-51411EF7D734}" destId="{D78DF689-8CBF-4BB1-8958-EB32C2DC1DA0}" srcOrd="0" destOrd="0" presId="urn:microsoft.com/office/officeart/2005/8/layout/bProcess4"/>
    <dgm:cxn modelId="{7C22AAE9-7363-419A-95F8-B4A0152F27C6}" type="presParOf" srcId="{7BFE9590-614E-4D50-A194-51411EF7D734}" destId="{19D41922-F6CF-47B5-BD5D-D561527DB074}" srcOrd="1" destOrd="0" presId="urn:microsoft.com/office/officeart/2005/8/layout/bProcess4"/>
    <dgm:cxn modelId="{F1F30577-6E5D-4A89-9E62-93A0737CAFE9}" type="presParOf" srcId="{D0001D31-24BA-42E0-921C-FE79CFED265B}" destId="{AC50049D-8178-410D-9915-99D46B50EDE0}" srcOrd="5" destOrd="0" presId="urn:microsoft.com/office/officeart/2005/8/layout/bProcess4"/>
    <dgm:cxn modelId="{5DFB8F8C-ABF4-4F17-A8F0-38EAFD96F5D8}" type="presParOf" srcId="{D0001D31-24BA-42E0-921C-FE79CFED265B}" destId="{788CC43A-9622-4936-8248-67D652C856C5}" srcOrd="6" destOrd="0" presId="urn:microsoft.com/office/officeart/2005/8/layout/bProcess4"/>
    <dgm:cxn modelId="{361EFA22-1928-4078-8DD8-4F350A561A39}" type="presParOf" srcId="{788CC43A-9622-4936-8248-67D652C856C5}" destId="{4522A393-D3B0-4A34-AA8B-6F34C9DD14A0}" srcOrd="0" destOrd="0" presId="urn:microsoft.com/office/officeart/2005/8/layout/bProcess4"/>
    <dgm:cxn modelId="{BCF1AD2E-1717-4534-BB5A-19B3AF3E2822}" type="presParOf" srcId="{788CC43A-9622-4936-8248-67D652C856C5}" destId="{0C345DE4-14E6-4F7A-8779-ACF5C980AECD}" srcOrd="1" destOrd="0" presId="urn:microsoft.com/office/officeart/2005/8/layout/bProcess4"/>
    <dgm:cxn modelId="{DF597DB4-8760-43BF-B1FA-B4F807E910CC}" type="presParOf" srcId="{D0001D31-24BA-42E0-921C-FE79CFED265B}" destId="{C9B1A196-DE09-40C7-9F91-14BA619EDF19}" srcOrd="7" destOrd="0" presId="urn:microsoft.com/office/officeart/2005/8/layout/bProcess4"/>
    <dgm:cxn modelId="{1D62C9AC-0AD3-4CA4-B9FA-7394A5F508C0}" type="presParOf" srcId="{D0001D31-24BA-42E0-921C-FE79CFED265B}" destId="{DD681BFB-7992-49C5-9448-9681D8AA3E06}" srcOrd="8" destOrd="0" presId="urn:microsoft.com/office/officeart/2005/8/layout/bProcess4"/>
    <dgm:cxn modelId="{2E4D72E5-7B9B-4B7B-8CEB-F05CB9B07B1D}" type="presParOf" srcId="{DD681BFB-7992-49C5-9448-9681D8AA3E06}" destId="{509056AD-3D99-4E90-9317-D2E2D5210B0A}" srcOrd="0" destOrd="0" presId="urn:microsoft.com/office/officeart/2005/8/layout/bProcess4"/>
    <dgm:cxn modelId="{72E0809F-261F-47E5-9299-2619ADCD0E28}" type="presParOf" srcId="{DD681BFB-7992-49C5-9448-9681D8AA3E06}" destId="{D5C32E53-4E97-471C-A450-CE44CEDFE120}" srcOrd="1" destOrd="0" presId="urn:microsoft.com/office/officeart/2005/8/layout/bProcess4"/>
    <dgm:cxn modelId="{2D6626E4-A6E1-41C2-8FD9-DA2ECB21DADD}" type="presParOf" srcId="{D0001D31-24BA-42E0-921C-FE79CFED265B}" destId="{89E68026-7D54-4F98-BA00-AC6E5F618D63}" srcOrd="9" destOrd="0" presId="urn:microsoft.com/office/officeart/2005/8/layout/bProcess4"/>
    <dgm:cxn modelId="{96A86947-7740-42B5-B690-78200C886B55}" type="presParOf" srcId="{D0001D31-24BA-42E0-921C-FE79CFED265B}" destId="{05DF6053-B116-4D55-8DCE-1EBE31BF27B7}" srcOrd="10" destOrd="0" presId="urn:microsoft.com/office/officeart/2005/8/layout/bProcess4"/>
    <dgm:cxn modelId="{58817948-4DD6-4BFE-B8D1-CFE1018D0B72}" type="presParOf" srcId="{05DF6053-B116-4D55-8DCE-1EBE31BF27B7}" destId="{8927CD6E-F053-4884-80FE-CFBC07713D36}" srcOrd="0" destOrd="0" presId="urn:microsoft.com/office/officeart/2005/8/layout/bProcess4"/>
    <dgm:cxn modelId="{E60574F4-3794-4902-B2FB-921A64FA643F}" type="presParOf" srcId="{05DF6053-B116-4D55-8DCE-1EBE31BF27B7}" destId="{9699D7C2-EF71-4AD7-82C0-5F3A695158FE}" srcOrd="1" destOrd="0" presId="urn:microsoft.com/office/officeart/2005/8/layout/bProcess4"/>
    <dgm:cxn modelId="{24AB2E04-4458-4D47-A88B-1EDCB6947D3F}" type="presParOf" srcId="{D0001D31-24BA-42E0-921C-FE79CFED265B}" destId="{799D342E-5C88-4976-B186-E3FC761B8019}" srcOrd="11" destOrd="0" presId="urn:microsoft.com/office/officeart/2005/8/layout/bProcess4"/>
    <dgm:cxn modelId="{F77160BF-EBB1-4C16-92AD-16917F5C5A49}" type="presParOf" srcId="{D0001D31-24BA-42E0-921C-FE79CFED265B}" destId="{EF034C98-6F86-4C52-8BD9-D02ADD4972CC}" srcOrd="12" destOrd="0" presId="urn:microsoft.com/office/officeart/2005/8/layout/bProcess4"/>
    <dgm:cxn modelId="{CF18D74F-FC1D-4075-A102-D56E10E720B0}" type="presParOf" srcId="{EF034C98-6F86-4C52-8BD9-D02ADD4972CC}" destId="{9AC73DD4-C625-4B21-83D0-E30CF1553940}" srcOrd="0" destOrd="0" presId="urn:microsoft.com/office/officeart/2005/8/layout/bProcess4"/>
    <dgm:cxn modelId="{6B589623-6F13-4EA6-A6A9-B06630CF16B3}" type="presParOf" srcId="{EF034C98-6F86-4C52-8BD9-D02ADD4972CC}" destId="{AB6F11B3-9CDD-461F-A495-EA3FD9D38071}" srcOrd="1" destOrd="0" presId="urn:microsoft.com/office/officeart/2005/8/layout/bProcess4"/>
    <dgm:cxn modelId="{B8B906D6-5DE1-4100-9395-51E095AB1784}" type="presParOf" srcId="{D0001D31-24BA-42E0-921C-FE79CFED265B}" destId="{F30AB500-A051-486C-9193-6137D7BA94A9}" srcOrd="13" destOrd="0" presId="urn:microsoft.com/office/officeart/2005/8/layout/bProcess4"/>
    <dgm:cxn modelId="{6E350A53-77CA-4FE9-9E64-8497A9E557D0}" type="presParOf" srcId="{D0001D31-24BA-42E0-921C-FE79CFED265B}" destId="{D16C09BA-6E74-4A2D-B8B4-ED6B087784A5}" srcOrd="14" destOrd="0" presId="urn:microsoft.com/office/officeart/2005/8/layout/bProcess4"/>
    <dgm:cxn modelId="{F5BC0F6C-46AD-4008-B569-3FE31E31A859}" type="presParOf" srcId="{D16C09BA-6E74-4A2D-B8B4-ED6B087784A5}" destId="{7C7D2E44-16F9-4A53-BDEF-D0C98EF3BD40}" srcOrd="0" destOrd="0" presId="urn:microsoft.com/office/officeart/2005/8/layout/bProcess4"/>
    <dgm:cxn modelId="{F8092E9E-FB97-4EF0-9558-9A213C8561E8}" type="presParOf" srcId="{D16C09BA-6E74-4A2D-B8B4-ED6B087784A5}" destId="{9C08E533-B9D6-4E39-B84D-94A00B4E0E55}" srcOrd="1" destOrd="0" presId="urn:microsoft.com/office/officeart/2005/8/layout/bProcess4"/>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CC3750F3-B55B-4D19-91CF-E1FDF392383A}" type="doc">
      <dgm:prSet loTypeId="urn:microsoft.com/office/officeart/2005/8/layout/process4" loCatId="list" qsTypeId="urn:microsoft.com/office/officeart/2005/8/quickstyle/simple1" qsCatId="simple" csTypeId="urn:microsoft.com/office/officeart/2005/8/colors/colorful3" csCatId="colorful" phldr="1"/>
      <dgm:spPr/>
      <dgm:t>
        <a:bodyPr/>
        <a:lstStyle/>
        <a:p>
          <a:endParaRPr lang="en-US"/>
        </a:p>
      </dgm:t>
    </dgm:pt>
    <dgm:pt modelId="{25D9494C-95A4-4A16-AFA0-7266E975583D}">
      <dgm:prSet phldrT="[Text]" custT="1"/>
      <dgm:spPr/>
      <dgm:t>
        <a:bodyPr/>
        <a:lstStyle/>
        <a:p>
          <a:r>
            <a:rPr lang="en-US" sz="2000">
              <a:latin typeface="Calibri" panose="020F0502020204030204" pitchFamily="34" charset="0"/>
            </a:rPr>
            <a:t>Create Social Distancing with Space &amp; Time</a:t>
          </a:r>
        </a:p>
      </dgm:t>
    </dgm:pt>
    <dgm:pt modelId="{183391D5-B873-4B82-BF27-15BE3E52F95F}" type="parTrans" cxnId="{1E95B98C-A6CE-4FCD-92AC-0F970FC4338C}">
      <dgm:prSet/>
      <dgm:spPr/>
      <dgm:t>
        <a:bodyPr/>
        <a:lstStyle/>
        <a:p>
          <a:endParaRPr lang="en-US">
            <a:latin typeface="Calibri" panose="020F0502020204030204" pitchFamily="34" charset="0"/>
          </a:endParaRPr>
        </a:p>
      </dgm:t>
    </dgm:pt>
    <dgm:pt modelId="{41388BCC-C56D-4129-8B42-CD8FA0FCCF07}" type="sibTrans" cxnId="{1E95B98C-A6CE-4FCD-92AC-0F970FC4338C}">
      <dgm:prSet/>
      <dgm:spPr/>
      <dgm:t>
        <a:bodyPr/>
        <a:lstStyle/>
        <a:p>
          <a:endParaRPr lang="en-US">
            <a:latin typeface="Calibri" panose="020F0502020204030204" pitchFamily="34" charset="0"/>
          </a:endParaRPr>
        </a:p>
      </dgm:t>
    </dgm:pt>
    <dgm:pt modelId="{6281DED2-2F3E-4896-8D2A-DA1EB7A763E5}">
      <dgm:prSet phldrT="[Text]" custT="1"/>
      <dgm:spPr/>
      <dgm:t>
        <a:bodyPr/>
        <a:lstStyle/>
        <a:p>
          <a:pPr>
            <a:buNone/>
          </a:pPr>
          <a:r>
            <a:rPr lang="en-US" sz="1400">
              <a:latin typeface="Calibri" panose="020F0502020204030204" pitchFamily="34" charset="0"/>
            </a:rPr>
            <a:t>School Rules</a:t>
          </a:r>
          <a:endParaRPr lang="en-US" sz="800">
            <a:latin typeface="Calibri" panose="020F0502020204030204" pitchFamily="34" charset="0"/>
          </a:endParaRPr>
        </a:p>
      </dgm:t>
    </dgm:pt>
    <dgm:pt modelId="{CA9C572C-2243-494E-ACC6-B99848DDBF77}" type="parTrans" cxnId="{652173B5-1566-4453-B573-226C625100C0}">
      <dgm:prSet/>
      <dgm:spPr/>
      <dgm:t>
        <a:bodyPr/>
        <a:lstStyle/>
        <a:p>
          <a:endParaRPr lang="en-US">
            <a:latin typeface="Calibri" panose="020F0502020204030204" pitchFamily="34" charset="0"/>
          </a:endParaRPr>
        </a:p>
      </dgm:t>
    </dgm:pt>
    <dgm:pt modelId="{BCF52F7C-EE97-410E-B5B6-EF4C4EF04D24}" type="sibTrans" cxnId="{652173B5-1566-4453-B573-226C625100C0}">
      <dgm:prSet/>
      <dgm:spPr/>
      <dgm:t>
        <a:bodyPr/>
        <a:lstStyle/>
        <a:p>
          <a:endParaRPr lang="en-US">
            <a:latin typeface="Calibri" panose="020F0502020204030204" pitchFamily="34" charset="0"/>
          </a:endParaRPr>
        </a:p>
      </dgm:t>
    </dgm:pt>
    <dgm:pt modelId="{19C4308B-CB90-4D79-A753-D7F1991F1FB4}">
      <dgm:prSet phldrT="[Text]" custT="1"/>
      <dgm:spPr/>
      <dgm:t>
        <a:bodyPr/>
        <a:lstStyle/>
        <a:p>
          <a:r>
            <a:rPr lang="en-US" sz="1050">
              <a:latin typeface="Calibri" panose="020F0502020204030204" pitchFamily="34" charset="0"/>
            </a:rPr>
            <a:t>Instructional capacity</a:t>
          </a:r>
        </a:p>
      </dgm:t>
    </dgm:pt>
    <dgm:pt modelId="{018F1F4D-82D1-4861-B200-C63FFDE38F46}" type="parTrans" cxnId="{12310D5E-5281-413F-899F-C7139DB4F487}">
      <dgm:prSet/>
      <dgm:spPr/>
      <dgm:t>
        <a:bodyPr/>
        <a:lstStyle/>
        <a:p>
          <a:endParaRPr lang="en-US">
            <a:latin typeface="Calibri" panose="020F0502020204030204" pitchFamily="34" charset="0"/>
          </a:endParaRPr>
        </a:p>
      </dgm:t>
    </dgm:pt>
    <dgm:pt modelId="{D2846096-569E-4055-92BD-B27217AEE238}" type="sibTrans" cxnId="{12310D5E-5281-413F-899F-C7139DB4F487}">
      <dgm:prSet/>
      <dgm:spPr/>
      <dgm:t>
        <a:bodyPr/>
        <a:lstStyle/>
        <a:p>
          <a:endParaRPr lang="en-US">
            <a:latin typeface="Calibri" panose="020F0502020204030204" pitchFamily="34" charset="0"/>
          </a:endParaRPr>
        </a:p>
      </dgm:t>
    </dgm:pt>
    <dgm:pt modelId="{55ED29F5-1A93-4826-B6B9-CF4E608D6855}">
      <dgm:prSet phldrT="[Text]" custT="1"/>
      <dgm:spPr/>
      <dgm:t>
        <a:bodyPr/>
        <a:lstStyle/>
        <a:p>
          <a:r>
            <a:rPr lang="en-US" sz="1050">
              <a:latin typeface="Calibri" panose="020F0502020204030204" pitchFamily="34" charset="0"/>
            </a:rPr>
            <a:t>Outdoor spaces</a:t>
          </a:r>
        </a:p>
      </dgm:t>
    </dgm:pt>
    <dgm:pt modelId="{35EB588C-5AF9-4DD7-9F0A-D2C2A9D109F1}" type="parTrans" cxnId="{5822E9BD-BE94-4266-B55B-069C611F53BD}">
      <dgm:prSet/>
      <dgm:spPr/>
      <dgm:t>
        <a:bodyPr/>
        <a:lstStyle/>
        <a:p>
          <a:endParaRPr lang="en-US">
            <a:latin typeface="Calibri" panose="020F0502020204030204" pitchFamily="34" charset="0"/>
          </a:endParaRPr>
        </a:p>
      </dgm:t>
    </dgm:pt>
    <dgm:pt modelId="{0462AFE1-6251-45D7-A9CF-DFB4A05AAB35}" type="sibTrans" cxnId="{5822E9BD-BE94-4266-B55B-069C611F53BD}">
      <dgm:prSet/>
      <dgm:spPr/>
      <dgm:t>
        <a:bodyPr/>
        <a:lstStyle/>
        <a:p>
          <a:endParaRPr lang="en-US">
            <a:latin typeface="Calibri" panose="020F0502020204030204" pitchFamily="34" charset="0"/>
          </a:endParaRPr>
        </a:p>
      </dgm:t>
    </dgm:pt>
    <dgm:pt modelId="{6C4144AB-92D0-44EF-8FBF-95B82F79BE61}">
      <dgm:prSet phldrT="[Text]" custT="1"/>
      <dgm:spPr/>
      <dgm:t>
        <a:bodyPr/>
        <a:lstStyle/>
        <a:p>
          <a:r>
            <a:rPr lang="en-US" sz="1050">
              <a:latin typeface="Calibri" panose="020F0502020204030204" pitchFamily="34" charset="0"/>
            </a:rPr>
            <a:t>New locations to expand capacity</a:t>
          </a:r>
        </a:p>
      </dgm:t>
    </dgm:pt>
    <dgm:pt modelId="{BCF85474-A38A-436E-8038-74742016EFC5}" type="parTrans" cxnId="{04A6427B-9311-4A19-8A4A-A5532A4F39FD}">
      <dgm:prSet/>
      <dgm:spPr/>
      <dgm:t>
        <a:bodyPr/>
        <a:lstStyle/>
        <a:p>
          <a:endParaRPr lang="en-US">
            <a:latin typeface="Calibri" panose="020F0502020204030204" pitchFamily="34" charset="0"/>
          </a:endParaRPr>
        </a:p>
      </dgm:t>
    </dgm:pt>
    <dgm:pt modelId="{F5F947D9-DC8E-4D5F-B97D-9C3F2A397449}" type="sibTrans" cxnId="{04A6427B-9311-4A19-8A4A-A5532A4F39FD}">
      <dgm:prSet/>
      <dgm:spPr/>
      <dgm:t>
        <a:bodyPr/>
        <a:lstStyle/>
        <a:p>
          <a:endParaRPr lang="en-US">
            <a:latin typeface="Calibri" panose="020F0502020204030204" pitchFamily="34" charset="0"/>
          </a:endParaRPr>
        </a:p>
      </dgm:t>
    </dgm:pt>
    <dgm:pt modelId="{BEAF7147-3162-417A-B704-4392D455E360}">
      <dgm:prSet phldrT="[Text]" custT="1"/>
      <dgm:spPr/>
      <dgm:t>
        <a:bodyPr/>
        <a:lstStyle/>
        <a:p>
          <a:r>
            <a:rPr lang="en-US" sz="1050">
              <a:latin typeface="Calibri" panose="020F0502020204030204" pitchFamily="34" charset="0"/>
            </a:rPr>
            <a:t>Expanded capacity</a:t>
          </a:r>
        </a:p>
      </dgm:t>
    </dgm:pt>
    <dgm:pt modelId="{07C73AC4-4598-4054-B3BA-4BF73B9F5ACB}" type="parTrans" cxnId="{CD329AB6-011B-40D9-B308-49BBAA744182}">
      <dgm:prSet/>
      <dgm:spPr/>
      <dgm:t>
        <a:bodyPr/>
        <a:lstStyle/>
        <a:p>
          <a:endParaRPr lang="en-US">
            <a:latin typeface="Calibri" panose="020F0502020204030204" pitchFamily="34" charset="0"/>
          </a:endParaRPr>
        </a:p>
      </dgm:t>
    </dgm:pt>
    <dgm:pt modelId="{8934F3DB-07D2-44B1-8EB4-9FB31CFCB14B}" type="sibTrans" cxnId="{CD329AB6-011B-40D9-B308-49BBAA744182}">
      <dgm:prSet/>
      <dgm:spPr/>
      <dgm:t>
        <a:bodyPr/>
        <a:lstStyle/>
        <a:p>
          <a:endParaRPr lang="en-US">
            <a:latin typeface="Calibri" panose="020F0502020204030204" pitchFamily="34" charset="0"/>
          </a:endParaRPr>
        </a:p>
      </dgm:t>
    </dgm:pt>
    <dgm:pt modelId="{34B54D87-96EE-40B1-B8A4-EEF1E9AC2A4D}">
      <dgm:prSet custT="1"/>
      <dgm:spPr/>
      <dgm:t>
        <a:bodyPr/>
        <a:lstStyle/>
        <a:p>
          <a:r>
            <a:rPr lang="en-US" sz="1050">
              <a:latin typeface="Calibri" panose="020F0502020204030204" pitchFamily="34" charset="0"/>
            </a:rPr>
            <a:t># days per week</a:t>
          </a:r>
        </a:p>
      </dgm:t>
    </dgm:pt>
    <dgm:pt modelId="{28D0501C-DFF8-44B5-A99C-A3D366A2B014}" type="parTrans" cxnId="{90201CF7-E24C-42D1-B182-3B9D42762954}">
      <dgm:prSet/>
      <dgm:spPr/>
      <dgm:t>
        <a:bodyPr/>
        <a:lstStyle/>
        <a:p>
          <a:endParaRPr lang="en-US">
            <a:latin typeface="Calibri" panose="020F0502020204030204" pitchFamily="34" charset="0"/>
          </a:endParaRPr>
        </a:p>
      </dgm:t>
    </dgm:pt>
    <dgm:pt modelId="{F6BED4B1-A5C6-4D64-A433-7785C530306D}" type="sibTrans" cxnId="{90201CF7-E24C-42D1-B182-3B9D42762954}">
      <dgm:prSet/>
      <dgm:spPr/>
      <dgm:t>
        <a:bodyPr/>
        <a:lstStyle/>
        <a:p>
          <a:endParaRPr lang="en-US">
            <a:latin typeface="Calibri" panose="020F0502020204030204" pitchFamily="34" charset="0"/>
          </a:endParaRPr>
        </a:p>
      </dgm:t>
    </dgm:pt>
    <dgm:pt modelId="{3A3E5518-C9A3-42FB-9A0B-D47DB204FE68}">
      <dgm:prSet custT="1"/>
      <dgm:spPr/>
      <dgm:t>
        <a:bodyPr/>
        <a:lstStyle/>
        <a:p>
          <a:r>
            <a:rPr lang="en-US" sz="1050">
              <a:latin typeface="Calibri" panose="020F0502020204030204" pitchFamily="34" charset="0"/>
            </a:rPr>
            <a:t># hours per day</a:t>
          </a:r>
        </a:p>
      </dgm:t>
    </dgm:pt>
    <dgm:pt modelId="{18134CB3-8B2E-44D3-B68B-2AF640252DE0}" type="parTrans" cxnId="{C0631EB6-764C-494E-9C67-394275BA56F4}">
      <dgm:prSet/>
      <dgm:spPr/>
      <dgm:t>
        <a:bodyPr/>
        <a:lstStyle/>
        <a:p>
          <a:endParaRPr lang="en-US">
            <a:latin typeface="Calibri" panose="020F0502020204030204" pitchFamily="34" charset="0"/>
          </a:endParaRPr>
        </a:p>
      </dgm:t>
    </dgm:pt>
    <dgm:pt modelId="{BA82FBA8-FF67-43EB-BBEB-D8AC1207A708}" type="sibTrans" cxnId="{C0631EB6-764C-494E-9C67-394275BA56F4}">
      <dgm:prSet/>
      <dgm:spPr/>
      <dgm:t>
        <a:bodyPr/>
        <a:lstStyle/>
        <a:p>
          <a:endParaRPr lang="en-US">
            <a:latin typeface="Calibri" panose="020F0502020204030204" pitchFamily="34" charset="0"/>
          </a:endParaRPr>
        </a:p>
      </dgm:t>
    </dgm:pt>
    <dgm:pt modelId="{E9E61657-1FDA-4885-9845-635B1222CCD5}">
      <dgm:prSet custT="1"/>
      <dgm:spPr/>
      <dgm:t>
        <a:bodyPr/>
        <a:lstStyle/>
        <a:p>
          <a:r>
            <a:rPr lang="en-US" sz="1050">
              <a:latin typeface="Calibri" panose="020F0502020204030204" pitchFamily="34" charset="0"/>
            </a:rPr>
            <a:t>Months per year</a:t>
          </a:r>
        </a:p>
      </dgm:t>
    </dgm:pt>
    <dgm:pt modelId="{7E05B434-FBB8-4EEF-8ED1-BA93859A614A}" type="parTrans" cxnId="{16C20F09-78A3-47C9-84D9-77BEEAB63F10}">
      <dgm:prSet/>
      <dgm:spPr/>
      <dgm:t>
        <a:bodyPr/>
        <a:lstStyle/>
        <a:p>
          <a:endParaRPr lang="en-US">
            <a:latin typeface="Calibri" panose="020F0502020204030204" pitchFamily="34" charset="0"/>
          </a:endParaRPr>
        </a:p>
      </dgm:t>
    </dgm:pt>
    <dgm:pt modelId="{C429D741-56E7-4B27-8A0F-8111BA3EEDA9}" type="sibTrans" cxnId="{16C20F09-78A3-47C9-84D9-77BEEAB63F10}">
      <dgm:prSet/>
      <dgm:spPr/>
      <dgm:t>
        <a:bodyPr/>
        <a:lstStyle/>
        <a:p>
          <a:endParaRPr lang="en-US">
            <a:latin typeface="Calibri" panose="020F0502020204030204" pitchFamily="34" charset="0"/>
          </a:endParaRPr>
        </a:p>
      </dgm:t>
    </dgm:pt>
    <dgm:pt modelId="{A120F2B0-6C38-482A-9AF4-246C8AA9ADB4}">
      <dgm:prSet custT="1"/>
      <dgm:spPr/>
      <dgm:t>
        <a:bodyPr/>
        <a:lstStyle/>
        <a:p>
          <a:r>
            <a:rPr lang="en-US" sz="2000">
              <a:latin typeface="Calibri" panose="020F0502020204030204" pitchFamily="34" charset="0"/>
            </a:rPr>
            <a:t>Support New Personal Hygiene Protocols</a:t>
          </a:r>
          <a:endParaRPr lang="en-US">
            <a:latin typeface="Calibri" panose="020F0502020204030204" pitchFamily="34" charset="0"/>
          </a:endParaRPr>
        </a:p>
      </dgm:t>
    </dgm:pt>
    <dgm:pt modelId="{B18DBADC-8DCF-4C7B-9839-4E20BE95FED0}" type="parTrans" cxnId="{09F771A3-1A86-4957-89EE-F2E0C2EEB110}">
      <dgm:prSet/>
      <dgm:spPr/>
      <dgm:t>
        <a:bodyPr/>
        <a:lstStyle/>
        <a:p>
          <a:endParaRPr lang="en-US">
            <a:latin typeface="Calibri" panose="020F0502020204030204" pitchFamily="34" charset="0"/>
          </a:endParaRPr>
        </a:p>
      </dgm:t>
    </dgm:pt>
    <dgm:pt modelId="{F7E26581-03F1-4747-AA38-CBD0357186EB}" type="sibTrans" cxnId="{09F771A3-1A86-4957-89EE-F2E0C2EEB110}">
      <dgm:prSet/>
      <dgm:spPr/>
      <dgm:t>
        <a:bodyPr/>
        <a:lstStyle/>
        <a:p>
          <a:endParaRPr lang="en-US">
            <a:latin typeface="Calibri" panose="020F0502020204030204" pitchFamily="34" charset="0"/>
          </a:endParaRPr>
        </a:p>
      </dgm:t>
    </dgm:pt>
    <dgm:pt modelId="{DC58D2FB-9D4F-43C4-8AC1-FB8F5337553A}">
      <dgm:prSet phldrT="[Text]" custT="1"/>
      <dgm:spPr/>
      <dgm:t>
        <a:bodyPr/>
        <a:lstStyle/>
        <a:p>
          <a:pPr>
            <a:buNone/>
          </a:pPr>
          <a:r>
            <a:rPr lang="en-US" sz="1400">
              <a:latin typeface="Calibri" panose="020F0502020204030204" pitchFamily="34" charset="0"/>
            </a:rPr>
            <a:t>Masks</a:t>
          </a:r>
        </a:p>
      </dgm:t>
    </dgm:pt>
    <dgm:pt modelId="{FCC7D382-5E73-43F8-88E4-04D63BBB8FEC}" type="parTrans" cxnId="{4CACACFA-FF3D-4BE8-899F-637B09F79C48}">
      <dgm:prSet/>
      <dgm:spPr/>
      <dgm:t>
        <a:bodyPr/>
        <a:lstStyle/>
        <a:p>
          <a:endParaRPr lang="en-US">
            <a:latin typeface="Calibri" panose="020F0502020204030204" pitchFamily="34" charset="0"/>
          </a:endParaRPr>
        </a:p>
      </dgm:t>
    </dgm:pt>
    <dgm:pt modelId="{F5B5FAC8-E1B3-4F99-AAAA-0AFE6E43365B}" type="sibTrans" cxnId="{4CACACFA-FF3D-4BE8-899F-637B09F79C48}">
      <dgm:prSet/>
      <dgm:spPr/>
      <dgm:t>
        <a:bodyPr/>
        <a:lstStyle/>
        <a:p>
          <a:endParaRPr lang="en-US">
            <a:latin typeface="Calibri" panose="020F0502020204030204" pitchFamily="34" charset="0"/>
          </a:endParaRPr>
        </a:p>
      </dgm:t>
    </dgm:pt>
    <dgm:pt modelId="{EE78DC41-7519-4FD2-BD69-32556EE14991}">
      <dgm:prSet phldrT="[Text]" custT="1"/>
      <dgm:spPr/>
      <dgm:t>
        <a:bodyPr/>
        <a:lstStyle/>
        <a:p>
          <a:pPr>
            <a:buNone/>
          </a:pPr>
          <a:r>
            <a:rPr lang="en-US" sz="1400">
              <a:latin typeface="Calibri" panose="020F0502020204030204" pitchFamily="34" charset="0"/>
            </a:rPr>
            <a:t>Hand washing</a:t>
          </a:r>
        </a:p>
      </dgm:t>
    </dgm:pt>
    <dgm:pt modelId="{1EE251BD-7F4C-49D0-A4ED-612362772393}" type="parTrans" cxnId="{79B4366C-35C6-499A-AACB-B0EDEB801639}">
      <dgm:prSet/>
      <dgm:spPr/>
      <dgm:t>
        <a:bodyPr/>
        <a:lstStyle/>
        <a:p>
          <a:endParaRPr lang="en-US">
            <a:latin typeface="Calibri" panose="020F0502020204030204" pitchFamily="34" charset="0"/>
          </a:endParaRPr>
        </a:p>
      </dgm:t>
    </dgm:pt>
    <dgm:pt modelId="{71293B22-AE57-42C9-B74F-750117D48978}" type="sibTrans" cxnId="{79B4366C-35C6-499A-AACB-B0EDEB801639}">
      <dgm:prSet/>
      <dgm:spPr/>
      <dgm:t>
        <a:bodyPr/>
        <a:lstStyle/>
        <a:p>
          <a:endParaRPr lang="en-US">
            <a:latin typeface="Calibri" panose="020F0502020204030204" pitchFamily="34" charset="0"/>
          </a:endParaRPr>
        </a:p>
      </dgm:t>
    </dgm:pt>
    <dgm:pt modelId="{85A5DAAB-7992-40B0-AD4D-9C678D797424}">
      <dgm:prSet phldrT="[Text]" custT="1"/>
      <dgm:spPr/>
      <dgm:t>
        <a:bodyPr/>
        <a:lstStyle/>
        <a:p>
          <a:pPr>
            <a:buNone/>
          </a:pPr>
          <a:r>
            <a:rPr lang="en-US" sz="1400">
              <a:latin typeface="Calibri" panose="020F0502020204030204" pitchFamily="34" charset="0"/>
            </a:rPr>
            <a:t>Health monitoring</a:t>
          </a:r>
        </a:p>
      </dgm:t>
    </dgm:pt>
    <dgm:pt modelId="{BFEEEA61-D8D7-45B0-B6E4-3C9EF6A776A6}" type="parTrans" cxnId="{ABC84551-DA30-4E5C-9F9A-74374EFA7C29}">
      <dgm:prSet/>
      <dgm:spPr/>
      <dgm:t>
        <a:bodyPr/>
        <a:lstStyle/>
        <a:p>
          <a:endParaRPr lang="en-US">
            <a:latin typeface="Calibri" panose="020F0502020204030204" pitchFamily="34" charset="0"/>
          </a:endParaRPr>
        </a:p>
      </dgm:t>
    </dgm:pt>
    <dgm:pt modelId="{C1DF7BAD-9B43-4993-9F2B-2128030A2FFC}" type="sibTrans" cxnId="{ABC84551-DA30-4E5C-9F9A-74374EFA7C29}">
      <dgm:prSet/>
      <dgm:spPr/>
      <dgm:t>
        <a:bodyPr/>
        <a:lstStyle/>
        <a:p>
          <a:endParaRPr lang="en-US">
            <a:latin typeface="Calibri" panose="020F0502020204030204" pitchFamily="34" charset="0"/>
          </a:endParaRPr>
        </a:p>
      </dgm:t>
    </dgm:pt>
    <dgm:pt modelId="{6892A25E-0F61-4365-AFEE-8AE203B5874B}">
      <dgm:prSet phldrT="[Text]" custT="1"/>
      <dgm:spPr/>
      <dgm:t>
        <a:bodyPr/>
        <a:lstStyle/>
        <a:p>
          <a:pPr>
            <a:buNone/>
          </a:pPr>
          <a:r>
            <a:rPr lang="en-US" sz="1400">
              <a:latin typeface="Calibri" panose="020F0502020204030204" pitchFamily="34" charset="0"/>
            </a:rPr>
            <a:t>Health reporting</a:t>
          </a:r>
        </a:p>
      </dgm:t>
    </dgm:pt>
    <dgm:pt modelId="{16AECF82-D4E9-4E42-9A7C-4EF4A5B28277}" type="parTrans" cxnId="{27E900FB-CBE0-4028-9B96-28930232CCA8}">
      <dgm:prSet/>
      <dgm:spPr/>
      <dgm:t>
        <a:bodyPr/>
        <a:lstStyle/>
        <a:p>
          <a:endParaRPr lang="en-US">
            <a:latin typeface="Calibri" panose="020F0502020204030204" pitchFamily="34" charset="0"/>
          </a:endParaRPr>
        </a:p>
      </dgm:t>
    </dgm:pt>
    <dgm:pt modelId="{4053D8AF-C0C5-4E33-9A7F-86FA0740B5BC}" type="sibTrans" cxnId="{27E900FB-CBE0-4028-9B96-28930232CCA8}">
      <dgm:prSet/>
      <dgm:spPr/>
      <dgm:t>
        <a:bodyPr/>
        <a:lstStyle/>
        <a:p>
          <a:endParaRPr lang="en-US">
            <a:latin typeface="Calibri" panose="020F0502020204030204" pitchFamily="34" charset="0"/>
          </a:endParaRPr>
        </a:p>
      </dgm:t>
    </dgm:pt>
    <dgm:pt modelId="{506AB0CC-1627-49B5-A0EF-C062845607CF}">
      <dgm:prSet phldrT="[Text]" custT="1"/>
      <dgm:spPr/>
      <dgm:t>
        <a:bodyPr/>
        <a:lstStyle/>
        <a:p>
          <a:pPr>
            <a:buNone/>
          </a:pPr>
          <a:r>
            <a:rPr lang="en-US" sz="1400">
              <a:latin typeface="Calibri" panose="020F0502020204030204" pitchFamily="34" charset="0"/>
            </a:rPr>
            <a:t>Staff leave</a:t>
          </a:r>
        </a:p>
      </dgm:t>
    </dgm:pt>
    <dgm:pt modelId="{75915456-E09F-45D0-9F44-DDFABBC53F9A}" type="parTrans" cxnId="{1C37BA8E-F08F-4163-A318-875A81563FB6}">
      <dgm:prSet/>
      <dgm:spPr/>
      <dgm:t>
        <a:bodyPr/>
        <a:lstStyle/>
        <a:p>
          <a:endParaRPr lang="en-US">
            <a:latin typeface="Calibri" panose="020F0502020204030204" pitchFamily="34" charset="0"/>
          </a:endParaRPr>
        </a:p>
      </dgm:t>
    </dgm:pt>
    <dgm:pt modelId="{CDD4FB60-EEC4-4E1A-AEF7-3FCBCDFBB233}" type="sibTrans" cxnId="{1C37BA8E-F08F-4163-A318-875A81563FB6}">
      <dgm:prSet/>
      <dgm:spPr/>
      <dgm:t>
        <a:bodyPr/>
        <a:lstStyle/>
        <a:p>
          <a:endParaRPr lang="en-US">
            <a:latin typeface="Calibri" panose="020F0502020204030204" pitchFamily="34" charset="0"/>
          </a:endParaRPr>
        </a:p>
      </dgm:t>
    </dgm:pt>
    <dgm:pt modelId="{EEBE8D4B-6ACA-43CB-A195-EEA41262ED9A}">
      <dgm:prSet phldrT="[Text]"/>
      <dgm:spPr/>
      <dgm:t>
        <a:bodyPr/>
        <a:lstStyle/>
        <a:p>
          <a:r>
            <a:rPr lang="en-US">
              <a:latin typeface="Calibri" panose="020F0502020204030204" pitchFamily="34" charset="0"/>
            </a:rPr>
            <a:t>Improve Building Hygiene</a:t>
          </a:r>
        </a:p>
      </dgm:t>
    </dgm:pt>
    <dgm:pt modelId="{AE1B5FDA-18A9-4B09-B954-63C2F6EEFC78}" type="parTrans" cxnId="{57FEA311-68A1-42EE-B120-FF6BCACEDC62}">
      <dgm:prSet/>
      <dgm:spPr/>
      <dgm:t>
        <a:bodyPr/>
        <a:lstStyle/>
        <a:p>
          <a:endParaRPr lang="en-US">
            <a:latin typeface="Calibri" panose="020F0502020204030204" pitchFamily="34" charset="0"/>
          </a:endParaRPr>
        </a:p>
      </dgm:t>
    </dgm:pt>
    <dgm:pt modelId="{8A891A10-5A51-4EEE-BC35-3925B0F8F2A6}" type="sibTrans" cxnId="{57FEA311-68A1-42EE-B120-FF6BCACEDC62}">
      <dgm:prSet/>
      <dgm:spPr/>
      <dgm:t>
        <a:bodyPr/>
        <a:lstStyle/>
        <a:p>
          <a:endParaRPr lang="en-US">
            <a:latin typeface="Calibri" panose="020F0502020204030204" pitchFamily="34" charset="0"/>
          </a:endParaRPr>
        </a:p>
      </dgm:t>
    </dgm:pt>
    <dgm:pt modelId="{D5E1CC86-C8DB-4A6E-8647-A00992939C89}">
      <dgm:prSet phldrT="[Text]" custT="1"/>
      <dgm:spPr/>
      <dgm:t>
        <a:bodyPr/>
        <a:lstStyle/>
        <a:p>
          <a:r>
            <a:rPr lang="en-US" sz="1400">
              <a:latin typeface="Calibri" panose="020F0502020204030204" pitchFamily="34" charset="0"/>
            </a:rPr>
            <a:t>Indoor air quality</a:t>
          </a:r>
        </a:p>
      </dgm:t>
    </dgm:pt>
    <dgm:pt modelId="{9AA85484-7F22-4986-8CD7-14256A0926E3}" type="parTrans" cxnId="{80363670-E137-4587-B0B5-1669D08B6722}">
      <dgm:prSet/>
      <dgm:spPr/>
      <dgm:t>
        <a:bodyPr/>
        <a:lstStyle/>
        <a:p>
          <a:endParaRPr lang="en-US">
            <a:latin typeface="Calibri" panose="020F0502020204030204" pitchFamily="34" charset="0"/>
          </a:endParaRPr>
        </a:p>
      </dgm:t>
    </dgm:pt>
    <dgm:pt modelId="{342FE322-382A-4AF3-B770-046EAABE9F5F}" type="sibTrans" cxnId="{80363670-E137-4587-B0B5-1669D08B6722}">
      <dgm:prSet/>
      <dgm:spPr/>
      <dgm:t>
        <a:bodyPr/>
        <a:lstStyle/>
        <a:p>
          <a:endParaRPr lang="en-US">
            <a:latin typeface="Calibri" panose="020F0502020204030204" pitchFamily="34" charset="0"/>
          </a:endParaRPr>
        </a:p>
      </dgm:t>
    </dgm:pt>
    <dgm:pt modelId="{4DC9782D-A20D-4471-864C-FE97A774D9F5}">
      <dgm:prSet phldrT="[Text]" custT="1"/>
      <dgm:spPr/>
      <dgm:t>
        <a:bodyPr/>
        <a:lstStyle/>
        <a:p>
          <a:r>
            <a:rPr lang="en-US" sz="1400">
              <a:latin typeface="Calibri" panose="020F0502020204030204" pitchFamily="34" charset="0"/>
            </a:rPr>
            <a:t>Cleaning &amp; disinfecting</a:t>
          </a:r>
        </a:p>
      </dgm:t>
    </dgm:pt>
    <dgm:pt modelId="{78B1434C-977F-4BBA-86CE-5657EC1F8655}" type="parTrans" cxnId="{0047C49F-43E4-4732-9A37-421978E239CC}">
      <dgm:prSet/>
      <dgm:spPr/>
      <dgm:t>
        <a:bodyPr/>
        <a:lstStyle/>
        <a:p>
          <a:endParaRPr lang="en-US">
            <a:latin typeface="Calibri" panose="020F0502020204030204" pitchFamily="34" charset="0"/>
          </a:endParaRPr>
        </a:p>
      </dgm:t>
    </dgm:pt>
    <dgm:pt modelId="{B2644F8C-1F41-4145-A7A8-BA180F2177D0}" type="sibTrans" cxnId="{0047C49F-43E4-4732-9A37-421978E239CC}">
      <dgm:prSet/>
      <dgm:spPr/>
      <dgm:t>
        <a:bodyPr/>
        <a:lstStyle/>
        <a:p>
          <a:endParaRPr lang="en-US">
            <a:latin typeface="Calibri" panose="020F0502020204030204" pitchFamily="34" charset="0"/>
          </a:endParaRPr>
        </a:p>
      </dgm:t>
    </dgm:pt>
    <dgm:pt modelId="{57B9748F-1AD0-43AD-B9E5-469E749F0D17}">
      <dgm:prSet phldrT="[Text]" custT="1"/>
      <dgm:spPr/>
      <dgm:t>
        <a:bodyPr/>
        <a:lstStyle/>
        <a:p>
          <a:r>
            <a:rPr lang="en-US" sz="1400">
              <a:latin typeface="Calibri" panose="020F0502020204030204" pitchFamily="34" charset="0"/>
            </a:rPr>
            <a:t>Bathroom improvements</a:t>
          </a:r>
        </a:p>
      </dgm:t>
    </dgm:pt>
    <dgm:pt modelId="{4AD98C77-E529-41A9-917F-2711410C0ED4}" type="parTrans" cxnId="{3E0A3686-F07C-4928-B655-2FAE84CCFADA}">
      <dgm:prSet/>
      <dgm:spPr/>
      <dgm:t>
        <a:bodyPr/>
        <a:lstStyle/>
        <a:p>
          <a:endParaRPr lang="en-US">
            <a:latin typeface="Calibri" panose="020F0502020204030204" pitchFamily="34" charset="0"/>
          </a:endParaRPr>
        </a:p>
      </dgm:t>
    </dgm:pt>
    <dgm:pt modelId="{FF43ADEC-D22D-4C9D-8A75-C7C9A11B3B1E}" type="sibTrans" cxnId="{3E0A3686-F07C-4928-B655-2FAE84CCFADA}">
      <dgm:prSet/>
      <dgm:spPr/>
      <dgm:t>
        <a:bodyPr/>
        <a:lstStyle/>
        <a:p>
          <a:endParaRPr lang="en-US">
            <a:latin typeface="Calibri" panose="020F0502020204030204" pitchFamily="34" charset="0"/>
          </a:endParaRPr>
        </a:p>
      </dgm:t>
    </dgm:pt>
    <dgm:pt modelId="{94890ED0-9B75-449C-AF5C-3A6DF4F985E3}" type="pres">
      <dgm:prSet presAssocID="{CC3750F3-B55B-4D19-91CF-E1FDF392383A}" presName="Name0" presStyleCnt="0">
        <dgm:presLayoutVars>
          <dgm:dir/>
          <dgm:animLvl val="lvl"/>
          <dgm:resizeHandles val="exact"/>
        </dgm:presLayoutVars>
      </dgm:prSet>
      <dgm:spPr/>
    </dgm:pt>
    <dgm:pt modelId="{B1BF4A32-6E7B-42A1-A2B3-ECB117A1679E}" type="pres">
      <dgm:prSet presAssocID="{A120F2B0-6C38-482A-9AF4-246C8AA9ADB4}" presName="boxAndChildren" presStyleCnt="0"/>
      <dgm:spPr/>
    </dgm:pt>
    <dgm:pt modelId="{5F3D7E25-8948-416A-B05D-AE23F26BEDE6}" type="pres">
      <dgm:prSet presAssocID="{A120F2B0-6C38-482A-9AF4-246C8AA9ADB4}" presName="parentTextBox" presStyleLbl="node1" presStyleIdx="0" presStyleCnt="3"/>
      <dgm:spPr/>
    </dgm:pt>
    <dgm:pt modelId="{53FF51BC-D0B8-4AAE-9C84-3A9791AEAD08}" type="pres">
      <dgm:prSet presAssocID="{A120F2B0-6C38-482A-9AF4-246C8AA9ADB4}" presName="entireBox" presStyleLbl="node1" presStyleIdx="0" presStyleCnt="3"/>
      <dgm:spPr/>
    </dgm:pt>
    <dgm:pt modelId="{45FFFAB0-766D-4514-AC06-B3D8475E178A}" type="pres">
      <dgm:prSet presAssocID="{A120F2B0-6C38-482A-9AF4-246C8AA9ADB4}" presName="descendantBox" presStyleCnt="0"/>
      <dgm:spPr/>
    </dgm:pt>
    <dgm:pt modelId="{3289B3F1-5C8B-4E6C-A9B1-ADD4319788F5}" type="pres">
      <dgm:prSet presAssocID="{6281DED2-2F3E-4896-8D2A-DA1EB7A763E5}" presName="childTextBox" presStyleLbl="fgAccFollowNode1" presStyleIdx="0" presStyleCnt="16">
        <dgm:presLayoutVars>
          <dgm:bulletEnabled val="1"/>
        </dgm:presLayoutVars>
      </dgm:prSet>
      <dgm:spPr/>
    </dgm:pt>
    <dgm:pt modelId="{16E1E3D2-8CDA-4FB2-A5E4-F2DB89978705}" type="pres">
      <dgm:prSet presAssocID="{DC58D2FB-9D4F-43C4-8AC1-FB8F5337553A}" presName="childTextBox" presStyleLbl="fgAccFollowNode1" presStyleIdx="1" presStyleCnt="16">
        <dgm:presLayoutVars>
          <dgm:bulletEnabled val="1"/>
        </dgm:presLayoutVars>
      </dgm:prSet>
      <dgm:spPr/>
    </dgm:pt>
    <dgm:pt modelId="{A32E425F-A8AA-432D-BB78-7F90FCBFF701}" type="pres">
      <dgm:prSet presAssocID="{EE78DC41-7519-4FD2-BD69-32556EE14991}" presName="childTextBox" presStyleLbl="fgAccFollowNode1" presStyleIdx="2" presStyleCnt="16">
        <dgm:presLayoutVars>
          <dgm:bulletEnabled val="1"/>
        </dgm:presLayoutVars>
      </dgm:prSet>
      <dgm:spPr/>
    </dgm:pt>
    <dgm:pt modelId="{2ED9AC35-D25B-47CB-87A3-AC3DE695A01C}" type="pres">
      <dgm:prSet presAssocID="{85A5DAAB-7992-40B0-AD4D-9C678D797424}" presName="childTextBox" presStyleLbl="fgAccFollowNode1" presStyleIdx="3" presStyleCnt="16">
        <dgm:presLayoutVars>
          <dgm:bulletEnabled val="1"/>
        </dgm:presLayoutVars>
      </dgm:prSet>
      <dgm:spPr/>
    </dgm:pt>
    <dgm:pt modelId="{8D79BDCD-C6AA-4AE6-97FF-6979489F34E4}" type="pres">
      <dgm:prSet presAssocID="{6892A25E-0F61-4365-AFEE-8AE203B5874B}" presName="childTextBox" presStyleLbl="fgAccFollowNode1" presStyleIdx="4" presStyleCnt="16">
        <dgm:presLayoutVars>
          <dgm:bulletEnabled val="1"/>
        </dgm:presLayoutVars>
      </dgm:prSet>
      <dgm:spPr/>
    </dgm:pt>
    <dgm:pt modelId="{7E9B89FC-CC04-4D47-8291-CC44BA2ABB3B}" type="pres">
      <dgm:prSet presAssocID="{506AB0CC-1627-49B5-A0EF-C062845607CF}" presName="childTextBox" presStyleLbl="fgAccFollowNode1" presStyleIdx="5" presStyleCnt="16">
        <dgm:presLayoutVars>
          <dgm:bulletEnabled val="1"/>
        </dgm:presLayoutVars>
      </dgm:prSet>
      <dgm:spPr/>
    </dgm:pt>
    <dgm:pt modelId="{9E6F101B-4110-42F9-9FCC-EDA42C546166}" type="pres">
      <dgm:prSet presAssocID="{8A891A10-5A51-4EEE-BC35-3925B0F8F2A6}" presName="sp" presStyleCnt="0"/>
      <dgm:spPr/>
    </dgm:pt>
    <dgm:pt modelId="{72316ADD-8107-4366-BEB7-5E59A744D04C}" type="pres">
      <dgm:prSet presAssocID="{EEBE8D4B-6ACA-43CB-A195-EEA41262ED9A}" presName="arrowAndChildren" presStyleCnt="0"/>
      <dgm:spPr/>
    </dgm:pt>
    <dgm:pt modelId="{C4D398B6-FB5B-4CDE-98B7-20CAFCDC4B18}" type="pres">
      <dgm:prSet presAssocID="{EEBE8D4B-6ACA-43CB-A195-EEA41262ED9A}" presName="parentTextArrow" presStyleLbl="node1" presStyleIdx="0" presStyleCnt="3"/>
      <dgm:spPr/>
    </dgm:pt>
    <dgm:pt modelId="{A6CAF4DB-055F-4B4C-9564-7022664D5E5D}" type="pres">
      <dgm:prSet presAssocID="{EEBE8D4B-6ACA-43CB-A195-EEA41262ED9A}" presName="arrow" presStyleLbl="node1" presStyleIdx="1" presStyleCnt="3"/>
      <dgm:spPr/>
    </dgm:pt>
    <dgm:pt modelId="{1A945260-BC0B-4617-B999-DC83B1C7050E}" type="pres">
      <dgm:prSet presAssocID="{EEBE8D4B-6ACA-43CB-A195-EEA41262ED9A}" presName="descendantArrow" presStyleCnt="0"/>
      <dgm:spPr/>
    </dgm:pt>
    <dgm:pt modelId="{E723FD96-8801-49BE-95EA-58D373122C8D}" type="pres">
      <dgm:prSet presAssocID="{D5E1CC86-C8DB-4A6E-8647-A00992939C89}" presName="childTextArrow" presStyleLbl="fgAccFollowNode1" presStyleIdx="6" presStyleCnt="16">
        <dgm:presLayoutVars>
          <dgm:bulletEnabled val="1"/>
        </dgm:presLayoutVars>
      </dgm:prSet>
      <dgm:spPr/>
    </dgm:pt>
    <dgm:pt modelId="{F7695DBC-D85A-4565-B9FD-3852BAEF6AD8}" type="pres">
      <dgm:prSet presAssocID="{4DC9782D-A20D-4471-864C-FE97A774D9F5}" presName="childTextArrow" presStyleLbl="fgAccFollowNode1" presStyleIdx="7" presStyleCnt="16">
        <dgm:presLayoutVars>
          <dgm:bulletEnabled val="1"/>
        </dgm:presLayoutVars>
      </dgm:prSet>
      <dgm:spPr/>
    </dgm:pt>
    <dgm:pt modelId="{7A53B602-3CDF-4ADF-A498-6C64BE4FA507}" type="pres">
      <dgm:prSet presAssocID="{57B9748F-1AD0-43AD-B9E5-469E749F0D17}" presName="childTextArrow" presStyleLbl="fgAccFollowNode1" presStyleIdx="8" presStyleCnt="16">
        <dgm:presLayoutVars>
          <dgm:bulletEnabled val="1"/>
        </dgm:presLayoutVars>
      </dgm:prSet>
      <dgm:spPr/>
    </dgm:pt>
    <dgm:pt modelId="{8F0A5E3B-5878-42F2-9C69-51CC3FDCF693}" type="pres">
      <dgm:prSet presAssocID="{41388BCC-C56D-4129-8B42-CD8FA0FCCF07}" presName="sp" presStyleCnt="0"/>
      <dgm:spPr/>
    </dgm:pt>
    <dgm:pt modelId="{7BD8DA54-1E0B-4C9D-8086-EBE166A9F4A0}" type="pres">
      <dgm:prSet presAssocID="{25D9494C-95A4-4A16-AFA0-7266E975583D}" presName="arrowAndChildren" presStyleCnt="0"/>
      <dgm:spPr/>
    </dgm:pt>
    <dgm:pt modelId="{DD4A589A-B261-45B5-903B-23C334E267AB}" type="pres">
      <dgm:prSet presAssocID="{25D9494C-95A4-4A16-AFA0-7266E975583D}" presName="parentTextArrow" presStyleLbl="node1" presStyleIdx="1" presStyleCnt="3"/>
      <dgm:spPr/>
    </dgm:pt>
    <dgm:pt modelId="{020022CF-5452-4B2D-B047-3CBFA90DDE26}" type="pres">
      <dgm:prSet presAssocID="{25D9494C-95A4-4A16-AFA0-7266E975583D}" presName="arrow" presStyleLbl="node1" presStyleIdx="2" presStyleCnt="3"/>
      <dgm:spPr/>
    </dgm:pt>
    <dgm:pt modelId="{53611CCD-987E-4F8B-BD6E-5A3BFAF1B371}" type="pres">
      <dgm:prSet presAssocID="{25D9494C-95A4-4A16-AFA0-7266E975583D}" presName="descendantArrow" presStyleCnt="0"/>
      <dgm:spPr/>
    </dgm:pt>
    <dgm:pt modelId="{9B4E2C5D-4ED2-4164-8A55-1A8F940FFFAA}" type="pres">
      <dgm:prSet presAssocID="{19C4308B-CB90-4D79-A753-D7F1991F1FB4}" presName="childTextArrow" presStyleLbl="fgAccFollowNode1" presStyleIdx="9" presStyleCnt="16">
        <dgm:presLayoutVars>
          <dgm:bulletEnabled val="1"/>
        </dgm:presLayoutVars>
      </dgm:prSet>
      <dgm:spPr/>
    </dgm:pt>
    <dgm:pt modelId="{ECC96C8B-D30F-49C1-BD6F-DA6FA338ABC7}" type="pres">
      <dgm:prSet presAssocID="{BEAF7147-3162-417A-B704-4392D455E360}" presName="childTextArrow" presStyleLbl="fgAccFollowNode1" presStyleIdx="10" presStyleCnt="16">
        <dgm:presLayoutVars>
          <dgm:bulletEnabled val="1"/>
        </dgm:presLayoutVars>
      </dgm:prSet>
      <dgm:spPr/>
    </dgm:pt>
    <dgm:pt modelId="{8CFCA313-591B-4BCA-9B95-481E30699736}" type="pres">
      <dgm:prSet presAssocID="{55ED29F5-1A93-4826-B6B9-CF4E608D6855}" presName="childTextArrow" presStyleLbl="fgAccFollowNode1" presStyleIdx="11" presStyleCnt="16">
        <dgm:presLayoutVars>
          <dgm:bulletEnabled val="1"/>
        </dgm:presLayoutVars>
      </dgm:prSet>
      <dgm:spPr/>
    </dgm:pt>
    <dgm:pt modelId="{16E99CCB-E046-46E8-88CB-30AC6BF0568C}" type="pres">
      <dgm:prSet presAssocID="{6C4144AB-92D0-44EF-8FBF-95B82F79BE61}" presName="childTextArrow" presStyleLbl="fgAccFollowNode1" presStyleIdx="12" presStyleCnt="16">
        <dgm:presLayoutVars>
          <dgm:bulletEnabled val="1"/>
        </dgm:presLayoutVars>
      </dgm:prSet>
      <dgm:spPr/>
    </dgm:pt>
    <dgm:pt modelId="{EE7DF589-279A-4351-9234-7CC48D928324}" type="pres">
      <dgm:prSet presAssocID="{34B54D87-96EE-40B1-B8A4-EEF1E9AC2A4D}" presName="childTextArrow" presStyleLbl="fgAccFollowNode1" presStyleIdx="13" presStyleCnt="16">
        <dgm:presLayoutVars>
          <dgm:bulletEnabled val="1"/>
        </dgm:presLayoutVars>
      </dgm:prSet>
      <dgm:spPr/>
    </dgm:pt>
    <dgm:pt modelId="{ADA1149E-BEF5-4335-85FD-6C3DB298605B}" type="pres">
      <dgm:prSet presAssocID="{3A3E5518-C9A3-42FB-9A0B-D47DB204FE68}" presName="childTextArrow" presStyleLbl="fgAccFollowNode1" presStyleIdx="14" presStyleCnt="16">
        <dgm:presLayoutVars>
          <dgm:bulletEnabled val="1"/>
        </dgm:presLayoutVars>
      </dgm:prSet>
      <dgm:spPr/>
    </dgm:pt>
    <dgm:pt modelId="{B559FDB1-E7CA-4AAA-B1CB-9541278CF427}" type="pres">
      <dgm:prSet presAssocID="{E9E61657-1FDA-4885-9845-635B1222CCD5}" presName="childTextArrow" presStyleLbl="fgAccFollowNode1" presStyleIdx="15" presStyleCnt="16">
        <dgm:presLayoutVars>
          <dgm:bulletEnabled val="1"/>
        </dgm:presLayoutVars>
      </dgm:prSet>
      <dgm:spPr/>
    </dgm:pt>
  </dgm:ptLst>
  <dgm:cxnLst>
    <dgm:cxn modelId="{2AF2B702-4449-452F-B16F-DB6974E67708}" type="presOf" srcId="{6892A25E-0F61-4365-AFEE-8AE203B5874B}" destId="{8D79BDCD-C6AA-4AE6-97FF-6979489F34E4}" srcOrd="0" destOrd="0" presId="urn:microsoft.com/office/officeart/2005/8/layout/process4"/>
    <dgm:cxn modelId="{16C20F09-78A3-47C9-84D9-77BEEAB63F10}" srcId="{25D9494C-95A4-4A16-AFA0-7266E975583D}" destId="{E9E61657-1FDA-4885-9845-635B1222CCD5}" srcOrd="6" destOrd="0" parTransId="{7E05B434-FBB8-4EEF-8ED1-BA93859A614A}" sibTransId="{C429D741-56E7-4B27-8A0F-8111BA3EEDA9}"/>
    <dgm:cxn modelId="{CEB9A810-8633-4DF7-9CE6-6744D8149BCD}" type="presOf" srcId="{4DC9782D-A20D-4471-864C-FE97A774D9F5}" destId="{F7695DBC-D85A-4565-B9FD-3852BAEF6AD8}" srcOrd="0" destOrd="0" presId="urn:microsoft.com/office/officeart/2005/8/layout/process4"/>
    <dgm:cxn modelId="{57FEA311-68A1-42EE-B120-FF6BCACEDC62}" srcId="{CC3750F3-B55B-4D19-91CF-E1FDF392383A}" destId="{EEBE8D4B-6ACA-43CB-A195-EEA41262ED9A}" srcOrd="1" destOrd="0" parTransId="{AE1B5FDA-18A9-4B09-B954-63C2F6EEFC78}" sibTransId="{8A891A10-5A51-4EEE-BC35-3925B0F8F2A6}"/>
    <dgm:cxn modelId="{F0D2592E-AE9D-4D8B-877D-55D47E75C4D1}" type="presOf" srcId="{25D9494C-95A4-4A16-AFA0-7266E975583D}" destId="{DD4A589A-B261-45B5-903B-23C334E267AB}" srcOrd="0" destOrd="0" presId="urn:microsoft.com/office/officeart/2005/8/layout/process4"/>
    <dgm:cxn modelId="{4F61D835-E522-454D-B69A-8AA8303E9638}" type="presOf" srcId="{25D9494C-95A4-4A16-AFA0-7266E975583D}" destId="{020022CF-5452-4B2D-B047-3CBFA90DDE26}" srcOrd="1" destOrd="0" presId="urn:microsoft.com/office/officeart/2005/8/layout/process4"/>
    <dgm:cxn modelId="{4DA4A23D-1346-448C-81C4-2322329AA8C1}" type="presOf" srcId="{6C4144AB-92D0-44EF-8FBF-95B82F79BE61}" destId="{16E99CCB-E046-46E8-88CB-30AC6BF0568C}" srcOrd="0" destOrd="0" presId="urn:microsoft.com/office/officeart/2005/8/layout/process4"/>
    <dgm:cxn modelId="{E46DB63F-D335-45D0-87F1-EAC795E7CBBC}" type="presOf" srcId="{BEAF7147-3162-417A-B704-4392D455E360}" destId="{ECC96C8B-D30F-49C1-BD6F-DA6FA338ABC7}" srcOrd="0" destOrd="0" presId="urn:microsoft.com/office/officeart/2005/8/layout/process4"/>
    <dgm:cxn modelId="{C625DC3F-A04E-4AB6-9379-53E63D8773FD}" type="presOf" srcId="{19C4308B-CB90-4D79-A753-D7F1991F1FB4}" destId="{9B4E2C5D-4ED2-4164-8A55-1A8F940FFFAA}" srcOrd="0" destOrd="0" presId="urn:microsoft.com/office/officeart/2005/8/layout/process4"/>
    <dgm:cxn modelId="{B5A1535B-097A-4826-BBBC-A45D6C8260BD}" type="presOf" srcId="{506AB0CC-1627-49B5-A0EF-C062845607CF}" destId="{7E9B89FC-CC04-4D47-8291-CC44BA2ABB3B}" srcOrd="0" destOrd="0" presId="urn:microsoft.com/office/officeart/2005/8/layout/process4"/>
    <dgm:cxn modelId="{12310D5E-5281-413F-899F-C7139DB4F487}" srcId="{25D9494C-95A4-4A16-AFA0-7266E975583D}" destId="{19C4308B-CB90-4D79-A753-D7F1991F1FB4}" srcOrd="0" destOrd="0" parTransId="{018F1F4D-82D1-4861-B200-C63FFDE38F46}" sibTransId="{D2846096-569E-4055-92BD-B27217AEE238}"/>
    <dgm:cxn modelId="{79B4366C-35C6-499A-AACB-B0EDEB801639}" srcId="{A120F2B0-6C38-482A-9AF4-246C8AA9ADB4}" destId="{EE78DC41-7519-4FD2-BD69-32556EE14991}" srcOrd="2" destOrd="0" parTransId="{1EE251BD-7F4C-49D0-A4ED-612362772393}" sibTransId="{71293B22-AE57-42C9-B74F-750117D48978}"/>
    <dgm:cxn modelId="{1458B44E-302B-474F-8C28-1637E256125C}" type="presOf" srcId="{CC3750F3-B55B-4D19-91CF-E1FDF392383A}" destId="{94890ED0-9B75-449C-AF5C-3A6DF4F985E3}" srcOrd="0" destOrd="0" presId="urn:microsoft.com/office/officeart/2005/8/layout/process4"/>
    <dgm:cxn modelId="{80363670-E137-4587-B0B5-1669D08B6722}" srcId="{EEBE8D4B-6ACA-43CB-A195-EEA41262ED9A}" destId="{D5E1CC86-C8DB-4A6E-8647-A00992939C89}" srcOrd="0" destOrd="0" parTransId="{9AA85484-7F22-4986-8CD7-14256A0926E3}" sibTransId="{342FE322-382A-4AF3-B770-046EAABE9F5F}"/>
    <dgm:cxn modelId="{ABC84551-DA30-4E5C-9F9A-74374EFA7C29}" srcId="{A120F2B0-6C38-482A-9AF4-246C8AA9ADB4}" destId="{85A5DAAB-7992-40B0-AD4D-9C678D797424}" srcOrd="3" destOrd="0" parTransId="{BFEEEA61-D8D7-45B0-B6E4-3C9EF6A776A6}" sibTransId="{C1DF7BAD-9B43-4993-9F2B-2128030A2FFC}"/>
    <dgm:cxn modelId="{E3D8D451-5104-445B-B001-BE53DE8523F9}" type="presOf" srcId="{EEBE8D4B-6ACA-43CB-A195-EEA41262ED9A}" destId="{A6CAF4DB-055F-4B4C-9564-7022664D5E5D}" srcOrd="1" destOrd="0" presId="urn:microsoft.com/office/officeart/2005/8/layout/process4"/>
    <dgm:cxn modelId="{04A6427B-9311-4A19-8A4A-A5532A4F39FD}" srcId="{25D9494C-95A4-4A16-AFA0-7266E975583D}" destId="{6C4144AB-92D0-44EF-8FBF-95B82F79BE61}" srcOrd="3" destOrd="0" parTransId="{BCF85474-A38A-436E-8038-74742016EFC5}" sibTransId="{F5F947D9-DC8E-4D5F-B97D-9C3F2A397449}"/>
    <dgm:cxn modelId="{3E0A3686-F07C-4928-B655-2FAE84CCFADA}" srcId="{EEBE8D4B-6ACA-43CB-A195-EEA41262ED9A}" destId="{57B9748F-1AD0-43AD-B9E5-469E749F0D17}" srcOrd="2" destOrd="0" parTransId="{4AD98C77-E529-41A9-917F-2711410C0ED4}" sibTransId="{FF43ADEC-D22D-4C9D-8A75-C7C9A11B3B1E}"/>
    <dgm:cxn modelId="{1BA31C8B-8ECD-43E3-8680-CD8B0FDD3BE4}" type="presOf" srcId="{6281DED2-2F3E-4896-8D2A-DA1EB7A763E5}" destId="{3289B3F1-5C8B-4E6C-A9B1-ADD4319788F5}" srcOrd="0" destOrd="0" presId="urn:microsoft.com/office/officeart/2005/8/layout/process4"/>
    <dgm:cxn modelId="{1E95B98C-A6CE-4FCD-92AC-0F970FC4338C}" srcId="{CC3750F3-B55B-4D19-91CF-E1FDF392383A}" destId="{25D9494C-95A4-4A16-AFA0-7266E975583D}" srcOrd="0" destOrd="0" parTransId="{183391D5-B873-4B82-BF27-15BE3E52F95F}" sibTransId="{41388BCC-C56D-4129-8B42-CD8FA0FCCF07}"/>
    <dgm:cxn modelId="{1772478D-BD14-4F38-9975-0400D03EB107}" type="presOf" srcId="{D5E1CC86-C8DB-4A6E-8647-A00992939C89}" destId="{E723FD96-8801-49BE-95EA-58D373122C8D}" srcOrd="0" destOrd="0" presId="urn:microsoft.com/office/officeart/2005/8/layout/process4"/>
    <dgm:cxn modelId="{1C37BA8E-F08F-4163-A318-875A81563FB6}" srcId="{A120F2B0-6C38-482A-9AF4-246C8AA9ADB4}" destId="{506AB0CC-1627-49B5-A0EF-C062845607CF}" srcOrd="5" destOrd="0" parTransId="{75915456-E09F-45D0-9F44-DDFABBC53F9A}" sibTransId="{CDD4FB60-EEC4-4E1A-AEF7-3FCBCDFBB233}"/>
    <dgm:cxn modelId="{0047C49F-43E4-4732-9A37-421978E239CC}" srcId="{EEBE8D4B-6ACA-43CB-A195-EEA41262ED9A}" destId="{4DC9782D-A20D-4471-864C-FE97A774D9F5}" srcOrd="1" destOrd="0" parTransId="{78B1434C-977F-4BBA-86CE-5657EC1F8655}" sibTransId="{B2644F8C-1F41-4145-A7A8-BA180F2177D0}"/>
    <dgm:cxn modelId="{09F771A3-1A86-4957-89EE-F2E0C2EEB110}" srcId="{CC3750F3-B55B-4D19-91CF-E1FDF392383A}" destId="{A120F2B0-6C38-482A-9AF4-246C8AA9ADB4}" srcOrd="2" destOrd="0" parTransId="{B18DBADC-8DCF-4C7B-9839-4E20BE95FED0}" sibTransId="{F7E26581-03F1-4747-AA38-CBD0357186EB}"/>
    <dgm:cxn modelId="{6ECE60A4-D3D3-4A10-B75B-36A630E7F276}" type="presOf" srcId="{DC58D2FB-9D4F-43C4-8AC1-FB8F5337553A}" destId="{16E1E3D2-8CDA-4FB2-A5E4-F2DB89978705}" srcOrd="0" destOrd="0" presId="urn:microsoft.com/office/officeart/2005/8/layout/process4"/>
    <dgm:cxn modelId="{652173B5-1566-4453-B573-226C625100C0}" srcId="{A120F2B0-6C38-482A-9AF4-246C8AA9ADB4}" destId="{6281DED2-2F3E-4896-8D2A-DA1EB7A763E5}" srcOrd="0" destOrd="0" parTransId="{CA9C572C-2243-494E-ACC6-B99848DDBF77}" sibTransId="{BCF52F7C-EE97-410E-B5B6-EF4C4EF04D24}"/>
    <dgm:cxn modelId="{C0631EB6-764C-494E-9C67-394275BA56F4}" srcId="{25D9494C-95A4-4A16-AFA0-7266E975583D}" destId="{3A3E5518-C9A3-42FB-9A0B-D47DB204FE68}" srcOrd="5" destOrd="0" parTransId="{18134CB3-8B2E-44D3-B68B-2AF640252DE0}" sibTransId="{BA82FBA8-FF67-43EB-BBEB-D8AC1207A708}"/>
    <dgm:cxn modelId="{CD329AB6-011B-40D9-B308-49BBAA744182}" srcId="{25D9494C-95A4-4A16-AFA0-7266E975583D}" destId="{BEAF7147-3162-417A-B704-4392D455E360}" srcOrd="1" destOrd="0" parTransId="{07C73AC4-4598-4054-B3BA-4BF73B9F5ACB}" sibTransId="{8934F3DB-07D2-44B1-8EB4-9FB31CFCB14B}"/>
    <dgm:cxn modelId="{EB2A8AB7-BAB2-4247-8D92-404D777BA578}" type="presOf" srcId="{EE78DC41-7519-4FD2-BD69-32556EE14991}" destId="{A32E425F-A8AA-432D-BB78-7F90FCBFF701}" srcOrd="0" destOrd="0" presId="urn:microsoft.com/office/officeart/2005/8/layout/process4"/>
    <dgm:cxn modelId="{210FDAB7-F5FD-45AA-9F59-26AD436E21D3}" type="presOf" srcId="{A120F2B0-6C38-482A-9AF4-246C8AA9ADB4}" destId="{53FF51BC-D0B8-4AAE-9C84-3A9791AEAD08}" srcOrd="1" destOrd="0" presId="urn:microsoft.com/office/officeart/2005/8/layout/process4"/>
    <dgm:cxn modelId="{E2681DBB-973A-418F-94FE-F5A74087561F}" type="presOf" srcId="{55ED29F5-1A93-4826-B6B9-CF4E608D6855}" destId="{8CFCA313-591B-4BCA-9B95-481E30699736}" srcOrd="0" destOrd="0" presId="urn:microsoft.com/office/officeart/2005/8/layout/process4"/>
    <dgm:cxn modelId="{5822E9BD-BE94-4266-B55B-069C611F53BD}" srcId="{25D9494C-95A4-4A16-AFA0-7266E975583D}" destId="{55ED29F5-1A93-4826-B6B9-CF4E608D6855}" srcOrd="2" destOrd="0" parTransId="{35EB588C-5AF9-4DD7-9F0A-D2C2A9D109F1}" sibTransId="{0462AFE1-6251-45D7-A9CF-DFB4A05AAB35}"/>
    <dgm:cxn modelId="{EEE109C0-6230-4D54-8483-164CEDF2DB7A}" type="presOf" srcId="{E9E61657-1FDA-4885-9845-635B1222CCD5}" destId="{B559FDB1-E7CA-4AAA-B1CB-9541278CF427}" srcOrd="0" destOrd="0" presId="urn:microsoft.com/office/officeart/2005/8/layout/process4"/>
    <dgm:cxn modelId="{9AF867C5-BB9A-4D3A-900D-A2E988EC738A}" type="presOf" srcId="{34B54D87-96EE-40B1-B8A4-EEF1E9AC2A4D}" destId="{EE7DF589-279A-4351-9234-7CC48D928324}" srcOrd="0" destOrd="0" presId="urn:microsoft.com/office/officeart/2005/8/layout/process4"/>
    <dgm:cxn modelId="{62DF77DC-8647-45DA-AD19-62A9B721231E}" type="presOf" srcId="{85A5DAAB-7992-40B0-AD4D-9C678D797424}" destId="{2ED9AC35-D25B-47CB-87A3-AC3DE695A01C}" srcOrd="0" destOrd="0" presId="urn:microsoft.com/office/officeart/2005/8/layout/process4"/>
    <dgm:cxn modelId="{51C97CE8-75C2-4EA9-9613-B843D7BC4885}" type="presOf" srcId="{57B9748F-1AD0-43AD-B9E5-469E749F0D17}" destId="{7A53B602-3CDF-4ADF-A498-6C64BE4FA507}" srcOrd="0" destOrd="0" presId="urn:microsoft.com/office/officeart/2005/8/layout/process4"/>
    <dgm:cxn modelId="{F8F793E8-6899-49E7-9A06-6B7DA622B34F}" type="presOf" srcId="{EEBE8D4B-6ACA-43CB-A195-EEA41262ED9A}" destId="{C4D398B6-FB5B-4CDE-98B7-20CAFCDC4B18}" srcOrd="0" destOrd="0" presId="urn:microsoft.com/office/officeart/2005/8/layout/process4"/>
    <dgm:cxn modelId="{D84C7EEB-EFBE-431C-8AA3-6AB35BFE4D47}" type="presOf" srcId="{3A3E5518-C9A3-42FB-9A0B-D47DB204FE68}" destId="{ADA1149E-BEF5-4335-85FD-6C3DB298605B}" srcOrd="0" destOrd="0" presId="urn:microsoft.com/office/officeart/2005/8/layout/process4"/>
    <dgm:cxn modelId="{90201CF7-E24C-42D1-B182-3B9D42762954}" srcId="{25D9494C-95A4-4A16-AFA0-7266E975583D}" destId="{34B54D87-96EE-40B1-B8A4-EEF1E9AC2A4D}" srcOrd="4" destOrd="0" parTransId="{28D0501C-DFF8-44B5-A99C-A3D366A2B014}" sibTransId="{F6BED4B1-A5C6-4D64-A433-7785C530306D}"/>
    <dgm:cxn modelId="{785E90F9-63FB-44FD-AEDC-EE8679BF176C}" type="presOf" srcId="{A120F2B0-6C38-482A-9AF4-246C8AA9ADB4}" destId="{5F3D7E25-8948-416A-B05D-AE23F26BEDE6}" srcOrd="0" destOrd="0" presId="urn:microsoft.com/office/officeart/2005/8/layout/process4"/>
    <dgm:cxn modelId="{4CACACFA-FF3D-4BE8-899F-637B09F79C48}" srcId="{A120F2B0-6C38-482A-9AF4-246C8AA9ADB4}" destId="{DC58D2FB-9D4F-43C4-8AC1-FB8F5337553A}" srcOrd="1" destOrd="0" parTransId="{FCC7D382-5E73-43F8-88E4-04D63BBB8FEC}" sibTransId="{F5B5FAC8-E1B3-4F99-AAAA-0AFE6E43365B}"/>
    <dgm:cxn modelId="{27E900FB-CBE0-4028-9B96-28930232CCA8}" srcId="{A120F2B0-6C38-482A-9AF4-246C8AA9ADB4}" destId="{6892A25E-0F61-4365-AFEE-8AE203B5874B}" srcOrd="4" destOrd="0" parTransId="{16AECF82-D4E9-4E42-9A7C-4EF4A5B28277}" sibTransId="{4053D8AF-C0C5-4E33-9A7F-86FA0740B5BC}"/>
    <dgm:cxn modelId="{D92FB67D-44D9-46CB-AF3C-30A3BE391303}" type="presParOf" srcId="{94890ED0-9B75-449C-AF5C-3A6DF4F985E3}" destId="{B1BF4A32-6E7B-42A1-A2B3-ECB117A1679E}" srcOrd="0" destOrd="0" presId="urn:microsoft.com/office/officeart/2005/8/layout/process4"/>
    <dgm:cxn modelId="{3A13E187-F355-4D8C-9015-A108C9A09550}" type="presParOf" srcId="{B1BF4A32-6E7B-42A1-A2B3-ECB117A1679E}" destId="{5F3D7E25-8948-416A-B05D-AE23F26BEDE6}" srcOrd="0" destOrd="0" presId="urn:microsoft.com/office/officeart/2005/8/layout/process4"/>
    <dgm:cxn modelId="{F0FD3D61-2405-429F-85F1-79BB483AF78F}" type="presParOf" srcId="{B1BF4A32-6E7B-42A1-A2B3-ECB117A1679E}" destId="{53FF51BC-D0B8-4AAE-9C84-3A9791AEAD08}" srcOrd="1" destOrd="0" presId="urn:microsoft.com/office/officeart/2005/8/layout/process4"/>
    <dgm:cxn modelId="{09C4F68B-A69C-4220-B41B-9C78F5377F4B}" type="presParOf" srcId="{B1BF4A32-6E7B-42A1-A2B3-ECB117A1679E}" destId="{45FFFAB0-766D-4514-AC06-B3D8475E178A}" srcOrd="2" destOrd="0" presId="urn:microsoft.com/office/officeart/2005/8/layout/process4"/>
    <dgm:cxn modelId="{3D8CB705-FD4D-46D9-A0AB-8DC0CB2FA73C}" type="presParOf" srcId="{45FFFAB0-766D-4514-AC06-B3D8475E178A}" destId="{3289B3F1-5C8B-4E6C-A9B1-ADD4319788F5}" srcOrd="0" destOrd="0" presId="urn:microsoft.com/office/officeart/2005/8/layout/process4"/>
    <dgm:cxn modelId="{20ACCA1F-2905-40E8-A078-D39AF0B3F7B5}" type="presParOf" srcId="{45FFFAB0-766D-4514-AC06-B3D8475E178A}" destId="{16E1E3D2-8CDA-4FB2-A5E4-F2DB89978705}" srcOrd="1" destOrd="0" presId="urn:microsoft.com/office/officeart/2005/8/layout/process4"/>
    <dgm:cxn modelId="{2452AF29-E847-436E-9C12-C9FCD68288F5}" type="presParOf" srcId="{45FFFAB0-766D-4514-AC06-B3D8475E178A}" destId="{A32E425F-A8AA-432D-BB78-7F90FCBFF701}" srcOrd="2" destOrd="0" presId="urn:microsoft.com/office/officeart/2005/8/layout/process4"/>
    <dgm:cxn modelId="{4C46D595-6B6C-4778-A72A-0230AAB44C22}" type="presParOf" srcId="{45FFFAB0-766D-4514-AC06-B3D8475E178A}" destId="{2ED9AC35-D25B-47CB-87A3-AC3DE695A01C}" srcOrd="3" destOrd="0" presId="urn:microsoft.com/office/officeart/2005/8/layout/process4"/>
    <dgm:cxn modelId="{297E5FB5-2DF6-48DC-B12E-198FDD1312AA}" type="presParOf" srcId="{45FFFAB0-766D-4514-AC06-B3D8475E178A}" destId="{8D79BDCD-C6AA-4AE6-97FF-6979489F34E4}" srcOrd="4" destOrd="0" presId="urn:microsoft.com/office/officeart/2005/8/layout/process4"/>
    <dgm:cxn modelId="{2C5554F9-E756-4041-A60D-A3CC8DA798AD}" type="presParOf" srcId="{45FFFAB0-766D-4514-AC06-B3D8475E178A}" destId="{7E9B89FC-CC04-4D47-8291-CC44BA2ABB3B}" srcOrd="5" destOrd="0" presId="urn:microsoft.com/office/officeart/2005/8/layout/process4"/>
    <dgm:cxn modelId="{01E08A88-E1F4-484B-9DC0-BDE331BCD09A}" type="presParOf" srcId="{94890ED0-9B75-449C-AF5C-3A6DF4F985E3}" destId="{9E6F101B-4110-42F9-9FCC-EDA42C546166}" srcOrd="1" destOrd="0" presId="urn:microsoft.com/office/officeart/2005/8/layout/process4"/>
    <dgm:cxn modelId="{FB643880-A85D-424C-A053-C79D5B444A0C}" type="presParOf" srcId="{94890ED0-9B75-449C-AF5C-3A6DF4F985E3}" destId="{72316ADD-8107-4366-BEB7-5E59A744D04C}" srcOrd="2" destOrd="0" presId="urn:microsoft.com/office/officeart/2005/8/layout/process4"/>
    <dgm:cxn modelId="{43713438-7D8F-4CDF-84D7-1336049B5243}" type="presParOf" srcId="{72316ADD-8107-4366-BEB7-5E59A744D04C}" destId="{C4D398B6-FB5B-4CDE-98B7-20CAFCDC4B18}" srcOrd="0" destOrd="0" presId="urn:microsoft.com/office/officeart/2005/8/layout/process4"/>
    <dgm:cxn modelId="{A47F97F4-2BAA-4239-9057-383231516CB5}" type="presParOf" srcId="{72316ADD-8107-4366-BEB7-5E59A744D04C}" destId="{A6CAF4DB-055F-4B4C-9564-7022664D5E5D}" srcOrd="1" destOrd="0" presId="urn:microsoft.com/office/officeart/2005/8/layout/process4"/>
    <dgm:cxn modelId="{0E79D3FA-01B6-4D14-AB1E-42ECEAB3566D}" type="presParOf" srcId="{72316ADD-8107-4366-BEB7-5E59A744D04C}" destId="{1A945260-BC0B-4617-B999-DC83B1C7050E}" srcOrd="2" destOrd="0" presId="urn:microsoft.com/office/officeart/2005/8/layout/process4"/>
    <dgm:cxn modelId="{F5ADD4F8-C33D-471C-9B41-77B792D6C468}" type="presParOf" srcId="{1A945260-BC0B-4617-B999-DC83B1C7050E}" destId="{E723FD96-8801-49BE-95EA-58D373122C8D}" srcOrd="0" destOrd="0" presId="urn:microsoft.com/office/officeart/2005/8/layout/process4"/>
    <dgm:cxn modelId="{B7A66AB4-D324-4916-9CD5-2930F3FDAB17}" type="presParOf" srcId="{1A945260-BC0B-4617-B999-DC83B1C7050E}" destId="{F7695DBC-D85A-4565-B9FD-3852BAEF6AD8}" srcOrd="1" destOrd="0" presId="urn:microsoft.com/office/officeart/2005/8/layout/process4"/>
    <dgm:cxn modelId="{AC3B376E-7619-4836-BC33-2AA3D82C2DFA}" type="presParOf" srcId="{1A945260-BC0B-4617-B999-DC83B1C7050E}" destId="{7A53B602-3CDF-4ADF-A498-6C64BE4FA507}" srcOrd="2" destOrd="0" presId="urn:microsoft.com/office/officeart/2005/8/layout/process4"/>
    <dgm:cxn modelId="{9C17356D-8F31-4929-AF0C-1028C39072CB}" type="presParOf" srcId="{94890ED0-9B75-449C-AF5C-3A6DF4F985E3}" destId="{8F0A5E3B-5878-42F2-9C69-51CC3FDCF693}" srcOrd="3" destOrd="0" presId="urn:microsoft.com/office/officeart/2005/8/layout/process4"/>
    <dgm:cxn modelId="{BCE2430E-7DFE-4210-A5EC-6628A8E8EB78}" type="presParOf" srcId="{94890ED0-9B75-449C-AF5C-3A6DF4F985E3}" destId="{7BD8DA54-1E0B-4C9D-8086-EBE166A9F4A0}" srcOrd="4" destOrd="0" presId="urn:microsoft.com/office/officeart/2005/8/layout/process4"/>
    <dgm:cxn modelId="{495E7289-4815-4219-BBC7-8A306A5AD660}" type="presParOf" srcId="{7BD8DA54-1E0B-4C9D-8086-EBE166A9F4A0}" destId="{DD4A589A-B261-45B5-903B-23C334E267AB}" srcOrd="0" destOrd="0" presId="urn:microsoft.com/office/officeart/2005/8/layout/process4"/>
    <dgm:cxn modelId="{F473EB17-BAA8-4AC1-84FF-749D51B90156}" type="presParOf" srcId="{7BD8DA54-1E0B-4C9D-8086-EBE166A9F4A0}" destId="{020022CF-5452-4B2D-B047-3CBFA90DDE26}" srcOrd="1" destOrd="0" presId="urn:microsoft.com/office/officeart/2005/8/layout/process4"/>
    <dgm:cxn modelId="{C8E80CBF-8BD0-4FD7-B2F0-041EF59CAEBE}" type="presParOf" srcId="{7BD8DA54-1E0B-4C9D-8086-EBE166A9F4A0}" destId="{53611CCD-987E-4F8B-BD6E-5A3BFAF1B371}" srcOrd="2" destOrd="0" presId="urn:microsoft.com/office/officeart/2005/8/layout/process4"/>
    <dgm:cxn modelId="{DFFA46DF-60F9-410A-803A-85E2837F6AEC}" type="presParOf" srcId="{53611CCD-987E-4F8B-BD6E-5A3BFAF1B371}" destId="{9B4E2C5D-4ED2-4164-8A55-1A8F940FFFAA}" srcOrd="0" destOrd="0" presId="urn:microsoft.com/office/officeart/2005/8/layout/process4"/>
    <dgm:cxn modelId="{856BE9E0-003A-4262-A7E5-3D4DB8150D5C}" type="presParOf" srcId="{53611CCD-987E-4F8B-BD6E-5A3BFAF1B371}" destId="{ECC96C8B-D30F-49C1-BD6F-DA6FA338ABC7}" srcOrd="1" destOrd="0" presId="urn:microsoft.com/office/officeart/2005/8/layout/process4"/>
    <dgm:cxn modelId="{C794C9F6-5DFC-4ACE-B0B0-37FB2B79E813}" type="presParOf" srcId="{53611CCD-987E-4F8B-BD6E-5A3BFAF1B371}" destId="{8CFCA313-591B-4BCA-9B95-481E30699736}" srcOrd="2" destOrd="0" presId="urn:microsoft.com/office/officeart/2005/8/layout/process4"/>
    <dgm:cxn modelId="{29416C92-2B7A-47E0-85A2-F5BD3024DA30}" type="presParOf" srcId="{53611CCD-987E-4F8B-BD6E-5A3BFAF1B371}" destId="{16E99CCB-E046-46E8-88CB-30AC6BF0568C}" srcOrd="3" destOrd="0" presId="urn:microsoft.com/office/officeart/2005/8/layout/process4"/>
    <dgm:cxn modelId="{C59CD472-6C93-4402-9C78-F0EC03DCD27A}" type="presParOf" srcId="{53611CCD-987E-4F8B-BD6E-5A3BFAF1B371}" destId="{EE7DF589-279A-4351-9234-7CC48D928324}" srcOrd="4" destOrd="0" presId="urn:microsoft.com/office/officeart/2005/8/layout/process4"/>
    <dgm:cxn modelId="{520BB819-15FC-450C-9A10-0C5665F61337}" type="presParOf" srcId="{53611CCD-987E-4F8B-BD6E-5A3BFAF1B371}" destId="{ADA1149E-BEF5-4335-85FD-6C3DB298605B}" srcOrd="5" destOrd="0" presId="urn:microsoft.com/office/officeart/2005/8/layout/process4"/>
    <dgm:cxn modelId="{8C0BAB9D-C738-4C3C-BEB7-CC338FDEE718}" type="presParOf" srcId="{53611CCD-987E-4F8B-BD6E-5A3BFAF1B371}" destId="{B559FDB1-E7CA-4AAA-B1CB-9541278CF427}" srcOrd="6"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4F1A2CE-F4C8-4C95-AA75-87044DB23269}"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3A69CB28-4E66-471C-83A5-9EDC46CDAA74}">
      <dgm:prSet phldrT="[Text]"/>
      <dgm:spPr/>
      <dgm:t>
        <a:bodyPr/>
        <a:lstStyle/>
        <a:p>
          <a:r>
            <a:rPr lang="en-US" b="0" i="0" u="none"/>
            <a:t>Collect data useful for capacity analysis of your schools</a:t>
          </a:r>
          <a:endParaRPr lang="en-US" b="0"/>
        </a:p>
      </dgm:t>
    </dgm:pt>
    <dgm:pt modelId="{49922403-EAA1-4987-8C65-4540D8D12E67}" type="parTrans" cxnId="{8688B47E-24D1-49EF-B03D-CD2DD28231DE}">
      <dgm:prSet/>
      <dgm:spPr/>
      <dgm:t>
        <a:bodyPr/>
        <a:lstStyle/>
        <a:p>
          <a:endParaRPr lang="en-US"/>
        </a:p>
      </dgm:t>
    </dgm:pt>
    <dgm:pt modelId="{4A10147D-60BA-42AE-90B9-12AF13B3F8EA}" type="sibTrans" cxnId="{8688B47E-24D1-49EF-B03D-CD2DD28231DE}">
      <dgm:prSet/>
      <dgm:spPr/>
      <dgm:t>
        <a:bodyPr/>
        <a:lstStyle/>
        <a:p>
          <a:endParaRPr lang="en-US"/>
        </a:p>
      </dgm:t>
    </dgm:pt>
    <dgm:pt modelId="{69BE3E17-E3E1-43B6-8055-546E3CF1278B}">
      <dgm:prSet/>
      <dgm:spPr/>
      <dgm:t>
        <a:bodyPr/>
        <a:lstStyle/>
        <a:p>
          <a:r>
            <a:rPr lang="en-US" b="0" i="0" u="none"/>
            <a:t>Current school capacities</a:t>
          </a:r>
          <a:endParaRPr lang="en-US"/>
        </a:p>
      </dgm:t>
    </dgm:pt>
    <dgm:pt modelId="{8270CCDF-50E3-4EA1-BD1A-04954204619B}" type="parTrans" cxnId="{5C95C137-AD43-4809-83D1-FA442CF9F485}">
      <dgm:prSet/>
      <dgm:spPr/>
      <dgm:t>
        <a:bodyPr/>
        <a:lstStyle/>
        <a:p>
          <a:endParaRPr lang="en-US"/>
        </a:p>
      </dgm:t>
    </dgm:pt>
    <dgm:pt modelId="{64399E53-ACB9-40D2-ADC5-60A267A7369D}" type="sibTrans" cxnId="{5C95C137-AD43-4809-83D1-FA442CF9F485}">
      <dgm:prSet/>
      <dgm:spPr/>
      <dgm:t>
        <a:bodyPr/>
        <a:lstStyle/>
        <a:p>
          <a:endParaRPr lang="en-US"/>
        </a:p>
      </dgm:t>
    </dgm:pt>
    <dgm:pt modelId="{F361BB12-33AD-46F5-BE3A-5FF8C5DEECE1}">
      <dgm:prSet/>
      <dgm:spPr/>
      <dgm:t>
        <a:bodyPr/>
        <a:lstStyle/>
        <a:p>
          <a:r>
            <a:rPr lang="en-US" b="0" i="0" u="none"/>
            <a:t>Class size multipliers by grade or subject</a:t>
          </a:r>
          <a:endParaRPr lang="en-US"/>
        </a:p>
      </dgm:t>
    </dgm:pt>
    <dgm:pt modelId="{E3E3591C-8EB2-41A0-BBAE-58D3B9491625}" type="parTrans" cxnId="{C2B11D7F-EB82-4D1E-ADBD-F341BC54EBCE}">
      <dgm:prSet/>
      <dgm:spPr/>
      <dgm:t>
        <a:bodyPr/>
        <a:lstStyle/>
        <a:p>
          <a:endParaRPr lang="en-US"/>
        </a:p>
      </dgm:t>
    </dgm:pt>
    <dgm:pt modelId="{B934763F-C147-4CD7-87E2-1CA014C1192D}" type="sibTrans" cxnId="{C2B11D7F-EB82-4D1E-ADBD-F341BC54EBCE}">
      <dgm:prSet/>
      <dgm:spPr/>
      <dgm:t>
        <a:bodyPr/>
        <a:lstStyle/>
        <a:p>
          <a:endParaRPr lang="en-US"/>
        </a:p>
      </dgm:t>
    </dgm:pt>
    <dgm:pt modelId="{D5A26224-C8CA-48A5-82E8-C469F88B51F9}">
      <dgm:prSet/>
      <dgm:spPr/>
      <dgm:t>
        <a:bodyPr/>
        <a:lstStyle/>
        <a:p>
          <a:r>
            <a:rPr lang="en-US" b="0" i="0" u="none"/>
            <a:t>Square footage of the school</a:t>
          </a:r>
          <a:endParaRPr lang="en-US"/>
        </a:p>
      </dgm:t>
    </dgm:pt>
    <dgm:pt modelId="{354F4A90-61CD-413E-B0B5-6AB93C2210B7}" type="parTrans" cxnId="{C3D5D6D7-4B7F-4C8C-BE73-5A8CB439BCEF}">
      <dgm:prSet/>
      <dgm:spPr/>
      <dgm:t>
        <a:bodyPr/>
        <a:lstStyle/>
        <a:p>
          <a:endParaRPr lang="en-US"/>
        </a:p>
      </dgm:t>
    </dgm:pt>
    <dgm:pt modelId="{2D643A53-0A3E-4178-A9F4-E794C1E87293}" type="sibTrans" cxnId="{C3D5D6D7-4B7F-4C8C-BE73-5A8CB439BCEF}">
      <dgm:prSet/>
      <dgm:spPr/>
      <dgm:t>
        <a:bodyPr/>
        <a:lstStyle/>
        <a:p>
          <a:endParaRPr lang="en-US"/>
        </a:p>
      </dgm:t>
    </dgm:pt>
    <dgm:pt modelId="{992B3805-E179-46AC-AA6A-C209450F82C5}">
      <dgm:prSet/>
      <dgm:spPr/>
      <dgm:t>
        <a:bodyPr/>
        <a:lstStyle/>
        <a:p>
          <a:r>
            <a:rPr lang="en-US" b="0" i="0" u="none"/>
            <a:t>Square footage of classrooms and other instructional and common spaces</a:t>
          </a:r>
          <a:endParaRPr lang="en-US"/>
        </a:p>
      </dgm:t>
    </dgm:pt>
    <dgm:pt modelId="{B63C3272-2228-4EED-AE17-AA249877E308}" type="parTrans" cxnId="{C8F6A452-36B1-4A7F-A40F-AE39B418A94C}">
      <dgm:prSet/>
      <dgm:spPr/>
      <dgm:t>
        <a:bodyPr/>
        <a:lstStyle/>
        <a:p>
          <a:endParaRPr lang="en-US"/>
        </a:p>
      </dgm:t>
    </dgm:pt>
    <dgm:pt modelId="{64A5C3CE-85B4-4244-8083-F70CF33E9C13}" type="sibTrans" cxnId="{C8F6A452-36B1-4A7F-A40F-AE39B418A94C}">
      <dgm:prSet/>
      <dgm:spPr/>
      <dgm:t>
        <a:bodyPr/>
        <a:lstStyle/>
        <a:p>
          <a:endParaRPr lang="en-US"/>
        </a:p>
      </dgm:t>
    </dgm:pt>
    <dgm:pt modelId="{10C469D6-6851-4E4F-A8A3-A658B693754F}">
      <dgm:prSet/>
      <dgm:spPr/>
      <dgm:t>
        <a:bodyPr/>
        <a:lstStyle/>
        <a:p>
          <a:r>
            <a:rPr lang="en-US" b="0" i="0" u="none"/>
            <a:t>Determine if it is physically possible to serve the fall 2020-21 enrollment of students projected to attend each school.</a:t>
          </a:r>
          <a:endParaRPr lang="en-US"/>
        </a:p>
      </dgm:t>
    </dgm:pt>
    <dgm:pt modelId="{1AAD6D9A-7F12-4CCE-8068-FD2132715E31}" type="parTrans" cxnId="{CC017A8B-7441-4211-A5A8-4FCEB3D2EFF5}">
      <dgm:prSet/>
      <dgm:spPr/>
      <dgm:t>
        <a:bodyPr/>
        <a:lstStyle/>
        <a:p>
          <a:endParaRPr lang="en-US"/>
        </a:p>
      </dgm:t>
    </dgm:pt>
    <dgm:pt modelId="{DEBDA112-7BB4-4D84-9E08-37B3F0B87FC3}" type="sibTrans" cxnId="{CC017A8B-7441-4211-A5A8-4FCEB3D2EFF5}">
      <dgm:prSet/>
      <dgm:spPr/>
      <dgm:t>
        <a:bodyPr/>
        <a:lstStyle/>
        <a:p>
          <a:endParaRPr lang="en-US"/>
        </a:p>
      </dgm:t>
    </dgm:pt>
    <dgm:pt modelId="{26C8E6F3-4D2D-4252-9940-6467D0A13F80}">
      <dgm:prSet/>
      <dgm:spPr/>
      <dgm:t>
        <a:bodyPr/>
        <a:lstStyle/>
        <a:p>
          <a:r>
            <a:rPr lang="en-US" b="0" i="0" u="none"/>
            <a:t>Propose an "on-site" corona capacity, which includes social distancing in traditional capacity spaces and use of  instructional areas, not traditionally used for capacity calculations, such as cafeterias for instruction AND with capacities that would  accommodate in seat instruction, but would not general have capacity, such as  a gym or outdoor covered classroom.</a:t>
          </a:r>
          <a:endParaRPr lang="en-US"/>
        </a:p>
      </dgm:t>
    </dgm:pt>
    <dgm:pt modelId="{DE22429E-57C9-415B-B1E6-9DF7A1704836}" type="parTrans" cxnId="{6849E1D2-C751-4E37-9C92-E5B04DD0C038}">
      <dgm:prSet/>
      <dgm:spPr/>
      <dgm:t>
        <a:bodyPr/>
        <a:lstStyle/>
        <a:p>
          <a:endParaRPr lang="en-US"/>
        </a:p>
      </dgm:t>
    </dgm:pt>
    <dgm:pt modelId="{C9DDF4E9-71F3-4DC6-895E-D1DBB8F1D0F2}" type="sibTrans" cxnId="{6849E1D2-C751-4E37-9C92-E5B04DD0C038}">
      <dgm:prSet/>
      <dgm:spPr/>
      <dgm:t>
        <a:bodyPr/>
        <a:lstStyle/>
        <a:p>
          <a:endParaRPr lang="en-US"/>
        </a:p>
      </dgm:t>
    </dgm:pt>
    <dgm:pt modelId="{CC9F9A55-6466-4CC2-B696-42CC3A4C5FEE}">
      <dgm:prSet/>
      <dgm:spPr/>
      <dgm:t>
        <a:bodyPr/>
        <a:lstStyle/>
        <a:p>
          <a:r>
            <a:rPr lang="en-US" b="0" i="0" u="none"/>
            <a:t>Calculate a corona utilization of each school using the 2019-20 enrollment  and the corona capacity, to identify whether and which schools may need to reduce school schedule to achieve social distancing.</a:t>
          </a:r>
          <a:endParaRPr lang="en-US"/>
        </a:p>
      </dgm:t>
    </dgm:pt>
    <dgm:pt modelId="{EC6B46D5-C19D-499E-9587-816B942FE664}" type="parTrans" cxnId="{7CE7F81B-A1FD-4103-8A32-95FD16C51059}">
      <dgm:prSet/>
      <dgm:spPr/>
      <dgm:t>
        <a:bodyPr/>
        <a:lstStyle/>
        <a:p>
          <a:endParaRPr lang="en-US"/>
        </a:p>
      </dgm:t>
    </dgm:pt>
    <dgm:pt modelId="{9969C299-0162-49E9-B8A4-308AF5C1DF93}" type="sibTrans" cxnId="{7CE7F81B-A1FD-4103-8A32-95FD16C51059}">
      <dgm:prSet/>
      <dgm:spPr/>
      <dgm:t>
        <a:bodyPr/>
        <a:lstStyle/>
        <a:p>
          <a:endParaRPr lang="en-US"/>
        </a:p>
      </dgm:t>
    </dgm:pt>
    <dgm:pt modelId="{B32F74D6-3E0C-497F-850C-DA5439A0AE28}">
      <dgm:prSet/>
      <dgm:spPr/>
      <dgm:t>
        <a:bodyPr/>
        <a:lstStyle/>
        <a:p>
          <a:r>
            <a:rPr lang="en-US" b="0" i="0" u="none"/>
            <a:t>Account for delivering special education classes, or social distancing of aids who accompany students in regular classes, where appropriate.</a:t>
          </a:r>
          <a:endParaRPr lang="en-US"/>
        </a:p>
      </dgm:t>
    </dgm:pt>
    <dgm:pt modelId="{75206719-58D5-4972-9DD1-CEE845F48A42}" type="parTrans" cxnId="{E583D2A0-EB70-4C78-8F3E-C4F1523A9764}">
      <dgm:prSet/>
      <dgm:spPr/>
      <dgm:t>
        <a:bodyPr/>
        <a:lstStyle/>
        <a:p>
          <a:endParaRPr lang="en-US"/>
        </a:p>
      </dgm:t>
    </dgm:pt>
    <dgm:pt modelId="{52B0FC08-5CB0-40EC-B176-971451A735D9}" type="sibTrans" cxnId="{E583D2A0-EB70-4C78-8F3E-C4F1523A9764}">
      <dgm:prSet/>
      <dgm:spPr/>
      <dgm:t>
        <a:bodyPr/>
        <a:lstStyle/>
        <a:p>
          <a:endParaRPr lang="en-US"/>
        </a:p>
      </dgm:t>
    </dgm:pt>
    <dgm:pt modelId="{A1443A0F-3B22-4013-B16F-79378274FD08}">
      <dgm:prSet/>
      <dgm:spPr/>
      <dgm:t>
        <a:bodyPr/>
        <a:lstStyle/>
        <a:p>
          <a:r>
            <a:rPr lang="en-US" b="0" i="0" u="none"/>
            <a:t>Prepare a brief DRAFT report to local school communities--administration, teachers, and parents on whether and which school BUILDINGS can support corona capacities and seek input on the preliminary findings.</a:t>
          </a:r>
          <a:endParaRPr lang="en-US"/>
        </a:p>
      </dgm:t>
    </dgm:pt>
    <dgm:pt modelId="{D14E3014-785A-4836-974E-050650AEE14F}" type="parTrans" cxnId="{F98D158E-96AA-430C-BAD7-FF7EF90C8504}">
      <dgm:prSet/>
      <dgm:spPr/>
      <dgm:t>
        <a:bodyPr/>
        <a:lstStyle/>
        <a:p>
          <a:endParaRPr lang="en-US"/>
        </a:p>
      </dgm:t>
    </dgm:pt>
    <dgm:pt modelId="{09319329-094A-4E50-8275-279BD2C28E61}" type="sibTrans" cxnId="{F98D158E-96AA-430C-BAD7-FF7EF90C8504}">
      <dgm:prSet/>
      <dgm:spPr/>
      <dgm:t>
        <a:bodyPr/>
        <a:lstStyle/>
        <a:p>
          <a:endParaRPr lang="en-US"/>
        </a:p>
      </dgm:t>
    </dgm:pt>
    <dgm:pt modelId="{8B196D59-B20E-4D3C-B1F1-BBE46EBE8B0B}">
      <dgm:prSet/>
      <dgm:spPr/>
      <dgm:t>
        <a:bodyPr/>
        <a:lstStyle/>
        <a:p>
          <a:r>
            <a:rPr lang="en-US" b="0">
              <a:solidFill>
                <a:schemeClr val="tx1"/>
              </a:solidFill>
            </a:rPr>
            <a:t>Determine restroom capacity  (~30 </a:t>
          </a:r>
          <a:r>
            <a:rPr lang="en-US" b="0" err="1">
              <a:solidFill>
                <a:schemeClr val="tx1"/>
              </a:solidFill>
            </a:rPr>
            <a:t>sqft</a:t>
          </a:r>
          <a:r>
            <a:rPr lang="en-US" b="0">
              <a:solidFill>
                <a:schemeClr val="tx1"/>
              </a:solidFill>
            </a:rPr>
            <a:t> per person max)</a:t>
          </a:r>
        </a:p>
      </dgm:t>
    </dgm:pt>
    <dgm:pt modelId="{873AE31E-465E-411E-A9F0-0FB5D04A1D8B}" type="parTrans" cxnId="{8C6B9094-F38F-4797-BD9C-03AB269EAD6D}">
      <dgm:prSet/>
      <dgm:spPr/>
      <dgm:t>
        <a:bodyPr/>
        <a:lstStyle/>
        <a:p>
          <a:endParaRPr lang="en-US"/>
        </a:p>
      </dgm:t>
    </dgm:pt>
    <dgm:pt modelId="{5F9EB7C4-F29D-41EE-A344-CE34C8757114}" type="sibTrans" cxnId="{8C6B9094-F38F-4797-BD9C-03AB269EAD6D}">
      <dgm:prSet/>
      <dgm:spPr/>
      <dgm:t>
        <a:bodyPr/>
        <a:lstStyle/>
        <a:p>
          <a:endParaRPr lang="en-US"/>
        </a:p>
      </dgm:t>
    </dgm:pt>
    <dgm:pt modelId="{93F74CF3-50CF-4960-9BA3-7D9B11EDE411}">
      <dgm:prSet/>
      <dgm:spPr/>
      <dgm:t>
        <a:bodyPr/>
        <a:lstStyle/>
        <a:p>
          <a:r>
            <a:rPr lang="en-US" b="0">
              <a:solidFill>
                <a:schemeClr val="tx1"/>
              </a:solidFill>
            </a:rPr>
            <a:t>Consider adding an isolation space for students/staff who present Covid-19 symptoms during the day; preferably near an entrance</a:t>
          </a:r>
        </a:p>
      </dgm:t>
    </dgm:pt>
    <dgm:pt modelId="{F6AA4FE8-7665-43D9-964A-458162814CD8}" type="parTrans" cxnId="{BA5A68EF-8641-4917-A7A8-BDC760D519F3}">
      <dgm:prSet/>
      <dgm:spPr/>
      <dgm:t>
        <a:bodyPr/>
        <a:lstStyle/>
        <a:p>
          <a:endParaRPr lang="en-US"/>
        </a:p>
      </dgm:t>
    </dgm:pt>
    <dgm:pt modelId="{53091F35-1015-4074-A8C8-A98A2934C7E3}" type="sibTrans" cxnId="{BA5A68EF-8641-4917-A7A8-BDC760D519F3}">
      <dgm:prSet/>
      <dgm:spPr/>
      <dgm:t>
        <a:bodyPr/>
        <a:lstStyle/>
        <a:p>
          <a:endParaRPr lang="en-US"/>
        </a:p>
      </dgm:t>
    </dgm:pt>
    <dgm:pt modelId="{1D62CE4F-1ACC-4A32-8F9E-21B111D910D7}">
      <dgm:prSet/>
      <dgm:spPr/>
      <dgm:t>
        <a:bodyPr/>
        <a:lstStyle/>
        <a:p>
          <a:r>
            <a:rPr lang="en-US" b="0">
              <a:solidFill>
                <a:schemeClr val="tx1"/>
              </a:solidFill>
            </a:rPr>
            <a:t>Identify other stakeholder partners than can provide potential space adjacent to the campus (e.g., office/retail, higher education, library, etc.) </a:t>
          </a:r>
        </a:p>
      </dgm:t>
    </dgm:pt>
    <dgm:pt modelId="{C958A437-48FF-479C-B3B3-AB47543E7220}" type="parTrans" cxnId="{A42A3432-B972-433D-9A39-EAC01250DC8C}">
      <dgm:prSet/>
      <dgm:spPr/>
      <dgm:t>
        <a:bodyPr/>
        <a:lstStyle/>
        <a:p>
          <a:endParaRPr lang="en-US"/>
        </a:p>
      </dgm:t>
    </dgm:pt>
    <dgm:pt modelId="{64E5A3B7-F811-4F9C-98F0-13C41BFC348A}" type="sibTrans" cxnId="{A42A3432-B972-433D-9A39-EAC01250DC8C}">
      <dgm:prSet/>
      <dgm:spPr/>
      <dgm:t>
        <a:bodyPr/>
        <a:lstStyle/>
        <a:p>
          <a:endParaRPr lang="en-US"/>
        </a:p>
      </dgm:t>
    </dgm:pt>
    <dgm:pt modelId="{7F11415D-EF90-4968-B4C3-6E18C1B029A3}">
      <dgm:prSet/>
      <dgm:spPr/>
      <dgm:t>
        <a:bodyPr/>
        <a:lstStyle/>
        <a:p>
          <a:r>
            <a:rPr lang="en-US"/>
            <a:t>Engage local community (principals, staff, parents, and students) on the assumptions and findings for corona-capacity of their schools</a:t>
          </a:r>
        </a:p>
      </dgm:t>
    </dgm:pt>
    <dgm:pt modelId="{81550756-0C14-4B35-88F5-1465702F6E78}" type="parTrans" cxnId="{4D95CEBD-B879-40F2-AFD1-BBDC974985C9}">
      <dgm:prSet/>
      <dgm:spPr/>
      <dgm:t>
        <a:bodyPr/>
        <a:lstStyle/>
        <a:p>
          <a:endParaRPr lang="en-US"/>
        </a:p>
      </dgm:t>
    </dgm:pt>
    <dgm:pt modelId="{E37D5F22-5C2F-4A76-B29D-4D99A4F94D4D}" type="sibTrans" cxnId="{4D95CEBD-B879-40F2-AFD1-BBDC974985C9}">
      <dgm:prSet/>
      <dgm:spPr/>
      <dgm:t>
        <a:bodyPr/>
        <a:lstStyle/>
        <a:p>
          <a:endParaRPr lang="en-US"/>
        </a:p>
      </dgm:t>
    </dgm:pt>
    <dgm:pt modelId="{88C1724F-776F-4CE2-BB5F-5E80EBC04A8B}">
      <dgm:prSet/>
      <dgm:spPr/>
      <dgm:t>
        <a:bodyPr/>
        <a:lstStyle/>
        <a:p>
          <a:r>
            <a:rPr lang="en-US">
              <a:solidFill>
                <a:schemeClr val="tx1"/>
              </a:solidFill>
            </a:rPr>
            <a:t>Seek input from local school communities on staffing, concerns about equity, safety, and feasibility</a:t>
          </a:r>
        </a:p>
      </dgm:t>
    </dgm:pt>
    <dgm:pt modelId="{2BC7DDEC-291C-42BC-B6A2-973801982631}" type="parTrans" cxnId="{20E3AE2D-9728-4873-B90F-958DA6CB7CF2}">
      <dgm:prSet/>
      <dgm:spPr/>
      <dgm:t>
        <a:bodyPr/>
        <a:lstStyle/>
        <a:p>
          <a:endParaRPr lang="en-US"/>
        </a:p>
      </dgm:t>
    </dgm:pt>
    <dgm:pt modelId="{062198D9-554F-4972-A8BC-01CCA26C17A5}" type="sibTrans" cxnId="{20E3AE2D-9728-4873-B90F-958DA6CB7CF2}">
      <dgm:prSet/>
      <dgm:spPr/>
      <dgm:t>
        <a:bodyPr/>
        <a:lstStyle/>
        <a:p>
          <a:endParaRPr lang="en-US"/>
        </a:p>
      </dgm:t>
    </dgm:pt>
    <dgm:pt modelId="{3248409F-E2F8-4812-A52D-CE4DC2152E7E}">
      <dgm:prSet/>
      <dgm:spPr/>
      <dgm:t>
        <a:bodyPr/>
        <a:lstStyle/>
        <a:p>
          <a:r>
            <a:rPr lang="en-US"/>
            <a:t>Collect data useful for capacity analysis of your busses</a:t>
          </a:r>
        </a:p>
      </dgm:t>
    </dgm:pt>
    <dgm:pt modelId="{4969D900-E826-45D9-9BD7-7D5CB4665F5F}" type="parTrans" cxnId="{843F2A61-6365-4D73-9A88-7843453606C8}">
      <dgm:prSet/>
      <dgm:spPr/>
      <dgm:t>
        <a:bodyPr/>
        <a:lstStyle/>
        <a:p>
          <a:endParaRPr lang="en-US"/>
        </a:p>
      </dgm:t>
    </dgm:pt>
    <dgm:pt modelId="{3DF16237-6A3F-4BC6-9C6B-4893833C51DA}" type="sibTrans" cxnId="{843F2A61-6365-4D73-9A88-7843453606C8}">
      <dgm:prSet/>
      <dgm:spPr/>
      <dgm:t>
        <a:bodyPr/>
        <a:lstStyle/>
        <a:p>
          <a:endParaRPr lang="en-US"/>
        </a:p>
      </dgm:t>
    </dgm:pt>
    <dgm:pt modelId="{438D0716-830D-46B2-A0F0-AD04A9207D98}">
      <dgm:prSet/>
      <dgm:spPr/>
      <dgm:t>
        <a:bodyPr/>
        <a:lstStyle/>
        <a:p>
          <a:r>
            <a:rPr lang="en-US"/>
            <a:t>Survey staff: who is/isn’t planning on returning to work in the fall.  What are their considerations?</a:t>
          </a:r>
        </a:p>
      </dgm:t>
    </dgm:pt>
    <dgm:pt modelId="{DC60D3F5-5717-4565-9ABC-07B708231B56}" type="parTrans" cxnId="{A6BE6BA0-5536-4D2E-8D06-244069BEBA51}">
      <dgm:prSet/>
      <dgm:spPr/>
      <dgm:t>
        <a:bodyPr/>
        <a:lstStyle/>
        <a:p>
          <a:endParaRPr lang="en-US"/>
        </a:p>
      </dgm:t>
    </dgm:pt>
    <dgm:pt modelId="{7D1B4A35-8B52-4F60-8842-724FDF42E2DC}" type="sibTrans" cxnId="{A6BE6BA0-5536-4D2E-8D06-244069BEBA51}">
      <dgm:prSet/>
      <dgm:spPr/>
      <dgm:t>
        <a:bodyPr/>
        <a:lstStyle/>
        <a:p>
          <a:endParaRPr lang="en-US"/>
        </a:p>
      </dgm:t>
    </dgm:pt>
    <dgm:pt modelId="{9F453505-F08C-47D0-BB6E-AAED0E6B02E1}">
      <dgm:prSet/>
      <dgm:spPr/>
      <dgm:t>
        <a:bodyPr/>
        <a:lstStyle/>
        <a:p>
          <a:r>
            <a:rPr lang="en-US"/>
            <a:t>Survey parents: who is/isn’t planning on sending their kids on a bus in the fall. What are their considerations?</a:t>
          </a:r>
        </a:p>
      </dgm:t>
    </dgm:pt>
    <dgm:pt modelId="{EC1F12CD-A025-47DE-8117-6BBED289E15A}" type="parTrans" cxnId="{8AD23ED3-F6B6-458D-A7CC-85D36939BACF}">
      <dgm:prSet/>
      <dgm:spPr/>
      <dgm:t>
        <a:bodyPr/>
        <a:lstStyle/>
        <a:p>
          <a:endParaRPr lang="en-US"/>
        </a:p>
      </dgm:t>
    </dgm:pt>
    <dgm:pt modelId="{CF711C4F-FFC7-4731-BD21-C480CAB698D9}" type="sibTrans" cxnId="{8AD23ED3-F6B6-458D-A7CC-85D36939BACF}">
      <dgm:prSet/>
      <dgm:spPr/>
      <dgm:t>
        <a:bodyPr/>
        <a:lstStyle/>
        <a:p>
          <a:endParaRPr lang="en-US"/>
        </a:p>
      </dgm:t>
    </dgm:pt>
    <dgm:pt modelId="{69FD10D4-5EF6-446D-A8B8-BEBF334DA841}">
      <dgm:prSet/>
      <dgm:spPr/>
      <dgm:t>
        <a:bodyPr/>
        <a:lstStyle/>
        <a:p>
          <a:r>
            <a:rPr lang="en-US"/>
            <a:t>Consider a written request (RSVP) for parents to drive/walk their students to temporarily lower ridership)</a:t>
          </a:r>
        </a:p>
      </dgm:t>
    </dgm:pt>
    <dgm:pt modelId="{5293BCC4-910E-42F8-B05C-2F619CAC670C}" type="parTrans" cxnId="{3C61B7F1-AB9F-4028-A5DD-5CE5378DFF30}">
      <dgm:prSet/>
      <dgm:spPr/>
      <dgm:t>
        <a:bodyPr/>
        <a:lstStyle/>
        <a:p>
          <a:endParaRPr lang="en-US"/>
        </a:p>
      </dgm:t>
    </dgm:pt>
    <dgm:pt modelId="{872B563E-EE2F-4630-8362-47143203FF36}" type="sibTrans" cxnId="{3C61B7F1-AB9F-4028-A5DD-5CE5378DFF30}">
      <dgm:prSet/>
      <dgm:spPr/>
      <dgm:t>
        <a:bodyPr/>
        <a:lstStyle/>
        <a:p>
          <a:endParaRPr lang="en-US"/>
        </a:p>
      </dgm:t>
    </dgm:pt>
    <dgm:pt modelId="{4A1DCF8D-E765-45A6-89C6-6A765C5BDDB1}">
      <dgm:prSet/>
      <dgm:spPr/>
      <dgm:t>
        <a:bodyPr/>
        <a:lstStyle/>
        <a:p>
          <a:r>
            <a:rPr lang="en-US"/>
            <a:t>Develop two capacity scenarios for your busses with their staffing and routing implications: strict social distancing which lowers capacity by ~ 90% and spacing every other row (50% reduction).  Have siblings sit together when possible.</a:t>
          </a:r>
        </a:p>
      </dgm:t>
    </dgm:pt>
    <dgm:pt modelId="{887D5582-5EC3-4257-83E7-80B7C1649B12}" type="parTrans" cxnId="{DF2AE1DD-2FD7-48AD-A9BD-B025A124BF4B}">
      <dgm:prSet/>
      <dgm:spPr/>
      <dgm:t>
        <a:bodyPr/>
        <a:lstStyle/>
        <a:p>
          <a:endParaRPr lang="en-US"/>
        </a:p>
      </dgm:t>
    </dgm:pt>
    <dgm:pt modelId="{0F899979-7D11-414E-97C2-83C35B3C6BD0}" type="sibTrans" cxnId="{DF2AE1DD-2FD7-48AD-A9BD-B025A124BF4B}">
      <dgm:prSet/>
      <dgm:spPr/>
      <dgm:t>
        <a:bodyPr/>
        <a:lstStyle/>
        <a:p>
          <a:endParaRPr lang="en-US"/>
        </a:p>
      </dgm:t>
    </dgm:pt>
    <dgm:pt modelId="{91DD4E14-32D2-48BE-AC80-B8F07A7C30F7}">
      <dgm:prSet/>
      <dgm:spPr/>
      <dgm:t>
        <a:bodyPr/>
        <a:lstStyle/>
        <a:p>
          <a:r>
            <a:rPr lang="en-US"/>
            <a:t>Determine if health screenings will take place on/before entering the bus; provide staff to perform this task if so and help monitor students on the bus.</a:t>
          </a:r>
        </a:p>
      </dgm:t>
    </dgm:pt>
    <dgm:pt modelId="{8A06CBE2-5E4C-46CE-A517-2D2DBEF56257}" type="parTrans" cxnId="{21EFFC7F-FFF9-4A11-8917-219617663F53}">
      <dgm:prSet/>
      <dgm:spPr/>
      <dgm:t>
        <a:bodyPr/>
        <a:lstStyle/>
        <a:p>
          <a:endParaRPr lang="en-US"/>
        </a:p>
      </dgm:t>
    </dgm:pt>
    <dgm:pt modelId="{C5773F1D-4BAC-478F-820F-22A5725AE59E}" type="sibTrans" cxnId="{21EFFC7F-FFF9-4A11-8917-219617663F53}">
      <dgm:prSet/>
      <dgm:spPr/>
      <dgm:t>
        <a:bodyPr/>
        <a:lstStyle/>
        <a:p>
          <a:endParaRPr lang="en-US"/>
        </a:p>
      </dgm:t>
    </dgm:pt>
    <dgm:pt modelId="{171B36AA-C09E-41BF-B748-892006FD3FCE}">
      <dgm:prSet/>
      <dgm:spPr/>
      <dgm:t>
        <a:bodyPr/>
        <a:lstStyle/>
        <a:p>
          <a:r>
            <a:rPr lang="en-US"/>
            <a:t>Plan for at least temporary student use of masks on busses in the event strict social distancing is prohibitive</a:t>
          </a:r>
        </a:p>
      </dgm:t>
    </dgm:pt>
    <dgm:pt modelId="{97A5AC50-269B-49B8-A6AB-B9AC80D9BF65}" type="parTrans" cxnId="{677985F3-1709-480A-B191-9A39BF419AD5}">
      <dgm:prSet/>
      <dgm:spPr/>
      <dgm:t>
        <a:bodyPr/>
        <a:lstStyle/>
        <a:p>
          <a:endParaRPr lang="en-US"/>
        </a:p>
      </dgm:t>
    </dgm:pt>
    <dgm:pt modelId="{5BF87C4F-8057-4197-99B0-EF5B4C0961EA}" type="sibTrans" cxnId="{677985F3-1709-480A-B191-9A39BF419AD5}">
      <dgm:prSet/>
      <dgm:spPr/>
      <dgm:t>
        <a:bodyPr/>
        <a:lstStyle/>
        <a:p>
          <a:endParaRPr lang="en-US"/>
        </a:p>
      </dgm:t>
    </dgm:pt>
    <dgm:pt modelId="{91C8D115-B1F3-4E04-9AA8-445CACDC6E78}" type="pres">
      <dgm:prSet presAssocID="{94F1A2CE-F4C8-4C95-AA75-87044DB23269}" presName="linear" presStyleCnt="0">
        <dgm:presLayoutVars>
          <dgm:animLvl val="lvl"/>
          <dgm:resizeHandles val="exact"/>
        </dgm:presLayoutVars>
      </dgm:prSet>
      <dgm:spPr/>
    </dgm:pt>
    <dgm:pt modelId="{AB25EA7D-DE5B-41CB-944F-792028C22247}" type="pres">
      <dgm:prSet presAssocID="{3A69CB28-4E66-471C-83A5-9EDC46CDAA74}" presName="parentText" presStyleLbl="node1" presStyleIdx="0" presStyleCnt="4">
        <dgm:presLayoutVars>
          <dgm:chMax val="0"/>
          <dgm:bulletEnabled val="1"/>
        </dgm:presLayoutVars>
      </dgm:prSet>
      <dgm:spPr/>
    </dgm:pt>
    <dgm:pt modelId="{D5B406E6-FBF1-4F38-91AE-CEF37CA2F2C0}" type="pres">
      <dgm:prSet presAssocID="{3A69CB28-4E66-471C-83A5-9EDC46CDAA74}" presName="childText" presStyleLbl="revTx" presStyleIdx="0" presStyleCnt="4">
        <dgm:presLayoutVars>
          <dgm:bulletEnabled val="1"/>
        </dgm:presLayoutVars>
      </dgm:prSet>
      <dgm:spPr/>
    </dgm:pt>
    <dgm:pt modelId="{32A329BC-12E4-4582-9868-B6D9ECEA17AF}" type="pres">
      <dgm:prSet presAssocID="{3248409F-E2F8-4812-A52D-CE4DC2152E7E}" presName="parentText" presStyleLbl="node1" presStyleIdx="1" presStyleCnt="4">
        <dgm:presLayoutVars>
          <dgm:chMax val="0"/>
          <dgm:bulletEnabled val="1"/>
        </dgm:presLayoutVars>
      </dgm:prSet>
      <dgm:spPr/>
    </dgm:pt>
    <dgm:pt modelId="{9BE4C0FA-20B9-49ED-897E-9F7D35033E10}" type="pres">
      <dgm:prSet presAssocID="{3248409F-E2F8-4812-A52D-CE4DC2152E7E}" presName="childText" presStyleLbl="revTx" presStyleIdx="1" presStyleCnt="4">
        <dgm:presLayoutVars>
          <dgm:bulletEnabled val="1"/>
        </dgm:presLayoutVars>
      </dgm:prSet>
      <dgm:spPr/>
    </dgm:pt>
    <dgm:pt modelId="{4C848D28-379C-46B5-AEDB-FAAD6E2C30B3}" type="pres">
      <dgm:prSet presAssocID="{10C469D6-6851-4E4F-A8A3-A658B693754F}" presName="parentText" presStyleLbl="node1" presStyleIdx="2" presStyleCnt="4">
        <dgm:presLayoutVars>
          <dgm:chMax val="0"/>
          <dgm:bulletEnabled val="1"/>
        </dgm:presLayoutVars>
      </dgm:prSet>
      <dgm:spPr/>
    </dgm:pt>
    <dgm:pt modelId="{9DA2ECA3-7160-40C0-ADE4-383547DC3143}" type="pres">
      <dgm:prSet presAssocID="{10C469D6-6851-4E4F-A8A3-A658B693754F}" presName="childText" presStyleLbl="revTx" presStyleIdx="2" presStyleCnt="4">
        <dgm:presLayoutVars>
          <dgm:bulletEnabled val="1"/>
        </dgm:presLayoutVars>
      </dgm:prSet>
      <dgm:spPr/>
    </dgm:pt>
    <dgm:pt modelId="{7370FB3E-371B-498D-94DA-2C9478C7C9DE}" type="pres">
      <dgm:prSet presAssocID="{A1443A0F-3B22-4013-B16F-79378274FD08}" presName="parentText" presStyleLbl="node1" presStyleIdx="3" presStyleCnt="4">
        <dgm:presLayoutVars>
          <dgm:chMax val="0"/>
          <dgm:bulletEnabled val="1"/>
        </dgm:presLayoutVars>
      </dgm:prSet>
      <dgm:spPr/>
    </dgm:pt>
    <dgm:pt modelId="{EF497394-1138-4414-BDF3-4D93DC6E3F74}" type="pres">
      <dgm:prSet presAssocID="{A1443A0F-3B22-4013-B16F-79378274FD08}" presName="childText" presStyleLbl="revTx" presStyleIdx="3" presStyleCnt="4">
        <dgm:presLayoutVars>
          <dgm:bulletEnabled val="1"/>
        </dgm:presLayoutVars>
      </dgm:prSet>
      <dgm:spPr/>
    </dgm:pt>
  </dgm:ptLst>
  <dgm:cxnLst>
    <dgm:cxn modelId="{D6F5CD10-3693-49E4-9CA9-98F263494F2B}" type="presOf" srcId="{26C8E6F3-4D2D-4252-9940-6467D0A13F80}" destId="{9DA2ECA3-7160-40C0-ADE4-383547DC3143}" srcOrd="0" destOrd="0" presId="urn:microsoft.com/office/officeart/2005/8/layout/vList2"/>
    <dgm:cxn modelId="{62803B1A-8973-4342-A752-100DD63AEFEB}" type="presOf" srcId="{CC9F9A55-6466-4CC2-B696-42CC3A4C5FEE}" destId="{9DA2ECA3-7160-40C0-ADE4-383547DC3143}" srcOrd="0" destOrd="1" presId="urn:microsoft.com/office/officeart/2005/8/layout/vList2"/>
    <dgm:cxn modelId="{7CE7F81B-A1FD-4103-8A32-95FD16C51059}" srcId="{10C469D6-6851-4E4F-A8A3-A658B693754F}" destId="{CC9F9A55-6466-4CC2-B696-42CC3A4C5FEE}" srcOrd="1" destOrd="0" parTransId="{EC6B46D5-C19D-499E-9587-816B942FE664}" sibTransId="{9969C299-0162-49E9-B8A4-308AF5C1DF93}"/>
    <dgm:cxn modelId="{2C0F7F29-B181-4234-9656-0BBD4E7FAC54}" type="presOf" srcId="{1D62CE4F-1ACC-4A32-8F9E-21B111D910D7}" destId="{EF497394-1138-4414-BDF3-4D93DC6E3F74}" srcOrd="0" destOrd="2" presId="urn:microsoft.com/office/officeart/2005/8/layout/vList2"/>
    <dgm:cxn modelId="{20E3AE2D-9728-4873-B90F-958DA6CB7CF2}" srcId="{A1443A0F-3B22-4013-B16F-79378274FD08}" destId="{88C1724F-776F-4CE2-BB5F-5E80EBC04A8B}" srcOrd="1" destOrd="0" parTransId="{2BC7DDEC-291C-42BC-B6A2-973801982631}" sibTransId="{062198D9-554F-4972-A8BC-01CCA26C17A5}"/>
    <dgm:cxn modelId="{A42A3432-B972-433D-9A39-EAC01250DC8C}" srcId="{A1443A0F-3B22-4013-B16F-79378274FD08}" destId="{1D62CE4F-1ACC-4A32-8F9E-21B111D910D7}" srcOrd="2" destOrd="0" parTransId="{C958A437-48FF-479C-B3B3-AB47543E7220}" sibTransId="{64E5A3B7-F811-4F9C-98F0-13C41BFC348A}"/>
    <dgm:cxn modelId="{5C95C137-AD43-4809-83D1-FA442CF9F485}" srcId="{3A69CB28-4E66-471C-83A5-9EDC46CDAA74}" destId="{69BE3E17-E3E1-43B6-8055-546E3CF1278B}" srcOrd="0" destOrd="0" parTransId="{8270CCDF-50E3-4EA1-BD1A-04954204619B}" sibTransId="{64399E53-ACB9-40D2-ADC5-60A267A7369D}"/>
    <dgm:cxn modelId="{843F2A61-6365-4D73-9A88-7843453606C8}" srcId="{94F1A2CE-F4C8-4C95-AA75-87044DB23269}" destId="{3248409F-E2F8-4812-A52D-CE4DC2152E7E}" srcOrd="1" destOrd="0" parTransId="{4969D900-E826-45D9-9BD7-7D5CB4665F5F}" sibTransId="{3DF16237-6A3F-4BC6-9C6B-4893833C51DA}"/>
    <dgm:cxn modelId="{D1CC3863-D29C-483D-A36E-72EA0C08BC6A}" type="presOf" srcId="{69FD10D4-5EF6-446D-A8B8-BEBF334DA841}" destId="{9BE4C0FA-20B9-49ED-897E-9F7D35033E10}" srcOrd="0" destOrd="2" presId="urn:microsoft.com/office/officeart/2005/8/layout/vList2"/>
    <dgm:cxn modelId="{C8E1E068-E10B-4FBB-9DA3-D475000BE568}" type="presOf" srcId="{69BE3E17-E3E1-43B6-8055-546E3CF1278B}" destId="{D5B406E6-FBF1-4F38-91AE-CEF37CA2F2C0}" srcOrd="0" destOrd="0" presId="urn:microsoft.com/office/officeart/2005/8/layout/vList2"/>
    <dgm:cxn modelId="{353B3F4A-9CBC-4BF0-9E5C-888FC58DAD72}" type="presOf" srcId="{D5A26224-C8CA-48A5-82E8-C469F88B51F9}" destId="{D5B406E6-FBF1-4F38-91AE-CEF37CA2F2C0}" srcOrd="0" destOrd="2" presId="urn:microsoft.com/office/officeart/2005/8/layout/vList2"/>
    <dgm:cxn modelId="{D89EBB6E-AEF7-4B8D-983C-CD052B07FCAE}" type="presOf" srcId="{B32F74D6-3E0C-497F-850C-DA5439A0AE28}" destId="{9DA2ECA3-7160-40C0-ADE4-383547DC3143}" srcOrd="0" destOrd="2" presId="urn:microsoft.com/office/officeart/2005/8/layout/vList2"/>
    <dgm:cxn modelId="{4C1DF46E-AA64-49F5-9D10-375DACFC2DD9}" type="presOf" srcId="{171B36AA-C09E-41BF-B748-892006FD3FCE}" destId="{9BE4C0FA-20B9-49ED-897E-9F7D35033E10}" srcOrd="0" destOrd="5" presId="urn:microsoft.com/office/officeart/2005/8/layout/vList2"/>
    <dgm:cxn modelId="{C8F6A452-36B1-4A7F-A40F-AE39B418A94C}" srcId="{3A69CB28-4E66-471C-83A5-9EDC46CDAA74}" destId="{992B3805-E179-46AC-AA6A-C209450F82C5}" srcOrd="3" destOrd="0" parTransId="{B63C3272-2228-4EED-AE17-AA249877E308}" sibTransId="{64A5C3CE-85B4-4244-8083-F70CF33E9C13}"/>
    <dgm:cxn modelId="{F63B5977-E91F-4B37-9B48-82C4F495EF71}" type="presOf" srcId="{4A1DCF8D-E765-45A6-89C6-6A765C5BDDB1}" destId="{9BE4C0FA-20B9-49ED-897E-9F7D35033E10}" srcOrd="0" destOrd="3" presId="urn:microsoft.com/office/officeart/2005/8/layout/vList2"/>
    <dgm:cxn modelId="{9908B379-B66A-4866-8F03-667C0D0C6FD4}" type="presOf" srcId="{8B196D59-B20E-4D3C-B1F1-BBE46EBE8B0B}" destId="{9DA2ECA3-7160-40C0-ADE4-383547DC3143}" srcOrd="0" destOrd="3" presId="urn:microsoft.com/office/officeart/2005/8/layout/vList2"/>
    <dgm:cxn modelId="{8688B47E-24D1-49EF-B03D-CD2DD28231DE}" srcId="{94F1A2CE-F4C8-4C95-AA75-87044DB23269}" destId="{3A69CB28-4E66-471C-83A5-9EDC46CDAA74}" srcOrd="0" destOrd="0" parTransId="{49922403-EAA1-4987-8C65-4540D8D12E67}" sibTransId="{4A10147D-60BA-42AE-90B9-12AF13B3F8EA}"/>
    <dgm:cxn modelId="{C2B11D7F-EB82-4D1E-ADBD-F341BC54EBCE}" srcId="{3A69CB28-4E66-471C-83A5-9EDC46CDAA74}" destId="{F361BB12-33AD-46F5-BE3A-5FF8C5DEECE1}" srcOrd="1" destOrd="0" parTransId="{E3E3591C-8EB2-41A0-BBAE-58D3B9491625}" sibTransId="{B934763F-C147-4CD7-87E2-1CA014C1192D}"/>
    <dgm:cxn modelId="{21EFFC7F-FFF9-4A11-8917-219617663F53}" srcId="{3248409F-E2F8-4812-A52D-CE4DC2152E7E}" destId="{91DD4E14-32D2-48BE-AC80-B8F07A7C30F7}" srcOrd="3" destOrd="0" parTransId="{8A06CBE2-5E4C-46CE-A517-2D2DBEF56257}" sibTransId="{C5773F1D-4BAC-478F-820F-22A5725AE59E}"/>
    <dgm:cxn modelId="{CC017A8B-7441-4211-A5A8-4FCEB3D2EFF5}" srcId="{94F1A2CE-F4C8-4C95-AA75-87044DB23269}" destId="{10C469D6-6851-4E4F-A8A3-A658B693754F}" srcOrd="2" destOrd="0" parTransId="{1AAD6D9A-7F12-4CCE-8068-FD2132715E31}" sibTransId="{DEBDA112-7BB4-4D84-9E08-37B3F0B87FC3}"/>
    <dgm:cxn modelId="{F98D158E-96AA-430C-BAD7-FF7EF90C8504}" srcId="{94F1A2CE-F4C8-4C95-AA75-87044DB23269}" destId="{A1443A0F-3B22-4013-B16F-79378274FD08}" srcOrd="3" destOrd="0" parTransId="{D14E3014-785A-4836-974E-050650AEE14F}" sibTransId="{09319329-094A-4E50-8275-279BD2C28E61}"/>
    <dgm:cxn modelId="{9E47198F-8948-444F-845B-70FA14AF9F0C}" type="presOf" srcId="{9F453505-F08C-47D0-BB6E-AAED0E6B02E1}" destId="{9BE4C0FA-20B9-49ED-897E-9F7D35033E10}" srcOrd="0" destOrd="1" presId="urn:microsoft.com/office/officeart/2005/8/layout/vList2"/>
    <dgm:cxn modelId="{DB211391-EC6C-45C0-A43A-1225C4B20CF0}" type="presOf" srcId="{A1443A0F-3B22-4013-B16F-79378274FD08}" destId="{7370FB3E-371B-498D-94DA-2C9478C7C9DE}" srcOrd="0" destOrd="0" presId="urn:microsoft.com/office/officeart/2005/8/layout/vList2"/>
    <dgm:cxn modelId="{9B2E3D93-C3CE-4ECA-9DCC-1B57702770B9}" type="presOf" srcId="{992B3805-E179-46AC-AA6A-C209450F82C5}" destId="{D5B406E6-FBF1-4F38-91AE-CEF37CA2F2C0}" srcOrd="0" destOrd="3" presId="urn:microsoft.com/office/officeart/2005/8/layout/vList2"/>
    <dgm:cxn modelId="{8C6B9094-F38F-4797-BD9C-03AB269EAD6D}" srcId="{10C469D6-6851-4E4F-A8A3-A658B693754F}" destId="{8B196D59-B20E-4D3C-B1F1-BBE46EBE8B0B}" srcOrd="3" destOrd="0" parTransId="{873AE31E-465E-411E-A9F0-0FB5D04A1D8B}" sibTransId="{5F9EB7C4-F29D-41EE-A344-CE34C8757114}"/>
    <dgm:cxn modelId="{F75E399B-2BCA-49E0-873A-D7D46DA372F5}" type="presOf" srcId="{88C1724F-776F-4CE2-BB5F-5E80EBC04A8B}" destId="{EF497394-1138-4414-BDF3-4D93DC6E3F74}" srcOrd="0" destOrd="1" presId="urn:microsoft.com/office/officeart/2005/8/layout/vList2"/>
    <dgm:cxn modelId="{A6BE6BA0-5536-4D2E-8D06-244069BEBA51}" srcId="{3248409F-E2F8-4812-A52D-CE4DC2152E7E}" destId="{438D0716-830D-46B2-A0F0-AD04A9207D98}" srcOrd="0" destOrd="0" parTransId="{DC60D3F5-5717-4565-9ABC-07B708231B56}" sibTransId="{7D1B4A35-8B52-4F60-8842-724FDF42E2DC}"/>
    <dgm:cxn modelId="{E583D2A0-EB70-4C78-8F3E-C4F1523A9764}" srcId="{10C469D6-6851-4E4F-A8A3-A658B693754F}" destId="{B32F74D6-3E0C-497F-850C-DA5439A0AE28}" srcOrd="2" destOrd="0" parTransId="{75206719-58D5-4972-9DD1-CEE845F48A42}" sibTransId="{52B0FC08-5CB0-40EC-B176-971451A735D9}"/>
    <dgm:cxn modelId="{D8D59AA2-D8A7-4C19-8751-BCF575B1EC24}" type="presOf" srcId="{10C469D6-6851-4E4F-A8A3-A658B693754F}" destId="{4C848D28-379C-46B5-AEDB-FAAD6E2C30B3}" srcOrd="0" destOrd="0" presId="urn:microsoft.com/office/officeart/2005/8/layout/vList2"/>
    <dgm:cxn modelId="{84F944AE-87CE-48A0-8A7B-64144AE5D749}" type="presOf" srcId="{3A69CB28-4E66-471C-83A5-9EDC46CDAA74}" destId="{AB25EA7D-DE5B-41CB-944F-792028C22247}" srcOrd="0" destOrd="0" presId="urn:microsoft.com/office/officeart/2005/8/layout/vList2"/>
    <dgm:cxn modelId="{E377FCAE-FB95-4A80-93CC-D3F9343FD79F}" type="presOf" srcId="{93F74CF3-50CF-4960-9BA3-7D9B11EDE411}" destId="{9DA2ECA3-7160-40C0-ADE4-383547DC3143}" srcOrd="0" destOrd="4" presId="urn:microsoft.com/office/officeart/2005/8/layout/vList2"/>
    <dgm:cxn modelId="{73E0F6AF-AD91-430E-A2F4-48832C95757A}" type="presOf" srcId="{94F1A2CE-F4C8-4C95-AA75-87044DB23269}" destId="{91C8D115-B1F3-4E04-9AA8-445CACDC6E78}" srcOrd="0" destOrd="0" presId="urn:microsoft.com/office/officeart/2005/8/layout/vList2"/>
    <dgm:cxn modelId="{4D95CEBD-B879-40F2-AFD1-BBDC974985C9}" srcId="{A1443A0F-3B22-4013-B16F-79378274FD08}" destId="{7F11415D-EF90-4968-B4C3-6E18C1B029A3}" srcOrd="0" destOrd="0" parTransId="{81550756-0C14-4B35-88F5-1465702F6E78}" sibTransId="{E37D5F22-5C2F-4A76-B29D-4D99A4F94D4D}"/>
    <dgm:cxn modelId="{F92EF8BD-8DDD-43ED-AE11-EAA83F59F279}" type="presOf" srcId="{F361BB12-33AD-46F5-BE3A-5FF8C5DEECE1}" destId="{D5B406E6-FBF1-4F38-91AE-CEF37CA2F2C0}" srcOrd="0" destOrd="1" presId="urn:microsoft.com/office/officeart/2005/8/layout/vList2"/>
    <dgm:cxn modelId="{6849E1D2-C751-4E37-9C92-E5B04DD0C038}" srcId="{10C469D6-6851-4E4F-A8A3-A658B693754F}" destId="{26C8E6F3-4D2D-4252-9940-6467D0A13F80}" srcOrd="0" destOrd="0" parTransId="{DE22429E-57C9-415B-B1E6-9DF7A1704836}" sibTransId="{C9DDF4E9-71F3-4DC6-895E-D1DBB8F1D0F2}"/>
    <dgm:cxn modelId="{8AD23ED3-F6B6-458D-A7CC-85D36939BACF}" srcId="{3248409F-E2F8-4812-A52D-CE4DC2152E7E}" destId="{9F453505-F08C-47D0-BB6E-AAED0E6B02E1}" srcOrd="1" destOrd="0" parTransId="{EC1F12CD-A025-47DE-8117-6BBED289E15A}" sibTransId="{CF711C4F-FFC7-4731-BD21-C480CAB698D9}"/>
    <dgm:cxn modelId="{C3D5D6D7-4B7F-4C8C-BE73-5A8CB439BCEF}" srcId="{3A69CB28-4E66-471C-83A5-9EDC46CDAA74}" destId="{D5A26224-C8CA-48A5-82E8-C469F88B51F9}" srcOrd="2" destOrd="0" parTransId="{354F4A90-61CD-413E-B0B5-6AB93C2210B7}" sibTransId="{2D643A53-0A3E-4178-A9F4-E794C1E87293}"/>
    <dgm:cxn modelId="{DF2AE1DD-2FD7-48AD-A9BD-B025A124BF4B}" srcId="{3248409F-E2F8-4812-A52D-CE4DC2152E7E}" destId="{4A1DCF8D-E765-45A6-89C6-6A765C5BDDB1}" srcOrd="2" destOrd="0" parTransId="{887D5582-5EC3-4257-83E7-80B7C1649B12}" sibTransId="{0F899979-7D11-414E-97C2-83C35B3C6BD0}"/>
    <dgm:cxn modelId="{A8D5D9EE-5FB4-4EF1-91D7-F2BAEEBE8923}" type="presOf" srcId="{91DD4E14-32D2-48BE-AC80-B8F07A7C30F7}" destId="{9BE4C0FA-20B9-49ED-897E-9F7D35033E10}" srcOrd="0" destOrd="4" presId="urn:microsoft.com/office/officeart/2005/8/layout/vList2"/>
    <dgm:cxn modelId="{BA5A68EF-8641-4917-A7A8-BDC760D519F3}" srcId="{10C469D6-6851-4E4F-A8A3-A658B693754F}" destId="{93F74CF3-50CF-4960-9BA3-7D9B11EDE411}" srcOrd="4" destOrd="0" parTransId="{F6AA4FE8-7665-43D9-964A-458162814CD8}" sibTransId="{53091F35-1015-4074-A8C8-A98A2934C7E3}"/>
    <dgm:cxn modelId="{F210D8EF-5F47-49D1-802C-ECA2FBC6B1E2}" type="presOf" srcId="{7F11415D-EF90-4968-B4C3-6E18C1B029A3}" destId="{EF497394-1138-4414-BDF3-4D93DC6E3F74}" srcOrd="0" destOrd="0" presId="urn:microsoft.com/office/officeart/2005/8/layout/vList2"/>
    <dgm:cxn modelId="{3C61B7F1-AB9F-4028-A5DD-5CE5378DFF30}" srcId="{9F453505-F08C-47D0-BB6E-AAED0E6B02E1}" destId="{69FD10D4-5EF6-446D-A8B8-BEBF334DA841}" srcOrd="0" destOrd="0" parTransId="{5293BCC4-910E-42F8-B05C-2F619CAC670C}" sibTransId="{872B563E-EE2F-4630-8362-47143203FF36}"/>
    <dgm:cxn modelId="{677985F3-1709-480A-B191-9A39BF419AD5}" srcId="{3248409F-E2F8-4812-A52D-CE4DC2152E7E}" destId="{171B36AA-C09E-41BF-B748-892006FD3FCE}" srcOrd="4" destOrd="0" parTransId="{97A5AC50-269B-49B8-A6AB-B9AC80D9BF65}" sibTransId="{5BF87C4F-8057-4197-99B0-EF5B4C0961EA}"/>
    <dgm:cxn modelId="{9020B2F7-2DE7-412D-9870-683DD2A74DA3}" type="presOf" srcId="{438D0716-830D-46B2-A0F0-AD04A9207D98}" destId="{9BE4C0FA-20B9-49ED-897E-9F7D35033E10}" srcOrd="0" destOrd="0" presId="urn:microsoft.com/office/officeart/2005/8/layout/vList2"/>
    <dgm:cxn modelId="{391E20FB-EC49-46C1-B53C-A604CEBA6560}" type="presOf" srcId="{3248409F-E2F8-4812-A52D-CE4DC2152E7E}" destId="{32A329BC-12E4-4582-9868-B6D9ECEA17AF}" srcOrd="0" destOrd="0" presId="urn:microsoft.com/office/officeart/2005/8/layout/vList2"/>
    <dgm:cxn modelId="{17780130-3D3C-45F3-9559-57E442415817}" type="presParOf" srcId="{91C8D115-B1F3-4E04-9AA8-445CACDC6E78}" destId="{AB25EA7D-DE5B-41CB-944F-792028C22247}" srcOrd="0" destOrd="0" presId="urn:microsoft.com/office/officeart/2005/8/layout/vList2"/>
    <dgm:cxn modelId="{E3F6D7C1-6867-48F5-A187-D2EE38D0E669}" type="presParOf" srcId="{91C8D115-B1F3-4E04-9AA8-445CACDC6E78}" destId="{D5B406E6-FBF1-4F38-91AE-CEF37CA2F2C0}" srcOrd="1" destOrd="0" presId="urn:microsoft.com/office/officeart/2005/8/layout/vList2"/>
    <dgm:cxn modelId="{6E3970A6-E574-4B87-88EC-75FD38477A3F}" type="presParOf" srcId="{91C8D115-B1F3-4E04-9AA8-445CACDC6E78}" destId="{32A329BC-12E4-4582-9868-B6D9ECEA17AF}" srcOrd="2" destOrd="0" presId="urn:microsoft.com/office/officeart/2005/8/layout/vList2"/>
    <dgm:cxn modelId="{F0A81E58-B8A4-4D67-AFCE-094FAEB01A7F}" type="presParOf" srcId="{91C8D115-B1F3-4E04-9AA8-445CACDC6E78}" destId="{9BE4C0FA-20B9-49ED-897E-9F7D35033E10}" srcOrd="3" destOrd="0" presId="urn:microsoft.com/office/officeart/2005/8/layout/vList2"/>
    <dgm:cxn modelId="{F93CD216-AC21-49FD-A737-E7504998D025}" type="presParOf" srcId="{91C8D115-B1F3-4E04-9AA8-445CACDC6E78}" destId="{4C848D28-379C-46B5-AEDB-FAAD6E2C30B3}" srcOrd="4" destOrd="0" presId="urn:microsoft.com/office/officeart/2005/8/layout/vList2"/>
    <dgm:cxn modelId="{E4689225-4B51-4DB2-813B-144FA4464576}" type="presParOf" srcId="{91C8D115-B1F3-4E04-9AA8-445CACDC6E78}" destId="{9DA2ECA3-7160-40C0-ADE4-383547DC3143}" srcOrd="5" destOrd="0" presId="urn:microsoft.com/office/officeart/2005/8/layout/vList2"/>
    <dgm:cxn modelId="{DEE929B8-9215-483A-A80A-9144C7DFFF18}" type="presParOf" srcId="{91C8D115-B1F3-4E04-9AA8-445CACDC6E78}" destId="{7370FB3E-371B-498D-94DA-2C9478C7C9DE}" srcOrd="6" destOrd="0" presId="urn:microsoft.com/office/officeart/2005/8/layout/vList2"/>
    <dgm:cxn modelId="{B9668221-3DB3-4F3D-8A4C-B2F11752AF5D}" type="presParOf" srcId="{91C8D115-B1F3-4E04-9AA8-445CACDC6E78}" destId="{EF497394-1138-4414-BDF3-4D93DC6E3F74}" srcOrd="7"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4F1A2CE-F4C8-4C95-AA75-87044DB23269}"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3A69CB28-4E66-471C-83A5-9EDC46CDAA74}">
      <dgm:prSet phldrT="[Text]"/>
      <dgm:spPr/>
      <dgm:t>
        <a:bodyPr/>
        <a:lstStyle/>
        <a:p>
          <a:r>
            <a:rPr lang="en-US" b="0" i="0" u="none"/>
            <a:t>Ask school administration to determine the feasibility of staffing the school at its corona capacity and report back to the central administration.</a:t>
          </a:r>
          <a:endParaRPr lang="en-US" b="0"/>
        </a:p>
      </dgm:t>
    </dgm:pt>
    <dgm:pt modelId="{49922403-EAA1-4987-8C65-4540D8D12E67}" type="parTrans" cxnId="{8688B47E-24D1-49EF-B03D-CD2DD28231DE}">
      <dgm:prSet/>
      <dgm:spPr/>
      <dgm:t>
        <a:bodyPr/>
        <a:lstStyle/>
        <a:p>
          <a:endParaRPr lang="en-US"/>
        </a:p>
      </dgm:t>
    </dgm:pt>
    <dgm:pt modelId="{4A10147D-60BA-42AE-90B9-12AF13B3F8EA}" type="sibTrans" cxnId="{8688B47E-24D1-49EF-B03D-CD2DD28231DE}">
      <dgm:prSet/>
      <dgm:spPr/>
      <dgm:t>
        <a:bodyPr/>
        <a:lstStyle/>
        <a:p>
          <a:endParaRPr lang="en-US"/>
        </a:p>
      </dgm:t>
    </dgm:pt>
    <dgm:pt modelId="{2819834C-5634-492F-95DE-1A62E108004D}">
      <dgm:prSet/>
      <dgm:spPr/>
      <dgm:t>
        <a:bodyPr/>
        <a:lstStyle/>
        <a:p>
          <a:r>
            <a:rPr lang="en-US" b="0" i="0" u="none"/>
            <a:t>Develop a school day class schedule to minimize room changes.</a:t>
          </a:r>
          <a:endParaRPr lang="en-US"/>
        </a:p>
      </dgm:t>
    </dgm:pt>
    <dgm:pt modelId="{D30F1025-146F-49BF-B520-80734CEA00C2}" type="parTrans" cxnId="{A832EECF-A159-4D00-91A6-6CE49FDBAEB5}">
      <dgm:prSet/>
      <dgm:spPr/>
      <dgm:t>
        <a:bodyPr/>
        <a:lstStyle/>
        <a:p>
          <a:endParaRPr lang="en-US"/>
        </a:p>
      </dgm:t>
    </dgm:pt>
    <dgm:pt modelId="{6674CBAD-5A58-4C82-B068-A19418ED8380}" type="sibTrans" cxnId="{A832EECF-A159-4D00-91A6-6CE49FDBAEB5}">
      <dgm:prSet/>
      <dgm:spPr/>
      <dgm:t>
        <a:bodyPr/>
        <a:lstStyle/>
        <a:p>
          <a:endParaRPr lang="en-US"/>
        </a:p>
      </dgm:t>
    </dgm:pt>
    <dgm:pt modelId="{B8B7B7AB-4705-4851-8EE5-A32343ED58BA}">
      <dgm:prSet/>
      <dgm:spPr/>
      <dgm:t>
        <a:bodyPr/>
        <a:lstStyle/>
        <a:p>
          <a:r>
            <a:rPr lang="en-US" b="0" i="0" u="none"/>
            <a:t>Develop a lunch time plan to ensure lunch time maintains social distancing. </a:t>
          </a:r>
          <a:endParaRPr lang="en-US"/>
        </a:p>
      </dgm:t>
    </dgm:pt>
    <dgm:pt modelId="{05A4B2E9-3F40-4D4B-B395-CB1E71CE9CDE}" type="parTrans" cxnId="{D79FBEB1-01CF-4EC4-AFD1-5BC79A4B4FEC}">
      <dgm:prSet/>
      <dgm:spPr/>
      <dgm:t>
        <a:bodyPr/>
        <a:lstStyle/>
        <a:p>
          <a:endParaRPr lang="en-US"/>
        </a:p>
      </dgm:t>
    </dgm:pt>
    <dgm:pt modelId="{10FB08EF-0C25-4476-80BF-293AF11A5BF9}" type="sibTrans" cxnId="{D79FBEB1-01CF-4EC4-AFD1-5BC79A4B4FEC}">
      <dgm:prSet/>
      <dgm:spPr/>
      <dgm:t>
        <a:bodyPr/>
        <a:lstStyle/>
        <a:p>
          <a:endParaRPr lang="en-US"/>
        </a:p>
      </dgm:t>
    </dgm:pt>
    <dgm:pt modelId="{1B2CEA0D-1254-40FF-A952-598F15C82986}">
      <dgm:prSet/>
      <dgm:spPr/>
      <dgm:t>
        <a:bodyPr/>
        <a:lstStyle/>
        <a:p>
          <a:r>
            <a:rPr lang="en-US" b="0" i="0" u="none"/>
            <a:t>Develop a staffing plan to support a social distancing schedule and social distancing space plan. </a:t>
          </a:r>
          <a:endParaRPr lang="en-US"/>
        </a:p>
      </dgm:t>
    </dgm:pt>
    <dgm:pt modelId="{22ED014C-21F2-4128-A17F-DD9D6E411FCC}" type="parTrans" cxnId="{CC0D95FA-C0D4-4661-9F63-A9706897B94A}">
      <dgm:prSet/>
      <dgm:spPr/>
      <dgm:t>
        <a:bodyPr/>
        <a:lstStyle/>
        <a:p>
          <a:endParaRPr lang="en-US"/>
        </a:p>
      </dgm:t>
    </dgm:pt>
    <dgm:pt modelId="{A036DDFB-4516-47CA-AB5D-B191226C5F07}" type="sibTrans" cxnId="{CC0D95FA-C0D4-4661-9F63-A9706897B94A}">
      <dgm:prSet/>
      <dgm:spPr/>
      <dgm:t>
        <a:bodyPr/>
        <a:lstStyle/>
        <a:p>
          <a:endParaRPr lang="en-US"/>
        </a:p>
      </dgm:t>
    </dgm:pt>
    <dgm:pt modelId="{347A8BC5-6BF2-4DB3-82AB-BE69EC2A9C05}">
      <dgm:prSet/>
      <dgm:spPr/>
      <dgm:t>
        <a:bodyPr/>
        <a:lstStyle/>
        <a:p>
          <a:r>
            <a:rPr lang="en-US" b="0" i="0" u="none"/>
            <a:t>Develop the special education plan to ensure appropriate service and educational delivery within the social distance environment.</a:t>
          </a:r>
          <a:endParaRPr lang="en-US"/>
        </a:p>
      </dgm:t>
    </dgm:pt>
    <dgm:pt modelId="{0E61A8B9-BAB3-4CD8-AD95-18858CF77611}" type="parTrans" cxnId="{D1B3EF88-D039-4A53-86E4-580FAC1FBB23}">
      <dgm:prSet/>
      <dgm:spPr/>
      <dgm:t>
        <a:bodyPr/>
        <a:lstStyle/>
        <a:p>
          <a:endParaRPr lang="en-US"/>
        </a:p>
      </dgm:t>
    </dgm:pt>
    <dgm:pt modelId="{35224E3B-750E-4DC6-A022-43E499E29290}" type="sibTrans" cxnId="{D1B3EF88-D039-4A53-86E4-580FAC1FBB23}">
      <dgm:prSet/>
      <dgm:spPr/>
      <dgm:t>
        <a:bodyPr/>
        <a:lstStyle/>
        <a:p>
          <a:endParaRPr lang="en-US"/>
        </a:p>
      </dgm:t>
    </dgm:pt>
    <dgm:pt modelId="{DD494535-CFDC-4FB2-B688-8AE8DECF8531}">
      <dgm:prSet/>
      <dgm:spPr/>
      <dgm:t>
        <a:bodyPr/>
        <a:lstStyle/>
        <a:p>
          <a:r>
            <a:rPr lang="en-US" b="1" i="0" u="none"/>
            <a:t>Evaluate the local school operational challenges to education delivery in a corona capacity school.</a:t>
          </a:r>
          <a:endParaRPr lang="en-US" b="0" i="0" u="none"/>
        </a:p>
      </dgm:t>
    </dgm:pt>
    <dgm:pt modelId="{D518E4FB-2F5A-44F4-A9DF-9C619D37F0F2}" type="parTrans" cxnId="{C50673A8-9905-4768-97A7-8FC22A0D154C}">
      <dgm:prSet/>
      <dgm:spPr/>
      <dgm:t>
        <a:bodyPr/>
        <a:lstStyle/>
        <a:p>
          <a:endParaRPr lang="en-US"/>
        </a:p>
      </dgm:t>
    </dgm:pt>
    <dgm:pt modelId="{49BE2818-CFF8-4399-8B45-BE5BC78FF887}" type="sibTrans" cxnId="{C50673A8-9905-4768-97A7-8FC22A0D154C}">
      <dgm:prSet/>
      <dgm:spPr/>
      <dgm:t>
        <a:bodyPr/>
        <a:lstStyle/>
        <a:p>
          <a:endParaRPr lang="en-US"/>
        </a:p>
      </dgm:t>
    </dgm:pt>
    <dgm:pt modelId="{BFB1418C-AA20-4EFA-B6CB-964009E55A3F}">
      <dgm:prSet/>
      <dgm:spPr/>
      <dgm:t>
        <a:bodyPr/>
        <a:lstStyle/>
        <a:p>
          <a:r>
            <a:rPr lang="en-US" b="0" i="0" u="none"/>
            <a:t>Drop-off procedures to identify symptomatic students/staff prior to entering the facility; pick-up procedures to minimize opportunity for viral transmission</a:t>
          </a:r>
        </a:p>
      </dgm:t>
    </dgm:pt>
    <dgm:pt modelId="{CD84F4D5-2AFC-4500-81D1-41FC774E1D84}" type="parTrans" cxnId="{613BF785-8520-4BBD-8012-F99C8415AB2F}">
      <dgm:prSet/>
      <dgm:spPr/>
      <dgm:t>
        <a:bodyPr/>
        <a:lstStyle/>
        <a:p>
          <a:endParaRPr lang="en-US"/>
        </a:p>
      </dgm:t>
    </dgm:pt>
    <dgm:pt modelId="{522D0399-7C56-4B4B-BCFD-F914EB287207}" type="sibTrans" cxnId="{613BF785-8520-4BBD-8012-F99C8415AB2F}">
      <dgm:prSet/>
      <dgm:spPr/>
      <dgm:t>
        <a:bodyPr/>
        <a:lstStyle/>
        <a:p>
          <a:endParaRPr lang="en-US"/>
        </a:p>
      </dgm:t>
    </dgm:pt>
    <dgm:pt modelId="{580A512D-5934-454E-A6AC-708BE0DE2CF4}">
      <dgm:prSet/>
      <dgm:spPr/>
      <dgm:t>
        <a:bodyPr/>
        <a:lstStyle/>
        <a:p>
          <a:r>
            <a:rPr lang="en-US" b="0" i="0" u="none">
              <a:solidFill>
                <a:schemeClr val="tx1"/>
              </a:solidFill>
            </a:rPr>
            <a:t>Provide for water bottles or refilling stations instead of water fountains</a:t>
          </a:r>
        </a:p>
      </dgm:t>
    </dgm:pt>
    <dgm:pt modelId="{1FF4475D-291E-42CE-9FC9-5532671F9CDB}" type="parTrans" cxnId="{72D58C2D-3B18-4FAA-B657-605D0F691677}">
      <dgm:prSet/>
      <dgm:spPr/>
      <dgm:t>
        <a:bodyPr/>
        <a:lstStyle/>
        <a:p>
          <a:endParaRPr lang="en-US"/>
        </a:p>
      </dgm:t>
    </dgm:pt>
    <dgm:pt modelId="{0FAFA443-4D0E-42DE-95DD-80AA01C7DF8E}" type="sibTrans" cxnId="{72D58C2D-3B18-4FAA-B657-605D0F691677}">
      <dgm:prSet/>
      <dgm:spPr/>
      <dgm:t>
        <a:bodyPr/>
        <a:lstStyle/>
        <a:p>
          <a:endParaRPr lang="en-US"/>
        </a:p>
      </dgm:t>
    </dgm:pt>
    <dgm:pt modelId="{631BB7FE-3C0B-4247-B4A1-889B545349CE}">
      <dgm:prSet/>
      <dgm:spPr/>
      <dgm:t>
        <a:bodyPr/>
        <a:lstStyle/>
        <a:p>
          <a:r>
            <a:rPr lang="en-US" b="0">
              <a:solidFill>
                <a:schemeClr val="tx1"/>
              </a:solidFill>
            </a:rPr>
            <a:t>Determine student/teacher transition strategy through halls (e.g., one-way hallways, rotating teachers when possible instead of students, etc.)</a:t>
          </a:r>
          <a:endParaRPr lang="en-US" b="0" i="0" u="none">
            <a:solidFill>
              <a:schemeClr val="tx1"/>
            </a:solidFill>
          </a:endParaRPr>
        </a:p>
      </dgm:t>
    </dgm:pt>
    <dgm:pt modelId="{3601E010-766F-4025-B4B2-5250F6676830}" type="parTrans" cxnId="{B23C0682-4C3C-46E4-80E3-FDA648BBB1DA}">
      <dgm:prSet/>
      <dgm:spPr/>
    </dgm:pt>
    <dgm:pt modelId="{AB44645B-0F6C-410F-AE82-AA89EBB6ADC8}" type="sibTrans" cxnId="{B23C0682-4C3C-46E4-80E3-FDA648BBB1DA}">
      <dgm:prSet/>
      <dgm:spPr/>
    </dgm:pt>
    <dgm:pt modelId="{AC6BAD46-EB68-4429-8ABA-E8E63AC481DD}">
      <dgm:prSet/>
      <dgm:spPr/>
      <dgm:t>
        <a:bodyPr/>
        <a:lstStyle/>
        <a:p>
          <a:r>
            <a:rPr lang="en-US" b="0">
              <a:solidFill>
                <a:schemeClr val="tx1"/>
              </a:solidFill>
            </a:rPr>
            <a:t>Create updated evacuation routes in case of emergency; set drill schedule</a:t>
          </a:r>
        </a:p>
      </dgm:t>
    </dgm:pt>
    <dgm:pt modelId="{C927EB38-32C6-4590-ACB3-40DD74DD5EFE}" type="parTrans" cxnId="{3CECE567-B989-4191-A49E-63D9613CA12B}">
      <dgm:prSet/>
      <dgm:spPr/>
      <dgm:t>
        <a:bodyPr/>
        <a:lstStyle/>
        <a:p>
          <a:endParaRPr lang="en-US"/>
        </a:p>
      </dgm:t>
    </dgm:pt>
    <dgm:pt modelId="{E59D1FBF-A4FB-4C05-A26F-A53CC8D9AB92}" type="sibTrans" cxnId="{3CECE567-B989-4191-A49E-63D9613CA12B}">
      <dgm:prSet/>
      <dgm:spPr/>
      <dgm:t>
        <a:bodyPr/>
        <a:lstStyle/>
        <a:p>
          <a:endParaRPr lang="en-US"/>
        </a:p>
      </dgm:t>
    </dgm:pt>
    <dgm:pt modelId="{91C8D115-B1F3-4E04-9AA8-445CACDC6E78}" type="pres">
      <dgm:prSet presAssocID="{94F1A2CE-F4C8-4C95-AA75-87044DB23269}" presName="linear" presStyleCnt="0">
        <dgm:presLayoutVars>
          <dgm:animLvl val="lvl"/>
          <dgm:resizeHandles val="exact"/>
        </dgm:presLayoutVars>
      </dgm:prSet>
      <dgm:spPr/>
    </dgm:pt>
    <dgm:pt modelId="{AB25EA7D-DE5B-41CB-944F-792028C22247}" type="pres">
      <dgm:prSet presAssocID="{3A69CB28-4E66-471C-83A5-9EDC46CDAA74}" presName="parentText" presStyleLbl="node1" presStyleIdx="0" presStyleCnt="2">
        <dgm:presLayoutVars>
          <dgm:chMax val="0"/>
          <dgm:bulletEnabled val="1"/>
        </dgm:presLayoutVars>
      </dgm:prSet>
      <dgm:spPr/>
    </dgm:pt>
    <dgm:pt modelId="{72E52C1D-CC1F-45FB-B962-BC9B5CC93767}" type="pres">
      <dgm:prSet presAssocID="{3A69CB28-4E66-471C-83A5-9EDC46CDAA74}" presName="childText" presStyleLbl="revTx" presStyleIdx="0" presStyleCnt="2">
        <dgm:presLayoutVars>
          <dgm:bulletEnabled val="1"/>
        </dgm:presLayoutVars>
      </dgm:prSet>
      <dgm:spPr/>
    </dgm:pt>
    <dgm:pt modelId="{5C4381B6-8A52-40F6-B993-69D38F11BC6F}" type="pres">
      <dgm:prSet presAssocID="{DD494535-CFDC-4FB2-B688-8AE8DECF8531}" presName="parentText" presStyleLbl="node1" presStyleIdx="1" presStyleCnt="2">
        <dgm:presLayoutVars>
          <dgm:chMax val="0"/>
          <dgm:bulletEnabled val="1"/>
        </dgm:presLayoutVars>
      </dgm:prSet>
      <dgm:spPr/>
    </dgm:pt>
    <dgm:pt modelId="{E314A586-1B0E-4681-9511-E36107C65750}" type="pres">
      <dgm:prSet presAssocID="{DD494535-CFDC-4FB2-B688-8AE8DECF8531}" presName="childText" presStyleLbl="revTx" presStyleIdx="1" presStyleCnt="2">
        <dgm:presLayoutVars>
          <dgm:bulletEnabled val="1"/>
        </dgm:presLayoutVars>
      </dgm:prSet>
      <dgm:spPr/>
    </dgm:pt>
  </dgm:ptLst>
  <dgm:cxnLst>
    <dgm:cxn modelId="{EE12551B-EA34-4AFC-A0EF-5A08AA820755}" type="presOf" srcId="{BFB1418C-AA20-4EFA-B6CB-964009E55A3F}" destId="{E314A586-1B0E-4681-9511-E36107C65750}" srcOrd="0" destOrd="0" presId="urn:microsoft.com/office/officeart/2005/8/layout/vList2"/>
    <dgm:cxn modelId="{E431AC25-A529-4689-A9F7-19D745668F2A}" type="presOf" srcId="{347A8BC5-6BF2-4DB3-82AB-BE69EC2A9C05}" destId="{72E52C1D-CC1F-45FB-B962-BC9B5CC93767}" srcOrd="0" destOrd="3" presId="urn:microsoft.com/office/officeart/2005/8/layout/vList2"/>
    <dgm:cxn modelId="{518DAC27-5EF7-4F65-9C17-21CAB076E32F}" type="presOf" srcId="{B8B7B7AB-4705-4851-8EE5-A32343ED58BA}" destId="{72E52C1D-CC1F-45FB-B962-BC9B5CC93767}" srcOrd="0" destOrd="1" presId="urn:microsoft.com/office/officeart/2005/8/layout/vList2"/>
    <dgm:cxn modelId="{72D58C2D-3B18-4FAA-B657-605D0F691677}" srcId="{DD494535-CFDC-4FB2-B688-8AE8DECF8531}" destId="{580A512D-5934-454E-A6AC-708BE0DE2CF4}" srcOrd="1" destOrd="0" parTransId="{1FF4475D-291E-42CE-9FC9-5532671F9CDB}" sibTransId="{0FAFA443-4D0E-42DE-95DD-80AA01C7DF8E}"/>
    <dgm:cxn modelId="{D2FAA632-1A74-477A-A330-934DF9330718}" type="presOf" srcId="{DD494535-CFDC-4FB2-B688-8AE8DECF8531}" destId="{5C4381B6-8A52-40F6-B993-69D38F11BC6F}" srcOrd="0" destOrd="0" presId="urn:microsoft.com/office/officeart/2005/8/layout/vList2"/>
    <dgm:cxn modelId="{12D9043A-DB5E-4B3D-8F33-E32958D61CEC}" type="presOf" srcId="{631BB7FE-3C0B-4247-B4A1-889B545349CE}" destId="{E314A586-1B0E-4681-9511-E36107C65750}" srcOrd="0" destOrd="2" presId="urn:microsoft.com/office/officeart/2005/8/layout/vList2"/>
    <dgm:cxn modelId="{3CECE567-B989-4191-A49E-63D9613CA12B}" srcId="{DD494535-CFDC-4FB2-B688-8AE8DECF8531}" destId="{AC6BAD46-EB68-4429-8ABA-E8E63AC481DD}" srcOrd="3" destOrd="0" parTransId="{C927EB38-32C6-4590-ACB3-40DD74DD5EFE}" sibTransId="{E59D1FBF-A4FB-4C05-A26F-A53CC8D9AB92}"/>
    <dgm:cxn modelId="{B9278B54-48CA-4227-A9ED-D78A2711B2A7}" type="presOf" srcId="{AC6BAD46-EB68-4429-8ABA-E8E63AC481DD}" destId="{E314A586-1B0E-4681-9511-E36107C65750}" srcOrd="0" destOrd="3" presId="urn:microsoft.com/office/officeart/2005/8/layout/vList2"/>
    <dgm:cxn modelId="{0F42A776-986F-42DE-95C5-F209186E563F}" type="presOf" srcId="{2819834C-5634-492F-95DE-1A62E108004D}" destId="{72E52C1D-CC1F-45FB-B962-BC9B5CC93767}" srcOrd="0" destOrd="0" presId="urn:microsoft.com/office/officeart/2005/8/layout/vList2"/>
    <dgm:cxn modelId="{8688B47E-24D1-49EF-B03D-CD2DD28231DE}" srcId="{94F1A2CE-F4C8-4C95-AA75-87044DB23269}" destId="{3A69CB28-4E66-471C-83A5-9EDC46CDAA74}" srcOrd="0" destOrd="0" parTransId="{49922403-EAA1-4987-8C65-4540D8D12E67}" sibTransId="{4A10147D-60BA-42AE-90B9-12AF13B3F8EA}"/>
    <dgm:cxn modelId="{B23C0682-4C3C-46E4-80E3-FDA648BBB1DA}" srcId="{DD494535-CFDC-4FB2-B688-8AE8DECF8531}" destId="{631BB7FE-3C0B-4247-B4A1-889B545349CE}" srcOrd="2" destOrd="0" parTransId="{3601E010-766F-4025-B4B2-5250F6676830}" sibTransId="{AB44645B-0F6C-410F-AE82-AA89EBB6ADC8}"/>
    <dgm:cxn modelId="{629F8E84-03A5-4D8D-9858-1E62A54B4BE0}" type="presOf" srcId="{1B2CEA0D-1254-40FF-A952-598F15C82986}" destId="{72E52C1D-CC1F-45FB-B962-BC9B5CC93767}" srcOrd="0" destOrd="2" presId="urn:microsoft.com/office/officeart/2005/8/layout/vList2"/>
    <dgm:cxn modelId="{613BF785-8520-4BBD-8012-F99C8415AB2F}" srcId="{DD494535-CFDC-4FB2-B688-8AE8DECF8531}" destId="{BFB1418C-AA20-4EFA-B6CB-964009E55A3F}" srcOrd="0" destOrd="0" parTransId="{CD84F4D5-2AFC-4500-81D1-41FC774E1D84}" sibTransId="{522D0399-7C56-4B4B-BCFD-F914EB287207}"/>
    <dgm:cxn modelId="{D1B3EF88-D039-4A53-86E4-580FAC1FBB23}" srcId="{3A69CB28-4E66-471C-83A5-9EDC46CDAA74}" destId="{347A8BC5-6BF2-4DB3-82AB-BE69EC2A9C05}" srcOrd="3" destOrd="0" parTransId="{0E61A8B9-BAB3-4CD8-AD95-18858CF77611}" sibTransId="{35224E3B-750E-4DC6-A022-43E499E29290}"/>
    <dgm:cxn modelId="{C50673A8-9905-4768-97A7-8FC22A0D154C}" srcId="{94F1A2CE-F4C8-4C95-AA75-87044DB23269}" destId="{DD494535-CFDC-4FB2-B688-8AE8DECF8531}" srcOrd="1" destOrd="0" parTransId="{D518E4FB-2F5A-44F4-A9DF-9C619D37F0F2}" sibTransId="{49BE2818-CFF8-4399-8B45-BE5BC78FF887}"/>
    <dgm:cxn modelId="{84F944AE-87CE-48A0-8A7B-64144AE5D749}" type="presOf" srcId="{3A69CB28-4E66-471C-83A5-9EDC46CDAA74}" destId="{AB25EA7D-DE5B-41CB-944F-792028C22247}" srcOrd="0" destOrd="0" presId="urn:microsoft.com/office/officeart/2005/8/layout/vList2"/>
    <dgm:cxn modelId="{73E0F6AF-AD91-430E-A2F4-48832C95757A}" type="presOf" srcId="{94F1A2CE-F4C8-4C95-AA75-87044DB23269}" destId="{91C8D115-B1F3-4E04-9AA8-445CACDC6E78}" srcOrd="0" destOrd="0" presId="urn:microsoft.com/office/officeart/2005/8/layout/vList2"/>
    <dgm:cxn modelId="{D79FBEB1-01CF-4EC4-AFD1-5BC79A4B4FEC}" srcId="{3A69CB28-4E66-471C-83A5-9EDC46CDAA74}" destId="{B8B7B7AB-4705-4851-8EE5-A32343ED58BA}" srcOrd="1" destOrd="0" parTransId="{05A4B2E9-3F40-4D4B-B395-CB1E71CE9CDE}" sibTransId="{10FB08EF-0C25-4476-80BF-293AF11A5BF9}"/>
    <dgm:cxn modelId="{A832EECF-A159-4D00-91A6-6CE49FDBAEB5}" srcId="{3A69CB28-4E66-471C-83A5-9EDC46CDAA74}" destId="{2819834C-5634-492F-95DE-1A62E108004D}" srcOrd="0" destOrd="0" parTransId="{D30F1025-146F-49BF-B520-80734CEA00C2}" sibTransId="{6674CBAD-5A58-4C82-B068-A19418ED8380}"/>
    <dgm:cxn modelId="{AE6E14F0-06F1-4387-987D-75F5CD0A0A5F}" type="presOf" srcId="{580A512D-5934-454E-A6AC-708BE0DE2CF4}" destId="{E314A586-1B0E-4681-9511-E36107C65750}" srcOrd="0" destOrd="1" presId="urn:microsoft.com/office/officeart/2005/8/layout/vList2"/>
    <dgm:cxn modelId="{CC0D95FA-C0D4-4661-9F63-A9706897B94A}" srcId="{3A69CB28-4E66-471C-83A5-9EDC46CDAA74}" destId="{1B2CEA0D-1254-40FF-A952-598F15C82986}" srcOrd="2" destOrd="0" parTransId="{22ED014C-21F2-4128-A17F-DD9D6E411FCC}" sibTransId="{A036DDFB-4516-47CA-AB5D-B191226C5F07}"/>
    <dgm:cxn modelId="{17780130-3D3C-45F3-9559-57E442415817}" type="presParOf" srcId="{91C8D115-B1F3-4E04-9AA8-445CACDC6E78}" destId="{AB25EA7D-DE5B-41CB-944F-792028C22247}" srcOrd="0" destOrd="0" presId="urn:microsoft.com/office/officeart/2005/8/layout/vList2"/>
    <dgm:cxn modelId="{39AA4F2E-4129-49A3-9B8A-4CB82E523942}" type="presParOf" srcId="{91C8D115-B1F3-4E04-9AA8-445CACDC6E78}" destId="{72E52C1D-CC1F-45FB-B962-BC9B5CC93767}" srcOrd="1" destOrd="0" presId="urn:microsoft.com/office/officeart/2005/8/layout/vList2"/>
    <dgm:cxn modelId="{6BD04C12-6BE5-4602-B79E-759BCD956826}" type="presParOf" srcId="{91C8D115-B1F3-4E04-9AA8-445CACDC6E78}" destId="{5C4381B6-8A52-40F6-B993-69D38F11BC6F}" srcOrd="2" destOrd="0" presId="urn:microsoft.com/office/officeart/2005/8/layout/vList2"/>
    <dgm:cxn modelId="{E3E27B6A-4A1F-4CEB-AD46-C3E0ABE37AE9}" type="presParOf" srcId="{91C8D115-B1F3-4E04-9AA8-445CACDC6E78}" destId="{E314A586-1B0E-4681-9511-E36107C65750}"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4F1A2CE-F4C8-4C95-AA75-87044DB23269}"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3A69CB28-4E66-471C-83A5-9EDC46CDAA74}">
      <dgm:prSet phldrT="[Text]"/>
      <dgm:spPr/>
      <dgm:t>
        <a:bodyPr/>
        <a:lstStyle/>
        <a:p>
          <a:r>
            <a:rPr lang="en-US" b="0" i="0" u="none"/>
            <a:t>Identify capital projects that can expand and support onsite corona capacity.</a:t>
          </a:r>
          <a:endParaRPr lang="en-US" b="0"/>
        </a:p>
      </dgm:t>
    </dgm:pt>
    <dgm:pt modelId="{49922403-EAA1-4987-8C65-4540D8D12E67}" type="parTrans" cxnId="{8688B47E-24D1-49EF-B03D-CD2DD28231DE}">
      <dgm:prSet/>
      <dgm:spPr/>
      <dgm:t>
        <a:bodyPr/>
        <a:lstStyle/>
        <a:p>
          <a:endParaRPr lang="en-US"/>
        </a:p>
      </dgm:t>
    </dgm:pt>
    <dgm:pt modelId="{4A10147D-60BA-42AE-90B9-12AF13B3F8EA}" type="sibTrans" cxnId="{8688B47E-24D1-49EF-B03D-CD2DD28231DE}">
      <dgm:prSet/>
      <dgm:spPr/>
      <dgm:t>
        <a:bodyPr/>
        <a:lstStyle/>
        <a:p>
          <a:endParaRPr lang="en-US"/>
        </a:p>
      </dgm:t>
    </dgm:pt>
    <dgm:pt modelId="{ACB82321-A563-43BB-9576-226233B69A51}">
      <dgm:prSet/>
      <dgm:spPr/>
      <dgm:t>
        <a:bodyPr/>
        <a:lstStyle/>
        <a:p>
          <a:r>
            <a:rPr lang="en-US" b="0" i="0" u="none"/>
            <a:t>Explore whether portable classrooms, roofed or tented outdoor classrooms, room conversions, or other projects enable school enrollment to be supported on site.</a:t>
          </a:r>
          <a:endParaRPr lang="en-US"/>
        </a:p>
      </dgm:t>
    </dgm:pt>
    <dgm:pt modelId="{2F3E8E43-BE33-46B2-A552-5EF5D71CA836}" type="parTrans" cxnId="{99BBBC20-F239-4ABA-890F-93FA40BD0659}">
      <dgm:prSet/>
      <dgm:spPr/>
      <dgm:t>
        <a:bodyPr/>
        <a:lstStyle/>
        <a:p>
          <a:endParaRPr lang="en-US"/>
        </a:p>
      </dgm:t>
    </dgm:pt>
    <dgm:pt modelId="{78EE5E84-E84C-429E-8C16-88FD75E08DB7}" type="sibTrans" cxnId="{99BBBC20-F239-4ABA-890F-93FA40BD0659}">
      <dgm:prSet/>
      <dgm:spPr/>
      <dgm:t>
        <a:bodyPr/>
        <a:lstStyle/>
        <a:p>
          <a:endParaRPr lang="en-US"/>
        </a:p>
      </dgm:t>
    </dgm:pt>
    <dgm:pt modelId="{14E37814-A6F8-4907-BAA7-74BA3A50F84E}">
      <dgm:prSet/>
      <dgm:spPr/>
      <dgm:t>
        <a:bodyPr/>
        <a:lstStyle/>
        <a:p>
          <a:r>
            <a:rPr lang="en-US" b="0" i="0" u="none"/>
            <a:t>Identify small cap projects, like expanding hand washing stations, bathroom renovations, nurses suite modifications to separate students, and front office changes to enable contact with parents. </a:t>
          </a:r>
          <a:endParaRPr lang="en-US"/>
        </a:p>
      </dgm:t>
    </dgm:pt>
    <dgm:pt modelId="{0FD186D1-D8DD-413D-B746-E5BB35E4AE21}" type="parTrans" cxnId="{C955147B-CB98-4C71-93B2-9CE838833DC6}">
      <dgm:prSet/>
      <dgm:spPr/>
      <dgm:t>
        <a:bodyPr/>
        <a:lstStyle/>
        <a:p>
          <a:endParaRPr lang="en-US"/>
        </a:p>
      </dgm:t>
    </dgm:pt>
    <dgm:pt modelId="{70980D08-AE9D-4CA5-8F3D-9B6224A2E5A2}" type="sibTrans" cxnId="{C955147B-CB98-4C71-93B2-9CE838833DC6}">
      <dgm:prSet/>
      <dgm:spPr/>
      <dgm:t>
        <a:bodyPr/>
        <a:lstStyle/>
        <a:p>
          <a:endParaRPr lang="en-US"/>
        </a:p>
      </dgm:t>
    </dgm:pt>
    <dgm:pt modelId="{7E00AD85-4ABF-4DFB-BE84-1AF6CA4D8E4C}">
      <dgm:prSet/>
      <dgm:spPr/>
      <dgm:t>
        <a:bodyPr/>
        <a:lstStyle/>
        <a:p>
          <a:r>
            <a:rPr lang="en-US" b="0" i="0" u="none"/>
            <a:t>Make site improvements, like landscaping and outdoor structures to support outdoor classrooms and areas for social distancing.</a:t>
          </a:r>
          <a:endParaRPr lang="en-US"/>
        </a:p>
      </dgm:t>
    </dgm:pt>
    <dgm:pt modelId="{729B4D3E-A55A-491D-B87B-24BD6D60D3E4}" type="parTrans" cxnId="{1155572A-E79B-4E7B-8352-6DC239EC2A7A}">
      <dgm:prSet/>
      <dgm:spPr/>
      <dgm:t>
        <a:bodyPr/>
        <a:lstStyle/>
        <a:p>
          <a:endParaRPr lang="en-US"/>
        </a:p>
      </dgm:t>
    </dgm:pt>
    <dgm:pt modelId="{30C1257E-47B4-4CA9-959A-733C29DE1936}" type="sibTrans" cxnId="{1155572A-E79B-4E7B-8352-6DC239EC2A7A}">
      <dgm:prSet/>
      <dgm:spPr/>
      <dgm:t>
        <a:bodyPr/>
        <a:lstStyle/>
        <a:p>
          <a:endParaRPr lang="en-US"/>
        </a:p>
      </dgm:t>
    </dgm:pt>
    <dgm:pt modelId="{378BF55C-4939-4E41-9525-8B02DD5EFBB6}">
      <dgm:prSet/>
      <dgm:spPr/>
      <dgm:t>
        <a:bodyPr/>
        <a:lstStyle/>
        <a:p>
          <a:r>
            <a:rPr lang="en-US" b="0" i="0" u="none"/>
            <a:t>Prepare site markings outside with 6 foot markings on sidewalks, and play areas, mark with cones, ropes, to control large numbers of students.</a:t>
          </a:r>
          <a:endParaRPr lang="en-US"/>
        </a:p>
      </dgm:t>
    </dgm:pt>
    <dgm:pt modelId="{527A723B-3315-4503-A10D-F1C12554BCF2}" type="parTrans" cxnId="{F63D9E2F-CD2E-4E5B-8018-E74EFAA2A90F}">
      <dgm:prSet/>
      <dgm:spPr/>
      <dgm:t>
        <a:bodyPr/>
        <a:lstStyle/>
        <a:p>
          <a:endParaRPr lang="en-US"/>
        </a:p>
      </dgm:t>
    </dgm:pt>
    <dgm:pt modelId="{E17CA443-CC18-49DB-95CE-F5096AA63FDB}" type="sibTrans" cxnId="{F63D9E2F-CD2E-4E5B-8018-E74EFAA2A90F}">
      <dgm:prSet/>
      <dgm:spPr/>
      <dgm:t>
        <a:bodyPr/>
        <a:lstStyle/>
        <a:p>
          <a:endParaRPr lang="en-US"/>
        </a:p>
      </dgm:t>
    </dgm:pt>
    <dgm:pt modelId="{474E57DA-EB03-44A9-A2B0-60C096E69795}">
      <dgm:prSet/>
      <dgm:spPr/>
      <dgm:t>
        <a:bodyPr/>
        <a:lstStyle/>
        <a:p>
          <a:r>
            <a:rPr lang="en-US" b="0">
              <a:solidFill>
                <a:schemeClr val="tx1"/>
              </a:solidFill>
            </a:rPr>
            <a:t>Signage in school parking lots for those accessing wi-fi near the building</a:t>
          </a:r>
        </a:p>
      </dgm:t>
    </dgm:pt>
    <dgm:pt modelId="{84807D5A-6B19-472E-9572-7337163A30E1}" type="parTrans" cxnId="{402C09E3-1072-4A36-98F0-1F455B91C3C8}">
      <dgm:prSet/>
      <dgm:spPr/>
      <dgm:t>
        <a:bodyPr/>
        <a:lstStyle/>
        <a:p>
          <a:endParaRPr lang="en-US"/>
        </a:p>
      </dgm:t>
    </dgm:pt>
    <dgm:pt modelId="{CAAE0060-C412-4CF2-8DB5-971F715B0FB3}" type="sibTrans" cxnId="{402C09E3-1072-4A36-98F0-1F455B91C3C8}">
      <dgm:prSet/>
      <dgm:spPr/>
      <dgm:t>
        <a:bodyPr/>
        <a:lstStyle/>
        <a:p>
          <a:endParaRPr lang="en-US"/>
        </a:p>
      </dgm:t>
    </dgm:pt>
    <dgm:pt modelId="{A2CFFB62-6809-46F5-AF09-594D5AADC7FE}">
      <dgm:prSet/>
      <dgm:spPr/>
      <dgm:t>
        <a:bodyPr/>
        <a:lstStyle/>
        <a:p>
          <a:r>
            <a:rPr lang="en-US" b="0">
              <a:solidFill>
                <a:schemeClr val="tx1"/>
              </a:solidFill>
            </a:rPr>
            <a:t>Use sports fields for additional outdoor recess space</a:t>
          </a:r>
        </a:p>
      </dgm:t>
    </dgm:pt>
    <dgm:pt modelId="{670ADEF1-D33E-4C7C-9023-CECA5EF47C85}" type="parTrans" cxnId="{D1875946-BC0F-41A2-B2DC-D4A21C0ED120}">
      <dgm:prSet/>
      <dgm:spPr/>
      <dgm:t>
        <a:bodyPr/>
        <a:lstStyle/>
        <a:p>
          <a:endParaRPr lang="en-US"/>
        </a:p>
      </dgm:t>
    </dgm:pt>
    <dgm:pt modelId="{9BD4C6E4-BEC4-49FA-9801-0DD1469DF348}" type="sibTrans" cxnId="{D1875946-BC0F-41A2-B2DC-D4A21C0ED120}">
      <dgm:prSet/>
      <dgm:spPr/>
      <dgm:t>
        <a:bodyPr/>
        <a:lstStyle/>
        <a:p>
          <a:endParaRPr lang="en-US"/>
        </a:p>
      </dgm:t>
    </dgm:pt>
    <dgm:pt modelId="{17646CE7-75F6-4448-9E43-2AE1F6152130}">
      <dgm:prSet/>
      <dgm:spPr/>
      <dgm:t>
        <a:bodyPr/>
        <a:lstStyle/>
        <a:p>
          <a:r>
            <a:rPr lang="en-US" b="0">
              <a:solidFill>
                <a:schemeClr val="tx1"/>
              </a:solidFill>
            </a:rPr>
            <a:t>Additional climate control to support summer school/extended school year</a:t>
          </a:r>
        </a:p>
      </dgm:t>
    </dgm:pt>
    <dgm:pt modelId="{1390382F-60A2-4DFD-8661-81855DB738BA}" type="parTrans" cxnId="{9736F1FB-1DD5-4E32-B5A5-8D10A8E0391E}">
      <dgm:prSet/>
      <dgm:spPr/>
      <dgm:t>
        <a:bodyPr/>
        <a:lstStyle/>
        <a:p>
          <a:endParaRPr lang="en-US"/>
        </a:p>
      </dgm:t>
    </dgm:pt>
    <dgm:pt modelId="{BC2BEB2D-35F6-4B21-912F-C188B6751724}" type="sibTrans" cxnId="{9736F1FB-1DD5-4E32-B5A5-8D10A8E0391E}">
      <dgm:prSet/>
      <dgm:spPr/>
      <dgm:t>
        <a:bodyPr/>
        <a:lstStyle/>
        <a:p>
          <a:endParaRPr lang="en-US"/>
        </a:p>
      </dgm:t>
    </dgm:pt>
    <dgm:pt modelId="{502B9B68-A04F-48C9-93EA-BF345B493803}">
      <dgm:prSet/>
      <dgm:spPr/>
      <dgm:t>
        <a:bodyPr/>
        <a:lstStyle/>
        <a:p>
          <a:r>
            <a:rPr lang="en-US" b="0">
              <a:solidFill>
                <a:schemeClr val="tx1"/>
              </a:solidFill>
            </a:rPr>
            <a:t>Include capital enhancements like upgraded HVAC filters and/or systems</a:t>
          </a:r>
        </a:p>
      </dgm:t>
    </dgm:pt>
    <dgm:pt modelId="{0ADDE093-9ADF-4D0A-9C15-78E5BCA708C0}" type="parTrans" cxnId="{59681800-3826-4E07-9F33-89709B7D291D}">
      <dgm:prSet/>
      <dgm:spPr/>
    </dgm:pt>
    <dgm:pt modelId="{C542F67D-BB27-4A97-91AE-9612431B4ED9}" type="sibTrans" cxnId="{59681800-3826-4E07-9F33-89709B7D291D}">
      <dgm:prSet/>
      <dgm:spPr/>
    </dgm:pt>
    <dgm:pt modelId="{91C8D115-B1F3-4E04-9AA8-445CACDC6E78}" type="pres">
      <dgm:prSet presAssocID="{94F1A2CE-F4C8-4C95-AA75-87044DB23269}" presName="linear" presStyleCnt="0">
        <dgm:presLayoutVars>
          <dgm:animLvl val="lvl"/>
          <dgm:resizeHandles val="exact"/>
        </dgm:presLayoutVars>
      </dgm:prSet>
      <dgm:spPr/>
    </dgm:pt>
    <dgm:pt modelId="{AB25EA7D-DE5B-41CB-944F-792028C22247}" type="pres">
      <dgm:prSet presAssocID="{3A69CB28-4E66-471C-83A5-9EDC46CDAA74}" presName="parentText" presStyleLbl="node1" presStyleIdx="0" presStyleCnt="1">
        <dgm:presLayoutVars>
          <dgm:chMax val="0"/>
          <dgm:bulletEnabled val="1"/>
        </dgm:presLayoutVars>
      </dgm:prSet>
      <dgm:spPr/>
    </dgm:pt>
    <dgm:pt modelId="{61264581-B4DC-4687-BBB9-F4A95CBBF5CD}" type="pres">
      <dgm:prSet presAssocID="{3A69CB28-4E66-471C-83A5-9EDC46CDAA74}" presName="childText" presStyleLbl="revTx" presStyleIdx="0" presStyleCnt="1">
        <dgm:presLayoutVars>
          <dgm:bulletEnabled val="1"/>
        </dgm:presLayoutVars>
      </dgm:prSet>
      <dgm:spPr/>
    </dgm:pt>
  </dgm:ptLst>
  <dgm:cxnLst>
    <dgm:cxn modelId="{59681800-3826-4E07-9F33-89709B7D291D}" srcId="{3A69CB28-4E66-471C-83A5-9EDC46CDAA74}" destId="{502B9B68-A04F-48C9-93EA-BF345B493803}" srcOrd="7" destOrd="0" parTransId="{0ADDE093-9ADF-4D0A-9C15-78E5BCA708C0}" sibTransId="{C542F67D-BB27-4A97-91AE-9612431B4ED9}"/>
    <dgm:cxn modelId="{3924B91B-75BC-4E5F-B2A6-1D3EA32DBF07}" type="presOf" srcId="{378BF55C-4939-4E41-9525-8B02DD5EFBB6}" destId="{61264581-B4DC-4687-BBB9-F4A95CBBF5CD}" srcOrd="0" destOrd="3" presId="urn:microsoft.com/office/officeart/2005/8/layout/vList2"/>
    <dgm:cxn modelId="{99BBBC20-F239-4ABA-890F-93FA40BD0659}" srcId="{3A69CB28-4E66-471C-83A5-9EDC46CDAA74}" destId="{ACB82321-A563-43BB-9576-226233B69A51}" srcOrd="0" destOrd="0" parTransId="{2F3E8E43-BE33-46B2-A552-5EF5D71CA836}" sibTransId="{78EE5E84-E84C-429E-8C16-88FD75E08DB7}"/>
    <dgm:cxn modelId="{2A39A821-5768-4B31-98A5-1AE23E8FF5B7}" type="presOf" srcId="{ACB82321-A563-43BB-9576-226233B69A51}" destId="{61264581-B4DC-4687-BBB9-F4A95CBBF5CD}" srcOrd="0" destOrd="0" presId="urn:microsoft.com/office/officeart/2005/8/layout/vList2"/>
    <dgm:cxn modelId="{1155572A-E79B-4E7B-8352-6DC239EC2A7A}" srcId="{3A69CB28-4E66-471C-83A5-9EDC46CDAA74}" destId="{7E00AD85-4ABF-4DFB-BE84-1AF6CA4D8E4C}" srcOrd="2" destOrd="0" parTransId="{729B4D3E-A55A-491D-B87B-24BD6D60D3E4}" sibTransId="{30C1257E-47B4-4CA9-959A-733C29DE1936}"/>
    <dgm:cxn modelId="{F63D9E2F-CD2E-4E5B-8018-E74EFAA2A90F}" srcId="{3A69CB28-4E66-471C-83A5-9EDC46CDAA74}" destId="{378BF55C-4939-4E41-9525-8B02DD5EFBB6}" srcOrd="3" destOrd="0" parTransId="{527A723B-3315-4503-A10D-F1C12554BCF2}" sibTransId="{E17CA443-CC18-49DB-95CE-F5096AA63FDB}"/>
    <dgm:cxn modelId="{541DF063-4E12-4D1A-83E2-2D92D493DCB2}" type="presOf" srcId="{A2CFFB62-6809-46F5-AF09-594D5AADC7FE}" destId="{61264581-B4DC-4687-BBB9-F4A95CBBF5CD}" srcOrd="0" destOrd="5" presId="urn:microsoft.com/office/officeart/2005/8/layout/vList2"/>
    <dgm:cxn modelId="{D1875946-BC0F-41A2-B2DC-D4A21C0ED120}" srcId="{3A69CB28-4E66-471C-83A5-9EDC46CDAA74}" destId="{A2CFFB62-6809-46F5-AF09-594D5AADC7FE}" srcOrd="5" destOrd="0" parTransId="{670ADEF1-D33E-4C7C-9023-CECA5EF47C85}" sibTransId="{9BD4C6E4-BEC4-49FA-9801-0DD1469DF348}"/>
    <dgm:cxn modelId="{88479076-7E83-45CA-AAD2-C129D8BE79BF}" type="presOf" srcId="{14E37814-A6F8-4907-BAA7-74BA3A50F84E}" destId="{61264581-B4DC-4687-BBB9-F4A95CBBF5CD}" srcOrd="0" destOrd="1" presId="urn:microsoft.com/office/officeart/2005/8/layout/vList2"/>
    <dgm:cxn modelId="{C955147B-CB98-4C71-93B2-9CE838833DC6}" srcId="{3A69CB28-4E66-471C-83A5-9EDC46CDAA74}" destId="{14E37814-A6F8-4907-BAA7-74BA3A50F84E}" srcOrd="1" destOrd="0" parTransId="{0FD186D1-D8DD-413D-B746-E5BB35E4AE21}" sibTransId="{70980D08-AE9D-4CA5-8F3D-9B6224A2E5A2}"/>
    <dgm:cxn modelId="{8688B47E-24D1-49EF-B03D-CD2DD28231DE}" srcId="{94F1A2CE-F4C8-4C95-AA75-87044DB23269}" destId="{3A69CB28-4E66-471C-83A5-9EDC46CDAA74}" srcOrd="0" destOrd="0" parTransId="{49922403-EAA1-4987-8C65-4540D8D12E67}" sibTransId="{4A10147D-60BA-42AE-90B9-12AF13B3F8EA}"/>
    <dgm:cxn modelId="{57E52698-5189-49B4-BE39-0435333341F7}" type="presOf" srcId="{7E00AD85-4ABF-4DFB-BE84-1AF6CA4D8E4C}" destId="{61264581-B4DC-4687-BBB9-F4A95CBBF5CD}" srcOrd="0" destOrd="2" presId="urn:microsoft.com/office/officeart/2005/8/layout/vList2"/>
    <dgm:cxn modelId="{6569ABAD-DF46-44C1-941F-5895B852BA53}" type="presOf" srcId="{502B9B68-A04F-48C9-93EA-BF345B493803}" destId="{61264581-B4DC-4687-BBB9-F4A95CBBF5CD}" srcOrd="0" destOrd="7" presId="urn:microsoft.com/office/officeart/2005/8/layout/vList2"/>
    <dgm:cxn modelId="{84F944AE-87CE-48A0-8A7B-64144AE5D749}" type="presOf" srcId="{3A69CB28-4E66-471C-83A5-9EDC46CDAA74}" destId="{AB25EA7D-DE5B-41CB-944F-792028C22247}" srcOrd="0" destOrd="0" presId="urn:microsoft.com/office/officeart/2005/8/layout/vList2"/>
    <dgm:cxn modelId="{73E0F6AF-AD91-430E-A2F4-48832C95757A}" type="presOf" srcId="{94F1A2CE-F4C8-4C95-AA75-87044DB23269}" destId="{91C8D115-B1F3-4E04-9AA8-445CACDC6E78}" srcOrd="0" destOrd="0" presId="urn:microsoft.com/office/officeart/2005/8/layout/vList2"/>
    <dgm:cxn modelId="{55B9C6DA-6DF5-435B-8557-A30846F26433}" type="presOf" srcId="{474E57DA-EB03-44A9-A2B0-60C096E69795}" destId="{61264581-B4DC-4687-BBB9-F4A95CBBF5CD}" srcOrd="0" destOrd="4" presId="urn:microsoft.com/office/officeart/2005/8/layout/vList2"/>
    <dgm:cxn modelId="{2E38CCE2-ECD2-4084-9BCD-FE25CCA6299F}" type="presOf" srcId="{17646CE7-75F6-4448-9E43-2AE1F6152130}" destId="{61264581-B4DC-4687-BBB9-F4A95CBBF5CD}" srcOrd="0" destOrd="6" presId="urn:microsoft.com/office/officeart/2005/8/layout/vList2"/>
    <dgm:cxn modelId="{402C09E3-1072-4A36-98F0-1F455B91C3C8}" srcId="{3A69CB28-4E66-471C-83A5-9EDC46CDAA74}" destId="{474E57DA-EB03-44A9-A2B0-60C096E69795}" srcOrd="4" destOrd="0" parTransId="{84807D5A-6B19-472E-9572-7337163A30E1}" sibTransId="{CAAE0060-C412-4CF2-8DB5-971F715B0FB3}"/>
    <dgm:cxn modelId="{9736F1FB-1DD5-4E32-B5A5-8D10A8E0391E}" srcId="{3A69CB28-4E66-471C-83A5-9EDC46CDAA74}" destId="{17646CE7-75F6-4448-9E43-2AE1F6152130}" srcOrd="6" destOrd="0" parTransId="{1390382F-60A2-4DFD-8661-81855DB738BA}" sibTransId="{BC2BEB2D-35F6-4B21-912F-C188B6751724}"/>
    <dgm:cxn modelId="{17780130-3D3C-45F3-9559-57E442415817}" type="presParOf" srcId="{91C8D115-B1F3-4E04-9AA8-445CACDC6E78}" destId="{AB25EA7D-DE5B-41CB-944F-792028C22247}" srcOrd="0" destOrd="0" presId="urn:microsoft.com/office/officeart/2005/8/layout/vList2"/>
    <dgm:cxn modelId="{9B35D940-23DA-4CDE-B885-F2C10B3F2CD7}" type="presParOf" srcId="{91C8D115-B1F3-4E04-9AA8-445CACDC6E78}" destId="{61264581-B4DC-4687-BBB9-F4A95CBBF5CD}"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4F1A2CE-F4C8-4C95-AA75-87044DB23269}"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3A69CB28-4E66-471C-83A5-9EDC46CDAA74}">
      <dgm:prSet phldrT="[Text]"/>
      <dgm:spPr/>
      <dgm:t>
        <a:bodyPr/>
        <a:lstStyle/>
        <a:p>
          <a:r>
            <a:rPr lang="en-US" b="0" i="0" u="none"/>
            <a:t>Identify schedule changes to school schedule that support onsite corona capacity.</a:t>
          </a:r>
          <a:endParaRPr lang="en-US" b="0"/>
        </a:p>
      </dgm:t>
    </dgm:pt>
    <dgm:pt modelId="{49922403-EAA1-4987-8C65-4540D8D12E67}" type="parTrans" cxnId="{8688B47E-24D1-49EF-B03D-CD2DD28231DE}">
      <dgm:prSet/>
      <dgm:spPr/>
      <dgm:t>
        <a:bodyPr/>
        <a:lstStyle/>
        <a:p>
          <a:endParaRPr lang="en-US"/>
        </a:p>
      </dgm:t>
    </dgm:pt>
    <dgm:pt modelId="{4A10147D-60BA-42AE-90B9-12AF13B3F8EA}" type="sibTrans" cxnId="{8688B47E-24D1-49EF-B03D-CD2DD28231DE}">
      <dgm:prSet/>
      <dgm:spPr/>
      <dgm:t>
        <a:bodyPr/>
        <a:lstStyle/>
        <a:p>
          <a:endParaRPr lang="en-US"/>
        </a:p>
      </dgm:t>
    </dgm:pt>
    <dgm:pt modelId="{04F345CC-EA55-4549-ADFF-D35D3A10E14D}">
      <dgm:prSet/>
      <dgm:spPr/>
      <dgm:t>
        <a:bodyPr/>
        <a:lstStyle/>
        <a:p>
          <a:r>
            <a:rPr lang="en-US" sz="1700" b="0" i="0" u="none" kern="1200"/>
            <a:t>Explore pros and cons of half day schedules  hybrid of in school and on-line learning, reassignment to low utilized schools. </a:t>
          </a:r>
          <a:endParaRPr lang="en-US" sz="1700" kern="1200"/>
        </a:p>
      </dgm:t>
    </dgm:pt>
    <dgm:pt modelId="{43557579-448D-4C33-B31A-0994DA21838C}" type="parTrans" cxnId="{CF46FA55-8626-425C-85A9-72258E595FBD}">
      <dgm:prSet/>
      <dgm:spPr/>
      <dgm:t>
        <a:bodyPr/>
        <a:lstStyle/>
        <a:p>
          <a:endParaRPr lang="en-US"/>
        </a:p>
      </dgm:t>
    </dgm:pt>
    <dgm:pt modelId="{AB214E9C-C87D-4D48-8540-C067E7B01DB5}" type="sibTrans" cxnId="{CF46FA55-8626-425C-85A9-72258E595FBD}">
      <dgm:prSet/>
      <dgm:spPr/>
      <dgm:t>
        <a:bodyPr/>
        <a:lstStyle/>
        <a:p>
          <a:endParaRPr lang="en-US"/>
        </a:p>
      </dgm:t>
    </dgm:pt>
    <dgm:pt modelId="{07F1D65B-4034-4773-B040-022F47E8EAE1}">
      <dgm:prSet custT="1"/>
      <dgm:spPr/>
      <dgm:t>
        <a:bodyPr/>
        <a:lstStyle/>
        <a:p>
          <a:r>
            <a:rPr lang="en-US" sz="1700" b="0" i="0" u="none" kern="1200">
              <a:solidFill>
                <a:schemeClr val="tx1"/>
              </a:solidFill>
            </a:rPr>
            <a:t>Explore pros and cons of split enrollment days some students at school MWF and other students in school Tu/</a:t>
          </a:r>
          <a:r>
            <a:rPr lang="en-US" sz="1700" b="0" i="0" u="none" kern="1200" err="1">
              <a:solidFill>
                <a:schemeClr val="tx1"/>
              </a:solidFill>
            </a:rPr>
            <a:t>Thr</a:t>
          </a:r>
          <a:r>
            <a:rPr lang="en-US" sz="1700" b="0" i="0" u="none" kern="1200">
              <a:solidFill>
                <a:schemeClr val="tx1"/>
              </a:solidFill>
            </a:rPr>
            <a:t>; and alternate 3 and 2 day weeks: </a:t>
          </a:r>
          <a:r>
            <a:rPr lang="en-US" sz="1700" b="0" i="0" u="none" kern="1200" err="1">
              <a:solidFill>
                <a:schemeClr val="tx1"/>
              </a:solidFill>
              <a:latin typeface="Calibri"/>
              <a:ea typeface="+mn-ea"/>
              <a:cs typeface="+mn-cs"/>
            </a:rPr>
            <a:t>e.</a:t>
          </a:r>
          <a:r>
            <a:rPr lang="en-US" sz="1700" b="0" i="0" u="none" kern="1200" err="1">
              <a:solidFill>
                <a:schemeClr val="tx1"/>
              </a:solidFill>
            </a:rPr>
            <a:t>g</a:t>
          </a:r>
          <a:r>
            <a:rPr lang="en-US" sz="1700" b="0" i="0" u="none" kern="1200">
              <a:solidFill>
                <a:schemeClr val="tx1"/>
              </a:solidFill>
            </a:rPr>
            <a:t>, A-day, B-day format</a:t>
          </a:r>
          <a:endParaRPr lang="en-US" sz="1700" b="0" kern="1200">
            <a:solidFill>
              <a:schemeClr val="tx1"/>
            </a:solidFill>
          </a:endParaRPr>
        </a:p>
      </dgm:t>
    </dgm:pt>
    <dgm:pt modelId="{8C68C5BA-7F53-491F-A009-445CFF750A58}" type="parTrans" cxnId="{86EF4B68-C983-40E4-B57A-6183D63C68CF}">
      <dgm:prSet/>
      <dgm:spPr/>
      <dgm:t>
        <a:bodyPr/>
        <a:lstStyle/>
        <a:p>
          <a:endParaRPr lang="en-US"/>
        </a:p>
      </dgm:t>
    </dgm:pt>
    <dgm:pt modelId="{288F6358-A63B-45EA-A908-F61AF6677C8A}" type="sibTrans" cxnId="{86EF4B68-C983-40E4-B57A-6183D63C68CF}">
      <dgm:prSet/>
      <dgm:spPr/>
      <dgm:t>
        <a:bodyPr/>
        <a:lstStyle/>
        <a:p>
          <a:endParaRPr lang="en-US"/>
        </a:p>
      </dgm:t>
    </dgm:pt>
    <dgm:pt modelId="{5CCB3BDE-D3D3-435C-B57A-6898FD50BDF5}">
      <dgm:prSet/>
      <dgm:spPr/>
      <dgm:t>
        <a:bodyPr/>
        <a:lstStyle/>
        <a:p>
          <a:r>
            <a:rPr lang="en-US" sz="1700" b="0" i="0" u="none" kern="1200">
              <a:solidFill>
                <a:schemeClr val="tx1"/>
              </a:solidFill>
            </a:rPr>
            <a:t>Explore pros and cons of 4 day school week with one day online learning--increasing school capacity by 20%</a:t>
          </a:r>
          <a:endParaRPr lang="en-US" sz="1700" b="0" kern="1200">
            <a:solidFill>
              <a:schemeClr val="tx1"/>
            </a:solidFill>
          </a:endParaRPr>
        </a:p>
      </dgm:t>
    </dgm:pt>
    <dgm:pt modelId="{2F1B414E-C896-42C0-9DF1-D51274DFC4E4}" type="parTrans" cxnId="{FFE2211B-561F-4E42-9A35-CAD2289B6E4C}">
      <dgm:prSet/>
      <dgm:spPr/>
      <dgm:t>
        <a:bodyPr/>
        <a:lstStyle/>
        <a:p>
          <a:endParaRPr lang="en-US"/>
        </a:p>
      </dgm:t>
    </dgm:pt>
    <dgm:pt modelId="{70357600-60E6-41D2-A21B-DCC754C035D7}" type="sibTrans" cxnId="{FFE2211B-561F-4E42-9A35-CAD2289B6E4C}">
      <dgm:prSet/>
      <dgm:spPr/>
      <dgm:t>
        <a:bodyPr/>
        <a:lstStyle/>
        <a:p>
          <a:endParaRPr lang="en-US"/>
        </a:p>
      </dgm:t>
    </dgm:pt>
    <dgm:pt modelId="{5AD2763B-435E-41A9-8AC0-7FDF1F5D9D9D}">
      <dgm:prSet/>
      <dgm:spPr/>
      <dgm:t>
        <a:bodyPr/>
        <a:lstStyle/>
        <a:p>
          <a:r>
            <a:rPr lang="en-US" sz="1700" b="0" i="0" u="none" kern="1200">
              <a:solidFill>
                <a:schemeClr val="tx1"/>
              </a:solidFill>
            </a:rPr>
            <a:t>Estimate the staffing required to operate at recommended levels of social distancing for each scenario at HS, MS, and ES levels.</a:t>
          </a:r>
          <a:endParaRPr lang="en-US" sz="1700" b="0" kern="1200">
            <a:solidFill>
              <a:schemeClr val="tx1"/>
            </a:solidFill>
          </a:endParaRPr>
        </a:p>
      </dgm:t>
    </dgm:pt>
    <dgm:pt modelId="{AB0DF9D0-5EDD-4735-9C29-E9C8F5119D62}" type="parTrans" cxnId="{4A0F7A4E-8B01-4211-AB9E-CF109842D628}">
      <dgm:prSet/>
      <dgm:spPr/>
      <dgm:t>
        <a:bodyPr/>
        <a:lstStyle/>
        <a:p>
          <a:endParaRPr lang="en-US"/>
        </a:p>
      </dgm:t>
    </dgm:pt>
    <dgm:pt modelId="{34EDF5F7-36FD-4C8A-90B4-68CF4FB8B612}" type="sibTrans" cxnId="{4A0F7A4E-8B01-4211-AB9E-CF109842D628}">
      <dgm:prSet/>
      <dgm:spPr/>
      <dgm:t>
        <a:bodyPr/>
        <a:lstStyle/>
        <a:p>
          <a:endParaRPr lang="en-US"/>
        </a:p>
      </dgm:t>
    </dgm:pt>
    <dgm:pt modelId="{68648356-CDEB-45E0-8B80-6BA1573822B1}">
      <dgm:prSet/>
      <dgm:spPr/>
      <dgm:t>
        <a:bodyPr/>
        <a:lstStyle/>
        <a:p>
          <a:r>
            <a:rPr lang="en-US" sz="1700" b="0" kern="1200">
              <a:solidFill>
                <a:schemeClr val="tx1"/>
              </a:solidFill>
            </a:rPr>
            <a:t>Explore the possibility of extending the length of the school day or year for staff as you have students attend for a portion of the day and rotate</a:t>
          </a:r>
        </a:p>
      </dgm:t>
    </dgm:pt>
    <dgm:pt modelId="{E7A8951E-1459-4EA9-99E5-927CBF8F8217}" type="parTrans" cxnId="{BA30B018-55BD-4EE0-A864-51F22E2A8ED4}">
      <dgm:prSet/>
      <dgm:spPr/>
      <dgm:t>
        <a:bodyPr/>
        <a:lstStyle/>
        <a:p>
          <a:endParaRPr lang="en-US"/>
        </a:p>
      </dgm:t>
    </dgm:pt>
    <dgm:pt modelId="{16C36A40-8B00-4A0C-8B55-085795FB34B1}" type="sibTrans" cxnId="{BA30B018-55BD-4EE0-A864-51F22E2A8ED4}">
      <dgm:prSet/>
      <dgm:spPr/>
      <dgm:t>
        <a:bodyPr/>
        <a:lstStyle/>
        <a:p>
          <a:endParaRPr lang="en-US"/>
        </a:p>
      </dgm:t>
    </dgm:pt>
    <dgm:pt modelId="{E99C932A-1303-4AC4-98B5-7C21891F51AD}">
      <dgm:prSet/>
      <dgm:spPr/>
      <dgm:t>
        <a:bodyPr/>
        <a:lstStyle/>
        <a:p>
          <a:r>
            <a:rPr lang="en-US" sz="1700" b="0" kern="1200">
              <a:solidFill>
                <a:schemeClr val="tx1"/>
              </a:solidFill>
            </a:rPr>
            <a:t>If considering a strategy where only a portion of students attend school each day, identify potential locations for childcare / online learning and recess to allow parents to return to work as possible</a:t>
          </a:r>
        </a:p>
      </dgm:t>
    </dgm:pt>
    <dgm:pt modelId="{5C4BB3D7-FB45-4759-AF9B-4E0C75DE7D8E}" type="parTrans" cxnId="{1E13E95C-4E05-478D-A740-9D99A43F6C4D}">
      <dgm:prSet/>
      <dgm:spPr/>
      <dgm:t>
        <a:bodyPr/>
        <a:lstStyle/>
        <a:p>
          <a:endParaRPr lang="en-US"/>
        </a:p>
      </dgm:t>
    </dgm:pt>
    <dgm:pt modelId="{E648C0BA-0197-4042-A6D1-88FCF27C5DB2}" type="sibTrans" cxnId="{1E13E95C-4E05-478D-A740-9D99A43F6C4D}">
      <dgm:prSet/>
      <dgm:spPr/>
      <dgm:t>
        <a:bodyPr/>
        <a:lstStyle/>
        <a:p>
          <a:endParaRPr lang="en-US"/>
        </a:p>
      </dgm:t>
    </dgm:pt>
    <dgm:pt modelId="{91C8D115-B1F3-4E04-9AA8-445CACDC6E78}" type="pres">
      <dgm:prSet presAssocID="{94F1A2CE-F4C8-4C95-AA75-87044DB23269}" presName="linear" presStyleCnt="0">
        <dgm:presLayoutVars>
          <dgm:animLvl val="lvl"/>
          <dgm:resizeHandles val="exact"/>
        </dgm:presLayoutVars>
      </dgm:prSet>
      <dgm:spPr/>
    </dgm:pt>
    <dgm:pt modelId="{AB25EA7D-DE5B-41CB-944F-792028C22247}" type="pres">
      <dgm:prSet presAssocID="{3A69CB28-4E66-471C-83A5-9EDC46CDAA74}" presName="parentText" presStyleLbl="node1" presStyleIdx="0" presStyleCnt="1">
        <dgm:presLayoutVars>
          <dgm:chMax val="0"/>
          <dgm:bulletEnabled val="1"/>
        </dgm:presLayoutVars>
      </dgm:prSet>
      <dgm:spPr/>
    </dgm:pt>
    <dgm:pt modelId="{F74CC1EB-2185-44EF-8045-78673DAC2AFB}" type="pres">
      <dgm:prSet presAssocID="{3A69CB28-4E66-471C-83A5-9EDC46CDAA74}" presName="childText" presStyleLbl="revTx" presStyleIdx="0" presStyleCnt="1">
        <dgm:presLayoutVars>
          <dgm:bulletEnabled val="1"/>
        </dgm:presLayoutVars>
      </dgm:prSet>
      <dgm:spPr/>
    </dgm:pt>
  </dgm:ptLst>
  <dgm:cxnLst>
    <dgm:cxn modelId="{D1BA1913-BD7C-402F-9CEB-71B649E2EF31}" type="presOf" srcId="{07F1D65B-4034-4773-B040-022F47E8EAE1}" destId="{F74CC1EB-2185-44EF-8045-78673DAC2AFB}" srcOrd="0" destOrd="1" presId="urn:microsoft.com/office/officeart/2005/8/layout/vList2"/>
    <dgm:cxn modelId="{BA30B018-55BD-4EE0-A864-51F22E2A8ED4}" srcId="{3A69CB28-4E66-471C-83A5-9EDC46CDAA74}" destId="{68648356-CDEB-45E0-8B80-6BA1573822B1}" srcOrd="4" destOrd="0" parTransId="{E7A8951E-1459-4EA9-99E5-927CBF8F8217}" sibTransId="{16C36A40-8B00-4A0C-8B55-085795FB34B1}"/>
    <dgm:cxn modelId="{FFE2211B-561F-4E42-9A35-CAD2289B6E4C}" srcId="{3A69CB28-4E66-471C-83A5-9EDC46CDAA74}" destId="{5CCB3BDE-D3D3-435C-B57A-6898FD50BDF5}" srcOrd="2" destOrd="0" parTransId="{2F1B414E-C896-42C0-9DF1-D51274DFC4E4}" sibTransId="{70357600-60E6-41D2-A21B-DCC754C035D7}"/>
    <dgm:cxn modelId="{F905EF3F-4C94-44FC-B926-EC8EAF1535D2}" type="presOf" srcId="{68648356-CDEB-45E0-8B80-6BA1573822B1}" destId="{F74CC1EB-2185-44EF-8045-78673DAC2AFB}" srcOrd="0" destOrd="4" presId="urn:microsoft.com/office/officeart/2005/8/layout/vList2"/>
    <dgm:cxn modelId="{1E13E95C-4E05-478D-A740-9D99A43F6C4D}" srcId="{3A69CB28-4E66-471C-83A5-9EDC46CDAA74}" destId="{E99C932A-1303-4AC4-98B5-7C21891F51AD}" srcOrd="5" destOrd="0" parTransId="{5C4BB3D7-FB45-4759-AF9B-4E0C75DE7D8E}" sibTransId="{E648C0BA-0197-4042-A6D1-88FCF27C5DB2}"/>
    <dgm:cxn modelId="{AC30E25E-E188-4E9A-A8E7-CB6C105A80D3}" type="presOf" srcId="{5AD2763B-435E-41A9-8AC0-7FDF1F5D9D9D}" destId="{F74CC1EB-2185-44EF-8045-78673DAC2AFB}" srcOrd="0" destOrd="3" presId="urn:microsoft.com/office/officeart/2005/8/layout/vList2"/>
    <dgm:cxn modelId="{86EF4B68-C983-40E4-B57A-6183D63C68CF}" srcId="{3A69CB28-4E66-471C-83A5-9EDC46CDAA74}" destId="{07F1D65B-4034-4773-B040-022F47E8EAE1}" srcOrd="1" destOrd="0" parTransId="{8C68C5BA-7F53-491F-A009-445CFF750A58}" sibTransId="{288F6358-A63B-45EA-A908-F61AF6677C8A}"/>
    <dgm:cxn modelId="{C249FF6D-1999-453E-9EFF-22EDBE826E16}" type="presOf" srcId="{5CCB3BDE-D3D3-435C-B57A-6898FD50BDF5}" destId="{F74CC1EB-2185-44EF-8045-78673DAC2AFB}" srcOrd="0" destOrd="2" presId="urn:microsoft.com/office/officeart/2005/8/layout/vList2"/>
    <dgm:cxn modelId="{4A0F7A4E-8B01-4211-AB9E-CF109842D628}" srcId="{3A69CB28-4E66-471C-83A5-9EDC46CDAA74}" destId="{5AD2763B-435E-41A9-8AC0-7FDF1F5D9D9D}" srcOrd="3" destOrd="0" parTransId="{AB0DF9D0-5EDD-4735-9C29-E9C8F5119D62}" sibTransId="{34EDF5F7-36FD-4C8A-90B4-68CF4FB8B612}"/>
    <dgm:cxn modelId="{CF46FA55-8626-425C-85A9-72258E595FBD}" srcId="{3A69CB28-4E66-471C-83A5-9EDC46CDAA74}" destId="{04F345CC-EA55-4549-ADFF-D35D3A10E14D}" srcOrd="0" destOrd="0" parTransId="{43557579-448D-4C33-B31A-0994DA21838C}" sibTransId="{AB214E9C-C87D-4D48-8540-C067E7B01DB5}"/>
    <dgm:cxn modelId="{8688B47E-24D1-49EF-B03D-CD2DD28231DE}" srcId="{94F1A2CE-F4C8-4C95-AA75-87044DB23269}" destId="{3A69CB28-4E66-471C-83A5-9EDC46CDAA74}" srcOrd="0" destOrd="0" parTransId="{49922403-EAA1-4987-8C65-4540D8D12E67}" sibTransId="{4A10147D-60BA-42AE-90B9-12AF13B3F8EA}"/>
    <dgm:cxn modelId="{E37E418F-0C33-45D6-9BE1-72AA66320CDC}" type="presOf" srcId="{04F345CC-EA55-4549-ADFF-D35D3A10E14D}" destId="{F74CC1EB-2185-44EF-8045-78673DAC2AFB}" srcOrd="0" destOrd="0" presId="urn:microsoft.com/office/officeart/2005/8/layout/vList2"/>
    <dgm:cxn modelId="{84F944AE-87CE-48A0-8A7B-64144AE5D749}" type="presOf" srcId="{3A69CB28-4E66-471C-83A5-9EDC46CDAA74}" destId="{AB25EA7D-DE5B-41CB-944F-792028C22247}" srcOrd="0" destOrd="0" presId="urn:microsoft.com/office/officeart/2005/8/layout/vList2"/>
    <dgm:cxn modelId="{73E0F6AF-AD91-430E-A2F4-48832C95757A}" type="presOf" srcId="{94F1A2CE-F4C8-4C95-AA75-87044DB23269}" destId="{91C8D115-B1F3-4E04-9AA8-445CACDC6E78}" srcOrd="0" destOrd="0" presId="urn:microsoft.com/office/officeart/2005/8/layout/vList2"/>
    <dgm:cxn modelId="{D88F74FE-2C89-4E2C-9F75-731FA4284B52}" type="presOf" srcId="{E99C932A-1303-4AC4-98B5-7C21891F51AD}" destId="{F74CC1EB-2185-44EF-8045-78673DAC2AFB}" srcOrd="0" destOrd="5" presId="urn:microsoft.com/office/officeart/2005/8/layout/vList2"/>
    <dgm:cxn modelId="{17780130-3D3C-45F3-9559-57E442415817}" type="presParOf" srcId="{91C8D115-B1F3-4E04-9AA8-445CACDC6E78}" destId="{AB25EA7D-DE5B-41CB-944F-792028C22247}" srcOrd="0" destOrd="0" presId="urn:microsoft.com/office/officeart/2005/8/layout/vList2"/>
    <dgm:cxn modelId="{0CE0BA7B-BD37-4FE1-8FB4-E4C3ACB22B49}" type="presParOf" srcId="{91C8D115-B1F3-4E04-9AA8-445CACDC6E78}" destId="{F74CC1EB-2185-44EF-8045-78673DAC2AF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4F1A2CE-F4C8-4C95-AA75-87044DB23269}"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E298BD4D-6F7F-497A-95C9-BCC07DE5E285}">
      <dgm:prSet/>
      <dgm:spPr/>
      <dgm:t>
        <a:bodyPr/>
        <a:lstStyle/>
        <a:p>
          <a:r>
            <a:rPr lang="en-US" b="0" i="0" u="none"/>
            <a:t>Identify student assignment changes that support onsite corona capacity.</a:t>
          </a:r>
        </a:p>
      </dgm:t>
    </dgm:pt>
    <dgm:pt modelId="{192DDD61-29B2-449E-A0C7-D54A9FFA79A0}" type="parTrans" cxnId="{7125D6A9-97A6-4520-97D8-30D21874D0F1}">
      <dgm:prSet/>
      <dgm:spPr/>
      <dgm:t>
        <a:bodyPr/>
        <a:lstStyle/>
        <a:p>
          <a:endParaRPr lang="en-US"/>
        </a:p>
      </dgm:t>
    </dgm:pt>
    <dgm:pt modelId="{95CA42ED-9056-4680-9D38-4E614820B754}" type="sibTrans" cxnId="{7125D6A9-97A6-4520-97D8-30D21874D0F1}">
      <dgm:prSet/>
      <dgm:spPr/>
      <dgm:t>
        <a:bodyPr/>
        <a:lstStyle/>
        <a:p>
          <a:endParaRPr lang="en-US"/>
        </a:p>
      </dgm:t>
    </dgm:pt>
    <dgm:pt modelId="{767D25F8-07B8-4DCE-9077-BCA7F3801FCB}">
      <dgm:prSet/>
      <dgm:spPr/>
      <dgm:t>
        <a:bodyPr/>
        <a:lstStyle/>
        <a:p>
          <a:r>
            <a:rPr lang="en-US" b="0" i="0" u="none"/>
            <a:t>Determine whether the district has capacity in some schools, but not in others, which would enable students to attend re-opened schools without a schedule change--for example, crowded ES, but excess capacity in MS, so moving a grade into the next level school; </a:t>
          </a:r>
          <a:endParaRPr lang="en-US"/>
        </a:p>
      </dgm:t>
    </dgm:pt>
    <dgm:pt modelId="{D2EFADBC-E1A4-4338-96A9-F386691B5043}" type="parTrans" cxnId="{CC36CECE-A72C-46E5-93ED-558975F5C89F}">
      <dgm:prSet/>
      <dgm:spPr/>
      <dgm:t>
        <a:bodyPr/>
        <a:lstStyle/>
        <a:p>
          <a:endParaRPr lang="en-US"/>
        </a:p>
      </dgm:t>
    </dgm:pt>
    <dgm:pt modelId="{3E0BA7C7-E77C-42AA-A340-DDE6DE2F54AB}" type="sibTrans" cxnId="{CC36CECE-A72C-46E5-93ED-558975F5C89F}">
      <dgm:prSet/>
      <dgm:spPr/>
      <dgm:t>
        <a:bodyPr/>
        <a:lstStyle/>
        <a:p>
          <a:endParaRPr lang="en-US"/>
        </a:p>
      </dgm:t>
    </dgm:pt>
    <dgm:pt modelId="{C0CE0417-FBFE-4BBE-A6AC-4ABBBE0891C3}">
      <dgm:prSet/>
      <dgm:spPr/>
      <dgm:t>
        <a:bodyPr/>
        <a:lstStyle/>
        <a:p>
          <a:r>
            <a:rPr lang="en-US" b="0" i="0" u="none"/>
            <a:t>Estimate the number of students who would need to be reassigned at recommended levels of social distancing.</a:t>
          </a:r>
          <a:endParaRPr lang="en-US"/>
        </a:p>
      </dgm:t>
    </dgm:pt>
    <dgm:pt modelId="{04A72758-E659-4730-8562-A709D802054A}" type="parTrans" cxnId="{B7C37B92-79B5-4974-BFFA-BBB8FFF1BFF9}">
      <dgm:prSet/>
      <dgm:spPr/>
      <dgm:t>
        <a:bodyPr/>
        <a:lstStyle/>
        <a:p>
          <a:endParaRPr lang="en-US"/>
        </a:p>
      </dgm:t>
    </dgm:pt>
    <dgm:pt modelId="{40F3D152-1B29-4F52-86C8-DD7A480EF3B0}" type="sibTrans" cxnId="{B7C37B92-79B5-4974-BFFA-BBB8FFF1BFF9}">
      <dgm:prSet/>
      <dgm:spPr/>
      <dgm:t>
        <a:bodyPr/>
        <a:lstStyle/>
        <a:p>
          <a:endParaRPr lang="en-US"/>
        </a:p>
      </dgm:t>
    </dgm:pt>
    <dgm:pt modelId="{00983D55-6DA5-4F9D-8D92-DEA939D78311}">
      <dgm:prSet/>
      <dgm:spPr/>
      <dgm:t>
        <a:bodyPr/>
        <a:lstStyle/>
        <a:p>
          <a:r>
            <a:rPr lang="en-US" b="0" i="0" u="none"/>
            <a:t>Evaluate transportation impact including capacity, schedule, and costs associated with social distancing schedule and student assignment proposals.</a:t>
          </a:r>
          <a:endParaRPr lang="en-US"/>
        </a:p>
      </dgm:t>
    </dgm:pt>
    <dgm:pt modelId="{1AA37F6F-6FC4-4611-B092-997254DAF8AE}" type="parTrans" cxnId="{810F3FB1-1631-470F-A7D9-3A7505890EB9}">
      <dgm:prSet/>
      <dgm:spPr/>
      <dgm:t>
        <a:bodyPr/>
        <a:lstStyle/>
        <a:p>
          <a:endParaRPr lang="en-US"/>
        </a:p>
      </dgm:t>
    </dgm:pt>
    <dgm:pt modelId="{0FEC13E9-E34E-4ED5-8698-5A67430DA76F}" type="sibTrans" cxnId="{810F3FB1-1631-470F-A7D9-3A7505890EB9}">
      <dgm:prSet/>
      <dgm:spPr/>
      <dgm:t>
        <a:bodyPr/>
        <a:lstStyle/>
        <a:p>
          <a:endParaRPr lang="en-US"/>
        </a:p>
      </dgm:t>
    </dgm:pt>
    <dgm:pt modelId="{91C8D115-B1F3-4E04-9AA8-445CACDC6E78}" type="pres">
      <dgm:prSet presAssocID="{94F1A2CE-F4C8-4C95-AA75-87044DB23269}" presName="linear" presStyleCnt="0">
        <dgm:presLayoutVars>
          <dgm:animLvl val="lvl"/>
          <dgm:resizeHandles val="exact"/>
        </dgm:presLayoutVars>
      </dgm:prSet>
      <dgm:spPr/>
    </dgm:pt>
    <dgm:pt modelId="{64FB7F17-8E4E-4BD6-AF91-A00ACB08C056}" type="pres">
      <dgm:prSet presAssocID="{E298BD4D-6F7F-497A-95C9-BCC07DE5E285}" presName="parentText" presStyleLbl="node1" presStyleIdx="0" presStyleCnt="1">
        <dgm:presLayoutVars>
          <dgm:chMax val="0"/>
          <dgm:bulletEnabled val="1"/>
        </dgm:presLayoutVars>
      </dgm:prSet>
      <dgm:spPr/>
    </dgm:pt>
    <dgm:pt modelId="{6513FF26-6BE5-4620-BB98-C46BF0242BBC}" type="pres">
      <dgm:prSet presAssocID="{E298BD4D-6F7F-497A-95C9-BCC07DE5E285}" presName="childText" presStyleLbl="revTx" presStyleIdx="0" presStyleCnt="1">
        <dgm:presLayoutVars>
          <dgm:bulletEnabled val="1"/>
        </dgm:presLayoutVars>
      </dgm:prSet>
      <dgm:spPr/>
    </dgm:pt>
  </dgm:ptLst>
  <dgm:cxnLst>
    <dgm:cxn modelId="{1735840A-0725-45A6-97AF-887B4E501725}" type="presOf" srcId="{00983D55-6DA5-4F9D-8D92-DEA939D78311}" destId="{6513FF26-6BE5-4620-BB98-C46BF0242BBC}" srcOrd="0" destOrd="2" presId="urn:microsoft.com/office/officeart/2005/8/layout/vList2"/>
    <dgm:cxn modelId="{74CA8631-36F4-4D03-A72C-95B6437015E8}" type="presOf" srcId="{E298BD4D-6F7F-497A-95C9-BCC07DE5E285}" destId="{64FB7F17-8E4E-4BD6-AF91-A00ACB08C056}" srcOrd="0" destOrd="0" presId="urn:microsoft.com/office/officeart/2005/8/layout/vList2"/>
    <dgm:cxn modelId="{2327C260-7DDF-45BF-B172-19F9E2C8A43F}" type="presOf" srcId="{767D25F8-07B8-4DCE-9077-BCA7F3801FCB}" destId="{6513FF26-6BE5-4620-BB98-C46BF0242BBC}" srcOrd="0" destOrd="0" presId="urn:microsoft.com/office/officeart/2005/8/layout/vList2"/>
    <dgm:cxn modelId="{B7C37B92-79B5-4974-BFFA-BBB8FFF1BFF9}" srcId="{E298BD4D-6F7F-497A-95C9-BCC07DE5E285}" destId="{C0CE0417-FBFE-4BBE-A6AC-4ABBBE0891C3}" srcOrd="1" destOrd="0" parTransId="{04A72758-E659-4730-8562-A709D802054A}" sibTransId="{40F3D152-1B29-4F52-86C8-DD7A480EF3B0}"/>
    <dgm:cxn modelId="{7125D6A9-97A6-4520-97D8-30D21874D0F1}" srcId="{94F1A2CE-F4C8-4C95-AA75-87044DB23269}" destId="{E298BD4D-6F7F-497A-95C9-BCC07DE5E285}" srcOrd="0" destOrd="0" parTransId="{192DDD61-29B2-449E-A0C7-D54A9FFA79A0}" sibTransId="{95CA42ED-9056-4680-9D38-4E614820B754}"/>
    <dgm:cxn modelId="{73E0F6AF-AD91-430E-A2F4-48832C95757A}" type="presOf" srcId="{94F1A2CE-F4C8-4C95-AA75-87044DB23269}" destId="{91C8D115-B1F3-4E04-9AA8-445CACDC6E78}" srcOrd="0" destOrd="0" presId="urn:microsoft.com/office/officeart/2005/8/layout/vList2"/>
    <dgm:cxn modelId="{810F3FB1-1631-470F-A7D9-3A7505890EB9}" srcId="{E298BD4D-6F7F-497A-95C9-BCC07DE5E285}" destId="{00983D55-6DA5-4F9D-8D92-DEA939D78311}" srcOrd="2" destOrd="0" parTransId="{1AA37F6F-6FC4-4611-B092-997254DAF8AE}" sibTransId="{0FEC13E9-E34E-4ED5-8698-5A67430DA76F}"/>
    <dgm:cxn modelId="{CC36CECE-A72C-46E5-93ED-558975F5C89F}" srcId="{E298BD4D-6F7F-497A-95C9-BCC07DE5E285}" destId="{767D25F8-07B8-4DCE-9077-BCA7F3801FCB}" srcOrd="0" destOrd="0" parTransId="{D2EFADBC-E1A4-4338-96A9-F386691B5043}" sibTransId="{3E0BA7C7-E77C-42AA-A340-DDE6DE2F54AB}"/>
    <dgm:cxn modelId="{112185EF-0EDB-4E50-8CB5-2F12FC47B3FA}" type="presOf" srcId="{C0CE0417-FBFE-4BBE-A6AC-4ABBBE0891C3}" destId="{6513FF26-6BE5-4620-BB98-C46BF0242BBC}" srcOrd="0" destOrd="1" presId="urn:microsoft.com/office/officeart/2005/8/layout/vList2"/>
    <dgm:cxn modelId="{97D2FCEF-94E2-4B26-B322-591B9DBF59D0}" type="presParOf" srcId="{91C8D115-B1F3-4E04-9AA8-445CACDC6E78}" destId="{64FB7F17-8E4E-4BD6-AF91-A00ACB08C056}" srcOrd="0" destOrd="0" presId="urn:microsoft.com/office/officeart/2005/8/layout/vList2"/>
    <dgm:cxn modelId="{471A2552-C7CF-4AD5-8746-609417C4A928}" type="presParOf" srcId="{91C8D115-B1F3-4E04-9AA8-445CACDC6E78}" destId="{6513FF26-6BE5-4620-BB98-C46BF0242BBC}"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22E6C-4C36-4BBE-B51D-4C6A27F59166}">
      <dsp:nvSpPr>
        <dsp:cNvPr id="0" name=""/>
        <dsp:cNvSpPr/>
      </dsp:nvSpPr>
      <dsp:spPr>
        <a:xfrm>
          <a:off x="4100001" y="33315"/>
          <a:ext cx="1147640" cy="1147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Be curious</a:t>
          </a:r>
        </a:p>
      </dsp:txBody>
      <dsp:txXfrm>
        <a:off x="4100001" y="33315"/>
        <a:ext cx="1147640" cy="1147640"/>
      </dsp:txXfrm>
    </dsp:sp>
    <dsp:sp modelId="{D541EC92-6689-4796-B4D4-8A23546A0026}">
      <dsp:nvSpPr>
        <dsp:cNvPr id="0" name=""/>
        <dsp:cNvSpPr/>
      </dsp:nvSpPr>
      <dsp:spPr>
        <a:xfrm>
          <a:off x="1396691" y="-324"/>
          <a:ext cx="4307423" cy="4307423"/>
        </a:xfrm>
        <a:prstGeom prst="circularArrow">
          <a:avLst>
            <a:gd name="adj1" fmla="val 5195"/>
            <a:gd name="adj2" fmla="val 335570"/>
            <a:gd name="adj3" fmla="val 21294640"/>
            <a:gd name="adj4" fmla="val 19765013"/>
            <a:gd name="adj5" fmla="val 60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C05319-429A-4F71-B615-54BAFA0AB711}">
      <dsp:nvSpPr>
        <dsp:cNvPr id="0" name=""/>
        <dsp:cNvSpPr/>
      </dsp:nvSpPr>
      <dsp:spPr>
        <a:xfrm>
          <a:off x="4794311" y="2170182"/>
          <a:ext cx="1147640" cy="1147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Be open</a:t>
          </a:r>
        </a:p>
      </dsp:txBody>
      <dsp:txXfrm>
        <a:off x="4794311" y="2170182"/>
        <a:ext cx="1147640" cy="1147640"/>
      </dsp:txXfrm>
    </dsp:sp>
    <dsp:sp modelId="{73EFFC3E-F6D1-49F4-9624-83BA8D48026C}">
      <dsp:nvSpPr>
        <dsp:cNvPr id="0" name=""/>
        <dsp:cNvSpPr/>
      </dsp:nvSpPr>
      <dsp:spPr>
        <a:xfrm>
          <a:off x="1396691" y="-324"/>
          <a:ext cx="4307423" cy="4307423"/>
        </a:xfrm>
        <a:prstGeom prst="circularArrow">
          <a:avLst>
            <a:gd name="adj1" fmla="val 5195"/>
            <a:gd name="adj2" fmla="val 335570"/>
            <a:gd name="adj3" fmla="val 4016148"/>
            <a:gd name="adj4" fmla="val 2252102"/>
            <a:gd name="adj5" fmla="val 60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AED761-6A61-47B5-87C6-CC5ED2014867}">
      <dsp:nvSpPr>
        <dsp:cNvPr id="0" name=""/>
        <dsp:cNvSpPr/>
      </dsp:nvSpPr>
      <dsp:spPr>
        <a:xfrm>
          <a:off x="2976583" y="3490839"/>
          <a:ext cx="1147640" cy="1147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Be responsive</a:t>
          </a:r>
        </a:p>
      </dsp:txBody>
      <dsp:txXfrm>
        <a:off x="2976583" y="3490839"/>
        <a:ext cx="1147640" cy="1147640"/>
      </dsp:txXfrm>
    </dsp:sp>
    <dsp:sp modelId="{DC682B61-63E4-495A-A6D4-E83EDFAB1C9F}">
      <dsp:nvSpPr>
        <dsp:cNvPr id="0" name=""/>
        <dsp:cNvSpPr/>
      </dsp:nvSpPr>
      <dsp:spPr>
        <a:xfrm>
          <a:off x="1396691" y="-324"/>
          <a:ext cx="4307423" cy="4307423"/>
        </a:xfrm>
        <a:prstGeom prst="circularArrow">
          <a:avLst>
            <a:gd name="adj1" fmla="val 5195"/>
            <a:gd name="adj2" fmla="val 335570"/>
            <a:gd name="adj3" fmla="val 8212329"/>
            <a:gd name="adj4" fmla="val 6448283"/>
            <a:gd name="adj5" fmla="val 60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46594D-B6A5-4413-A2F8-567650FE1AC7}">
      <dsp:nvSpPr>
        <dsp:cNvPr id="0" name=""/>
        <dsp:cNvSpPr/>
      </dsp:nvSpPr>
      <dsp:spPr>
        <a:xfrm>
          <a:off x="1158855" y="2170182"/>
          <a:ext cx="1147640" cy="1147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Assess</a:t>
          </a:r>
        </a:p>
      </dsp:txBody>
      <dsp:txXfrm>
        <a:off x="1158855" y="2170182"/>
        <a:ext cx="1147640" cy="1147640"/>
      </dsp:txXfrm>
    </dsp:sp>
    <dsp:sp modelId="{E41A6091-F6E2-4DF5-AC5C-A2865EE027AE}">
      <dsp:nvSpPr>
        <dsp:cNvPr id="0" name=""/>
        <dsp:cNvSpPr/>
      </dsp:nvSpPr>
      <dsp:spPr>
        <a:xfrm>
          <a:off x="1396691" y="-324"/>
          <a:ext cx="4307423" cy="4307423"/>
        </a:xfrm>
        <a:prstGeom prst="circularArrow">
          <a:avLst>
            <a:gd name="adj1" fmla="val 5195"/>
            <a:gd name="adj2" fmla="val 335570"/>
            <a:gd name="adj3" fmla="val 12299417"/>
            <a:gd name="adj4" fmla="val 10769790"/>
            <a:gd name="adj5" fmla="val 60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E1C01A-D8E3-46A0-85EA-4FF7DA40A177}">
      <dsp:nvSpPr>
        <dsp:cNvPr id="0" name=""/>
        <dsp:cNvSpPr/>
      </dsp:nvSpPr>
      <dsp:spPr>
        <a:xfrm>
          <a:off x="1853165" y="33315"/>
          <a:ext cx="1147640" cy="1147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Be informed</a:t>
          </a:r>
        </a:p>
      </dsp:txBody>
      <dsp:txXfrm>
        <a:off x="1853165" y="33315"/>
        <a:ext cx="1147640" cy="1147640"/>
      </dsp:txXfrm>
    </dsp:sp>
    <dsp:sp modelId="{96F59A56-BC3F-40D5-9940-C343ED6EB587}">
      <dsp:nvSpPr>
        <dsp:cNvPr id="0" name=""/>
        <dsp:cNvSpPr/>
      </dsp:nvSpPr>
      <dsp:spPr>
        <a:xfrm>
          <a:off x="1396691" y="-324"/>
          <a:ext cx="4307423" cy="4307423"/>
        </a:xfrm>
        <a:prstGeom prst="circularArrow">
          <a:avLst>
            <a:gd name="adj1" fmla="val 5195"/>
            <a:gd name="adj2" fmla="val 335570"/>
            <a:gd name="adj3" fmla="val 16867132"/>
            <a:gd name="adj4" fmla="val 15197299"/>
            <a:gd name="adj5" fmla="val 60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B7F17-8E4E-4BD6-AF91-A00ACB08C056}">
      <dsp:nvSpPr>
        <dsp:cNvPr id="0" name=""/>
        <dsp:cNvSpPr/>
      </dsp:nvSpPr>
      <dsp:spPr>
        <a:xfrm>
          <a:off x="0" y="90893"/>
          <a:ext cx="7551644" cy="91494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u="none" kern="1200"/>
            <a:t>All facility solutions have associated operational implications that may require rethinking a strategy</a:t>
          </a:r>
        </a:p>
      </dsp:txBody>
      <dsp:txXfrm>
        <a:off x="44664" y="135557"/>
        <a:ext cx="7462316" cy="825612"/>
      </dsp:txXfrm>
    </dsp:sp>
    <dsp:sp modelId="{6513FF26-6BE5-4620-BB98-C46BF0242BBC}">
      <dsp:nvSpPr>
        <dsp:cNvPr id="0" name=""/>
        <dsp:cNvSpPr/>
      </dsp:nvSpPr>
      <dsp:spPr>
        <a:xfrm>
          <a:off x="0" y="1005833"/>
          <a:ext cx="7551644" cy="3713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765"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0" i="0" u="none" kern="1200"/>
            <a:t>Transportation requirements will be key particularly when long-commutes are unavoidable</a:t>
          </a:r>
          <a:endParaRPr lang="en-US" sz="1800" kern="1200"/>
        </a:p>
        <a:p>
          <a:pPr marL="171450" lvl="1" indent="-171450" algn="l" defTabSz="800100">
            <a:lnSpc>
              <a:spcPct val="90000"/>
            </a:lnSpc>
            <a:spcBef>
              <a:spcPct val="0"/>
            </a:spcBef>
            <a:spcAft>
              <a:spcPct val="20000"/>
            </a:spcAft>
            <a:buChar char="•"/>
          </a:pPr>
          <a:r>
            <a:rPr lang="en-US" sz="1800" kern="1200"/>
            <a:t>Maintaining fidelity of the strategies decided in an open campus environment (i.e., preventing the public from entering campus and engaging in behaviors contrary to your distancing and hygiene strategies)</a:t>
          </a:r>
        </a:p>
        <a:p>
          <a:pPr marL="171450" lvl="1" indent="-171450" algn="l" defTabSz="800100">
            <a:lnSpc>
              <a:spcPct val="90000"/>
            </a:lnSpc>
            <a:spcBef>
              <a:spcPct val="0"/>
            </a:spcBef>
            <a:spcAft>
              <a:spcPct val="20000"/>
            </a:spcAft>
            <a:buChar char="•"/>
          </a:pPr>
          <a:r>
            <a:rPr lang="en-US" sz="1800" kern="1200"/>
            <a:t>The more PPE and physical barriers in place, the greater the probable educational and psychological impact</a:t>
          </a:r>
        </a:p>
        <a:p>
          <a:pPr marL="171450" lvl="1" indent="-171450" algn="l" defTabSz="800100">
            <a:lnSpc>
              <a:spcPct val="90000"/>
            </a:lnSpc>
            <a:spcBef>
              <a:spcPct val="0"/>
            </a:spcBef>
            <a:spcAft>
              <a:spcPct val="20000"/>
            </a:spcAft>
            <a:buChar char="•"/>
          </a:pPr>
          <a:r>
            <a:rPr lang="en-US" sz="1800" kern="1200"/>
            <a:t>Strategy for on-boarding volunteers</a:t>
          </a:r>
        </a:p>
        <a:p>
          <a:pPr marL="171450" lvl="1" indent="-171450" algn="l" defTabSz="800100">
            <a:lnSpc>
              <a:spcPct val="90000"/>
            </a:lnSpc>
            <a:spcBef>
              <a:spcPct val="0"/>
            </a:spcBef>
            <a:spcAft>
              <a:spcPct val="20000"/>
            </a:spcAft>
            <a:buChar char="•"/>
          </a:pPr>
          <a:r>
            <a:rPr lang="en-US" sz="1800" kern="1200"/>
            <a:t>Enforcing distancing and hygiene standards without creating a punitive environment</a:t>
          </a:r>
        </a:p>
        <a:p>
          <a:pPr marL="171450" lvl="1" indent="-171450" algn="l" defTabSz="800100">
            <a:lnSpc>
              <a:spcPct val="90000"/>
            </a:lnSpc>
            <a:spcBef>
              <a:spcPct val="0"/>
            </a:spcBef>
            <a:spcAft>
              <a:spcPct val="20000"/>
            </a:spcAft>
            <a:buChar char="•"/>
          </a:pPr>
          <a:r>
            <a:rPr lang="en-US" sz="1800" kern="1200"/>
            <a:t>Allowing for social, physical education and/or athletic activities without compromising strategy</a:t>
          </a:r>
        </a:p>
        <a:p>
          <a:pPr marL="171450" lvl="1" indent="-171450" algn="l" defTabSz="800100">
            <a:lnSpc>
              <a:spcPct val="90000"/>
            </a:lnSpc>
            <a:spcBef>
              <a:spcPct val="0"/>
            </a:spcBef>
            <a:spcAft>
              <a:spcPct val="20000"/>
            </a:spcAft>
            <a:buChar char="•"/>
          </a:pPr>
          <a:r>
            <a:rPr lang="en-US" sz="1800" kern="1200"/>
            <a:t>Cost/benefit analysis of expenses</a:t>
          </a:r>
        </a:p>
      </dsp:txBody>
      <dsp:txXfrm>
        <a:off x="0" y="1005833"/>
        <a:ext cx="7551644" cy="37135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F51BC-D0B8-4AAE-9C84-3A9791AEAD08}">
      <dsp:nvSpPr>
        <dsp:cNvPr id="0" name=""/>
        <dsp:cNvSpPr/>
      </dsp:nvSpPr>
      <dsp:spPr>
        <a:xfrm>
          <a:off x="0" y="3457845"/>
          <a:ext cx="7099200" cy="113494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panose="020F0502020204030204" pitchFamily="34" charset="0"/>
            </a:rPr>
            <a:t>Support New Personal Hygiene Protocols</a:t>
          </a:r>
          <a:endParaRPr lang="en-US" kern="1200">
            <a:latin typeface="Calibri" panose="020F0502020204030204" pitchFamily="34" charset="0"/>
          </a:endParaRPr>
        </a:p>
      </dsp:txBody>
      <dsp:txXfrm>
        <a:off x="0" y="3457845"/>
        <a:ext cx="7099200" cy="612868"/>
      </dsp:txXfrm>
    </dsp:sp>
    <dsp:sp modelId="{3289B3F1-5C8B-4E6C-A9B1-ADD4319788F5}">
      <dsp:nvSpPr>
        <dsp:cNvPr id="0" name=""/>
        <dsp:cNvSpPr/>
      </dsp:nvSpPr>
      <dsp:spPr>
        <a:xfrm>
          <a:off x="3466" y="4048015"/>
          <a:ext cx="1182044" cy="522073"/>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panose="020F0502020204030204" pitchFamily="34" charset="0"/>
            </a:rPr>
            <a:t>School Rules</a:t>
          </a:r>
          <a:endParaRPr lang="en-US" sz="800" kern="1200">
            <a:latin typeface="Calibri" panose="020F0502020204030204" pitchFamily="34" charset="0"/>
          </a:endParaRPr>
        </a:p>
      </dsp:txBody>
      <dsp:txXfrm>
        <a:off x="3466" y="4048015"/>
        <a:ext cx="1182044" cy="522073"/>
      </dsp:txXfrm>
    </dsp:sp>
    <dsp:sp modelId="{16E1E3D2-8CDA-4FB2-A5E4-F2DB89978705}">
      <dsp:nvSpPr>
        <dsp:cNvPr id="0" name=""/>
        <dsp:cNvSpPr/>
      </dsp:nvSpPr>
      <dsp:spPr>
        <a:xfrm>
          <a:off x="1185510" y="4048015"/>
          <a:ext cx="1182044" cy="522073"/>
        </a:xfrm>
        <a:prstGeom prst="rect">
          <a:avLst/>
        </a:prstGeom>
        <a:solidFill>
          <a:schemeClr val="accent3">
            <a:tint val="40000"/>
            <a:alpha val="90000"/>
            <a:hueOff val="332570"/>
            <a:satOff val="209"/>
            <a:lumOff val="-70"/>
            <a:alphaOff val="0"/>
          </a:schemeClr>
        </a:solidFill>
        <a:ln w="25400" cap="flat" cmpd="sng" algn="ctr">
          <a:solidFill>
            <a:schemeClr val="accent3">
              <a:tint val="40000"/>
              <a:alpha val="90000"/>
              <a:hueOff val="332570"/>
              <a:satOff val="209"/>
              <a:lumOff val="-7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panose="020F0502020204030204" pitchFamily="34" charset="0"/>
            </a:rPr>
            <a:t>Masks</a:t>
          </a:r>
        </a:p>
      </dsp:txBody>
      <dsp:txXfrm>
        <a:off x="1185510" y="4048015"/>
        <a:ext cx="1182044" cy="522073"/>
      </dsp:txXfrm>
    </dsp:sp>
    <dsp:sp modelId="{A32E425F-A8AA-432D-BB78-7F90FCBFF701}">
      <dsp:nvSpPr>
        <dsp:cNvPr id="0" name=""/>
        <dsp:cNvSpPr/>
      </dsp:nvSpPr>
      <dsp:spPr>
        <a:xfrm>
          <a:off x="2367555" y="4048015"/>
          <a:ext cx="1182044" cy="522073"/>
        </a:xfrm>
        <a:prstGeom prst="rect">
          <a:avLst/>
        </a:prstGeom>
        <a:solidFill>
          <a:schemeClr val="accent3">
            <a:tint val="40000"/>
            <a:alpha val="90000"/>
            <a:hueOff val="665140"/>
            <a:satOff val="419"/>
            <a:lumOff val="-141"/>
            <a:alphaOff val="0"/>
          </a:schemeClr>
        </a:solidFill>
        <a:ln w="25400" cap="flat" cmpd="sng" algn="ctr">
          <a:solidFill>
            <a:schemeClr val="accent3">
              <a:tint val="40000"/>
              <a:alpha val="90000"/>
              <a:hueOff val="665140"/>
              <a:satOff val="419"/>
              <a:lumOff val="-1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panose="020F0502020204030204" pitchFamily="34" charset="0"/>
            </a:rPr>
            <a:t>Hand washing</a:t>
          </a:r>
        </a:p>
      </dsp:txBody>
      <dsp:txXfrm>
        <a:off x="2367555" y="4048015"/>
        <a:ext cx="1182044" cy="522073"/>
      </dsp:txXfrm>
    </dsp:sp>
    <dsp:sp modelId="{2ED9AC35-D25B-47CB-87A3-AC3DE695A01C}">
      <dsp:nvSpPr>
        <dsp:cNvPr id="0" name=""/>
        <dsp:cNvSpPr/>
      </dsp:nvSpPr>
      <dsp:spPr>
        <a:xfrm>
          <a:off x="3549600" y="4048015"/>
          <a:ext cx="1182044" cy="522073"/>
        </a:xfrm>
        <a:prstGeom prst="rect">
          <a:avLst/>
        </a:prstGeom>
        <a:solidFill>
          <a:schemeClr val="accent3">
            <a:tint val="40000"/>
            <a:alpha val="90000"/>
            <a:hueOff val="997710"/>
            <a:satOff val="628"/>
            <a:lumOff val="-211"/>
            <a:alphaOff val="0"/>
          </a:schemeClr>
        </a:solidFill>
        <a:ln w="25400" cap="flat" cmpd="sng" algn="ctr">
          <a:solidFill>
            <a:schemeClr val="accent3">
              <a:tint val="40000"/>
              <a:alpha val="90000"/>
              <a:hueOff val="997710"/>
              <a:satOff val="628"/>
              <a:lumOff val="-2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panose="020F0502020204030204" pitchFamily="34" charset="0"/>
            </a:rPr>
            <a:t>Health monitoring</a:t>
          </a:r>
        </a:p>
      </dsp:txBody>
      <dsp:txXfrm>
        <a:off x="3549600" y="4048015"/>
        <a:ext cx="1182044" cy="522073"/>
      </dsp:txXfrm>
    </dsp:sp>
    <dsp:sp modelId="{8D79BDCD-C6AA-4AE6-97FF-6979489F34E4}">
      <dsp:nvSpPr>
        <dsp:cNvPr id="0" name=""/>
        <dsp:cNvSpPr/>
      </dsp:nvSpPr>
      <dsp:spPr>
        <a:xfrm>
          <a:off x="4731644" y="4048015"/>
          <a:ext cx="1182044" cy="522073"/>
        </a:xfrm>
        <a:prstGeom prst="rect">
          <a:avLst/>
        </a:prstGeom>
        <a:solidFill>
          <a:schemeClr val="accent3">
            <a:tint val="40000"/>
            <a:alpha val="90000"/>
            <a:hueOff val="1330279"/>
            <a:satOff val="838"/>
            <a:lumOff val="-282"/>
            <a:alphaOff val="0"/>
          </a:schemeClr>
        </a:solidFill>
        <a:ln w="25400" cap="flat" cmpd="sng" algn="ctr">
          <a:solidFill>
            <a:schemeClr val="accent3">
              <a:tint val="40000"/>
              <a:alpha val="90000"/>
              <a:hueOff val="1330279"/>
              <a:satOff val="838"/>
              <a:lumOff val="-2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panose="020F0502020204030204" pitchFamily="34" charset="0"/>
            </a:rPr>
            <a:t>Health reporting</a:t>
          </a:r>
        </a:p>
      </dsp:txBody>
      <dsp:txXfrm>
        <a:off x="4731644" y="4048015"/>
        <a:ext cx="1182044" cy="522073"/>
      </dsp:txXfrm>
    </dsp:sp>
    <dsp:sp modelId="{7E9B89FC-CC04-4D47-8291-CC44BA2ABB3B}">
      <dsp:nvSpPr>
        <dsp:cNvPr id="0" name=""/>
        <dsp:cNvSpPr/>
      </dsp:nvSpPr>
      <dsp:spPr>
        <a:xfrm>
          <a:off x="5913689" y="4048015"/>
          <a:ext cx="1182044" cy="522073"/>
        </a:xfrm>
        <a:prstGeom prst="rect">
          <a:avLst/>
        </a:prstGeom>
        <a:solidFill>
          <a:schemeClr val="accent3">
            <a:tint val="40000"/>
            <a:alpha val="90000"/>
            <a:hueOff val="1662849"/>
            <a:satOff val="1047"/>
            <a:lumOff val="-352"/>
            <a:alphaOff val="0"/>
          </a:schemeClr>
        </a:solidFill>
        <a:ln w="25400" cap="flat" cmpd="sng" algn="ctr">
          <a:solidFill>
            <a:schemeClr val="accent3">
              <a:tint val="40000"/>
              <a:alpha val="90000"/>
              <a:hueOff val="1662849"/>
              <a:satOff val="1047"/>
              <a:lumOff val="-3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panose="020F0502020204030204" pitchFamily="34" charset="0"/>
            </a:rPr>
            <a:t>Staff leave</a:t>
          </a:r>
        </a:p>
      </dsp:txBody>
      <dsp:txXfrm>
        <a:off x="5913689" y="4048015"/>
        <a:ext cx="1182044" cy="522073"/>
      </dsp:txXfrm>
    </dsp:sp>
    <dsp:sp modelId="{A6CAF4DB-055F-4B4C-9564-7022664D5E5D}">
      <dsp:nvSpPr>
        <dsp:cNvPr id="0" name=""/>
        <dsp:cNvSpPr/>
      </dsp:nvSpPr>
      <dsp:spPr>
        <a:xfrm rot="10800000">
          <a:off x="0" y="1729328"/>
          <a:ext cx="7099200" cy="1745541"/>
        </a:xfrm>
        <a:prstGeom prst="upArrowCallout">
          <a:avLst/>
        </a:prstGeom>
        <a:solidFill>
          <a:schemeClr val="accent3">
            <a:hueOff val="2618243"/>
            <a:satOff val="12320"/>
            <a:lumOff val="-49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latin typeface="Calibri" panose="020F0502020204030204" pitchFamily="34" charset="0"/>
            </a:rPr>
            <a:t>Improve Building Hygiene</a:t>
          </a:r>
        </a:p>
      </dsp:txBody>
      <dsp:txXfrm rot="-10800000">
        <a:off x="0" y="1729328"/>
        <a:ext cx="7099200" cy="612684"/>
      </dsp:txXfrm>
    </dsp:sp>
    <dsp:sp modelId="{E723FD96-8801-49BE-95EA-58D373122C8D}">
      <dsp:nvSpPr>
        <dsp:cNvPr id="0" name=""/>
        <dsp:cNvSpPr/>
      </dsp:nvSpPr>
      <dsp:spPr>
        <a:xfrm>
          <a:off x="3466" y="2342013"/>
          <a:ext cx="2364089" cy="521916"/>
        </a:xfrm>
        <a:prstGeom prst="rect">
          <a:avLst/>
        </a:prstGeom>
        <a:solidFill>
          <a:schemeClr val="accent3">
            <a:tint val="40000"/>
            <a:alpha val="90000"/>
            <a:hueOff val="1995419"/>
            <a:satOff val="1257"/>
            <a:lumOff val="-423"/>
            <a:alphaOff val="0"/>
          </a:schemeClr>
        </a:solidFill>
        <a:ln w="25400" cap="flat" cmpd="sng" algn="ctr">
          <a:solidFill>
            <a:schemeClr val="accent3">
              <a:tint val="40000"/>
              <a:alpha val="90000"/>
              <a:hueOff val="1995419"/>
              <a:satOff val="1257"/>
              <a:lumOff val="-4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panose="020F0502020204030204" pitchFamily="34" charset="0"/>
            </a:rPr>
            <a:t>Indoor air quality</a:t>
          </a:r>
        </a:p>
      </dsp:txBody>
      <dsp:txXfrm>
        <a:off x="3466" y="2342013"/>
        <a:ext cx="2364089" cy="521916"/>
      </dsp:txXfrm>
    </dsp:sp>
    <dsp:sp modelId="{F7695DBC-D85A-4565-B9FD-3852BAEF6AD8}">
      <dsp:nvSpPr>
        <dsp:cNvPr id="0" name=""/>
        <dsp:cNvSpPr/>
      </dsp:nvSpPr>
      <dsp:spPr>
        <a:xfrm>
          <a:off x="2367555" y="2342013"/>
          <a:ext cx="2364089" cy="521916"/>
        </a:xfrm>
        <a:prstGeom prst="rect">
          <a:avLst/>
        </a:prstGeom>
        <a:solidFill>
          <a:schemeClr val="accent3">
            <a:tint val="40000"/>
            <a:alpha val="90000"/>
            <a:hueOff val="2327989"/>
            <a:satOff val="1466"/>
            <a:lumOff val="-493"/>
            <a:alphaOff val="0"/>
          </a:schemeClr>
        </a:solidFill>
        <a:ln w="25400" cap="flat" cmpd="sng" algn="ctr">
          <a:solidFill>
            <a:schemeClr val="accent3">
              <a:tint val="40000"/>
              <a:alpha val="90000"/>
              <a:hueOff val="2327989"/>
              <a:satOff val="1466"/>
              <a:lumOff val="-49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panose="020F0502020204030204" pitchFamily="34" charset="0"/>
            </a:rPr>
            <a:t>Cleaning &amp; disinfecting</a:t>
          </a:r>
        </a:p>
      </dsp:txBody>
      <dsp:txXfrm>
        <a:off x="2367555" y="2342013"/>
        <a:ext cx="2364089" cy="521916"/>
      </dsp:txXfrm>
    </dsp:sp>
    <dsp:sp modelId="{7A53B602-3CDF-4ADF-A498-6C64BE4FA507}">
      <dsp:nvSpPr>
        <dsp:cNvPr id="0" name=""/>
        <dsp:cNvSpPr/>
      </dsp:nvSpPr>
      <dsp:spPr>
        <a:xfrm>
          <a:off x="4731644" y="2342013"/>
          <a:ext cx="2364089" cy="521916"/>
        </a:xfrm>
        <a:prstGeom prst="rect">
          <a:avLst/>
        </a:prstGeom>
        <a:solidFill>
          <a:schemeClr val="accent3">
            <a:tint val="40000"/>
            <a:alpha val="90000"/>
            <a:hueOff val="2660559"/>
            <a:satOff val="1676"/>
            <a:lumOff val="-564"/>
            <a:alphaOff val="0"/>
          </a:schemeClr>
        </a:solidFill>
        <a:ln w="25400" cap="flat" cmpd="sng" algn="ctr">
          <a:solidFill>
            <a:schemeClr val="accent3">
              <a:tint val="40000"/>
              <a:alpha val="90000"/>
              <a:hueOff val="2660559"/>
              <a:satOff val="1676"/>
              <a:lumOff val="-5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panose="020F0502020204030204" pitchFamily="34" charset="0"/>
            </a:rPr>
            <a:t>Bathroom improvements</a:t>
          </a:r>
        </a:p>
      </dsp:txBody>
      <dsp:txXfrm>
        <a:off x="4731644" y="2342013"/>
        <a:ext cx="2364089" cy="521916"/>
      </dsp:txXfrm>
    </dsp:sp>
    <dsp:sp modelId="{020022CF-5452-4B2D-B047-3CBFA90DDE26}">
      <dsp:nvSpPr>
        <dsp:cNvPr id="0" name=""/>
        <dsp:cNvSpPr/>
      </dsp:nvSpPr>
      <dsp:spPr>
        <a:xfrm rot="10800000">
          <a:off x="0" y="811"/>
          <a:ext cx="7099200" cy="1745541"/>
        </a:xfrm>
        <a:prstGeom prst="upArrowCallout">
          <a:avLst/>
        </a:prstGeom>
        <a:solidFill>
          <a:schemeClr val="accent3">
            <a:hueOff val="5236487"/>
            <a:satOff val="24641"/>
            <a:lumOff val="-9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panose="020F0502020204030204" pitchFamily="34" charset="0"/>
            </a:rPr>
            <a:t>Create Social Distancing with Space &amp; Time</a:t>
          </a:r>
        </a:p>
      </dsp:txBody>
      <dsp:txXfrm rot="-10800000">
        <a:off x="0" y="811"/>
        <a:ext cx="7099200" cy="612684"/>
      </dsp:txXfrm>
    </dsp:sp>
    <dsp:sp modelId="{9B4E2C5D-4ED2-4164-8A55-1A8F940FFFAA}">
      <dsp:nvSpPr>
        <dsp:cNvPr id="0" name=""/>
        <dsp:cNvSpPr/>
      </dsp:nvSpPr>
      <dsp:spPr>
        <a:xfrm>
          <a:off x="866" y="613496"/>
          <a:ext cx="1013923" cy="521916"/>
        </a:xfrm>
        <a:prstGeom prst="rect">
          <a:avLst/>
        </a:prstGeom>
        <a:solidFill>
          <a:schemeClr val="accent3">
            <a:tint val="40000"/>
            <a:alpha val="90000"/>
            <a:hueOff val="2993129"/>
            <a:satOff val="1885"/>
            <a:lumOff val="-634"/>
            <a:alphaOff val="0"/>
          </a:schemeClr>
        </a:solidFill>
        <a:ln w="25400" cap="flat" cmpd="sng" algn="ctr">
          <a:solidFill>
            <a:schemeClr val="accent3">
              <a:tint val="40000"/>
              <a:alpha val="90000"/>
              <a:hueOff val="2993129"/>
              <a:satOff val="1885"/>
              <a:lumOff val="-63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66725">
            <a:lnSpc>
              <a:spcPct val="90000"/>
            </a:lnSpc>
            <a:spcBef>
              <a:spcPct val="0"/>
            </a:spcBef>
            <a:spcAft>
              <a:spcPct val="35000"/>
            </a:spcAft>
            <a:buNone/>
          </a:pPr>
          <a:r>
            <a:rPr lang="en-US" sz="1050" kern="1200">
              <a:latin typeface="Calibri" panose="020F0502020204030204" pitchFamily="34" charset="0"/>
            </a:rPr>
            <a:t>Instructional capacity</a:t>
          </a:r>
        </a:p>
      </dsp:txBody>
      <dsp:txXfrm>
        <a:off x="866" y="613496"/>
        <a:ext cx="1013923" cy="521916"/>
      </dsp:txXfrm>
    </dsp:sp>
    <dsp:sp modelId="{ECC96C8B-D30F-49C1-BD6F-DA6FA338ABC7}">
      <dsp:nvSpPr>
        <dsp:cNvPr id="0" name=""/>
        <dsp:cNvSpPr/>
      </dsp:nvSpPr>
      <dsp:spPr>
        <a:xfrm>
          <a:off x="1014790" y="613496"/>
          <a:ext cx="1013923" cy="521916"/>
        </a:xfrm>
        <a:prstGeom prst="rect">
          <a:avLst/>
        </a:prstGeom>
        <a:solidFill>
          <a:schemeClr val="accent3">
            <a:tint val="40000"/>
            <a:alpha val="90000"/>
            <a:hueOff val="3325698"/>
            <a:satOff val="2095"/>
            <a:lumOff val="-705"/>
            <a:alphaOff val="0"/>
          </a:schemeClr>
        </a:solidFill>
        <a:ln w="25400" cap="flat" cmpd="sng" algn="ctr">
          <a:solidFill>
            <a:schemeClr val="accent3">
              <a:tint val="40000"/>
              <a:alpha val="90000"/>
              <a:hueOff val="3325698"/>
              <a:satOff val="2095"/>
              <a:lumOff val="-70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66725">
            <a:lnSpc>
              <a:spcPct val="90000"/>
            </a:lnSpc>
            <a:spcBef>
              <a:spcPct val="0"/>
            </a:spcBef>
            <a:spcAft>
              <a:spcPct val="35000"/>
            </a:spcAft>
            <a:buNone/>
          </a:pPr>
          <a:r>
            <a:rPr lang="en-US" sz="1050" kern="1200">
              <a:latin typeface="Calibri" panose="020F0502020204030204" pitchFamily="34" charset="0"/>
            </a:rPr>
            <a:t>Expanded capacity</a:t>
          </a:r>
        </a:p>
      </dsp:txBody>
      <dsp:txXfrm>
        <a:off x="1014790" y="613496"/>
        <a:ext cx="1013923" cy="521916"/>
      </dsp:txXfrm>
    </dsp:sp>
    <dsp:sp modelId="{8CFCA313-591B-4BCA-9B95-481E30699736}">
      <dsp:nvSpPr>
        <dsp:cNvPr id="0" name=""/>
        <dsp:cNvSpPr/>
      </dsp:nvSpPr>
      <dsp:spPr>
        <a:xfrm>
          <a:off x="2028714" y="613496"/>
          <a:ext cx="1013923" cy="521916"/>
        </a:xfrm>
        <a:prstGeom prst="rect">
          <a:avLst/>
        </a:prstGeom>
        <a:solidFill>
          <a:schemeClr val="accent3">
            <a:tint val="40000"/>
            <a:alpha val="90000"/>
            <a:hueOff val="3658268"/>
            <a:satOff val="2304"/>
            <a:lumOff val="-775"/>
            <a:alphaOff val="0"/>
          </a:schemeClr>
        </a:solidFill>
        <a:ln w="25400" cap="flat" cmpd="sng" algn="ctr">
          <a:solidFill>
            <a:schemeClr val="accent3">
              <a:tint val="40000"/>
              <a:alpha val="90000"/>
              <a:hueOff val="3658268"/>
              <a:satOff val="2304"/>
              <a:lumOff val="-7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66725">
            <a:lnSpc>
              <a:spcPct val="90000"/>
            </a:lnSpc>
            <a:spcBef>
              <a:spcPct val="0"/>
            </a:spcBef>
            <a:spcAft>
              <a:spcPct val="35000"/>
            </a:spcAft>
            <a:buNone/>
          </a:pPr>
          <a:r>
            <a:rPr lang="en-US" sz="1050" kern="1200">
              <a:latin typeface="Calibri" panose="020F0502020204030204" pitchFamily="34" charset="0"/>
            </a:rPr>
            <a:t>Outdoor spaces</a:t>
          </a:r>
        </a:p>
      </dsp:txBody>
      <dsp:txXfrm>
        <a:off x="2028714" y="613496"/>
        <a:ext cx="1013923" cy="521916"/>
      </dsp:txXfrm>
    </dsp:sp>
    <dsp:sp modelId="{16E99CCB-E046-46E8-88CB-30AC6BF0568C}">
      <dsp:nvSpPr>
        <dsp:cNvPr id="0" name=""/>
        <dsp:cNvSpPr/>
      </dsp:nvSpPr>
      <dsp:spPr>
        <a:xfrm>
          <a:off x="3042638" y="613496"/>
          <a:ext cx="1013923" cy="521916"/>
        </a:xfrm>
        <a:prstGeom prst="rect">
          <a:avLst/>
        </a:prstGeom>
        <a:solidFill>
          <a:schemeClr val="accent3">
            <a:tint val="40000"/>
            <a:alpha val="90000"/>
            <a:hueOff val="3990838"/>
            <a:satOff val="2514"/>
            <a:lumOff val="-846"/>
            <a:alphaOff val="0"/>
          </a:schemeClr>
        </a:solidFill>
        <a:ln w="25400" cap="flat" cmpd="sng" algn="ctr">
          <a:solidFill>
            <a:schemeClr val="accent3">
              <a:tint val="40000"/>
              <a:alpha val="90000"/>
              <a:hueOff val="3990838"/>
              <a:satOff val="2514"/>
              <a:lumOff val="-8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66725">
            <a:lnSpc>
              <a:spcPct val="90000"/>
            </a:lnSpc>
            <a:spcBef>
              <a:spcPct val="0"/>
            </a:spcBef>
            <a:spcAft>
              <a:spcPct val="35000"/>
            </a:spcAft>
            <a:buNone/>
          </a:pPr>
          <a:r>
            <a:rPr lang="en-US" sz="1050" kern="1200">
              <a:latin typeface="Calibri" panose="020F0502020204030204" pitchFamily="34" charset="0"/>
            </a:rPr>
            <a:t>New locations to expand capacity</a:t>
          </a:r>
        </a:p>
      </dsp:txBody>
      <dsp:txXfrm>
        <a:off x="3042638" y="613496"/>
        <a:ext cx="1013923" cy="521916"/>
      </dsp:txXfrm>
    </dsp:sp>
    <dsp:sp modelId="{EE7DF589-279A-4351-9234-7CC48D928324}">
      <dsp:nvSpPr>
        <dsp:cNvPr id="0" name=""/>
        <dsp:cNvSpPr/>
      </dsp:nvSpPr>
      <dsp:spPr>
        <a:xfrm>
          <a:off x="4056561" y="613496"/>
          <a:ext cx="1013923" cy="521916"/>
        </a:xfrm>
        <a:prstGeom prst="rect">
          <a:avLst/>
        </a:prstGeom>
        <a:solidFill>
          <a:schemeClr val="accent3">
            <a:tint val="40000"/>
            <a:alpha val="90000"/>
            <a:hueOff val="4323408"/>
            <a:satOff val="2723"/>
            <a:lumOff val="-916"/>
            <a:alphaOff val="0"/>
          </a:schemeClr>
        </a:solidFill>
        <a:ln w="25400" cap="flat" cmpd="sng" algn="ctr">
          <a:solidFill>
            <a:schemeClr val="accent3">
              <a:tint val="40000"/>
              <a:alpha val="90000"/>
              <a:hueOff val="4323408"/>
              <a:satOff val="2723"/>
              <a:lumOff val="-91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66725">
            <a:lnSpc>
              <a:spcPct val="90000"/>
            </a:lnSpc>
            <a:spcBef>
              <a:spcPct val="0"/>
            </a:spcBef>
            <a:spcAft>
              <a:spcPct val="35000"/>
            </a:spcAft>
            <a:buNone/>
          </a:pPr>
          <a:r>
            <a:rPr lang="en-US" sz="1050" kern="1200">
              <a:latin typeface="Calibri" panose="020F0502020204030204" pitchFamily="34" charset="0"/>
            </a:rPr>
            <a:t># days per week</a:t>
          </a:r>
        </a:p>
      </dsp:txBody>
      <dsp:txXfrm>
        <a:off x="4056561" y="613496"/>
        <a:ext cx="1013923" cy="521916"/>
      </dsp:txXfrm>
    </dsp:sp>
    <dsp:sp modelId="{ADA1149E-BEF5-4335-85FD-6C3DB298605B}">
      <dsp:nvSpPr>
        <dsp:cNvPr id="0" name=""/>
        <dsp:cNvSpPr/>
      </dsp:nvSpPr>
      <dsp:spPr>
        <a:xfrm>
          <a:off x="5070485" y="613496"/>
          <a:ext cx="1013923" cy="521916"/>
        </a:xfrm>
        <a:prstGeom prst="rect">
          <a:avLst/>
        </a:prstGeom>
        <a:solidFill>
          <a:schemeClr val="accent3">
            <a:tint val="40000"/>
            <a:alpha val="90000"/>
            <a:hueOff val="4655977"/>
            <a:satOff val="2933"/>
            <a:lumOff val="-987"/>
            <a:alphaOff val="0"/>
          </a:schemeClr>
        </a:solidFill>
        <a:ln w="25400" cap="flat" cmpd="sng" algn="ctr">
          <a:solidFill>
            <a:schemeClr val="accent3">
              <a:tint val="40000"/>
              <a:alpha val="90000"/>
              <a:hueOff val="4655977"/>
              <a:satOff val="2933"/>
              <a:lumOff val="-98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66725">
            <a:lnSpc>
              <a:spcPct val="90000"/>
            </a:lnSpc>
            <a:spcBef>
              <a:spcPct val="0"/>
            </a:spcBef>
            <a:spcAft>
              <a:spcPct val="35000"/>
            </a:spcAft>
            <a:buNone/>
          </a:pPr>
          <a:r>
            <a:rPr lang="en-US" sz="1050" kern="1200">
              <a:latin typeface="Calibri" panose="020F0502020204030204" pitchFamily="34" charset="0"/>
            </a:rPr>
            <a:t># hours per day</a:t>
          </a:r>
        </a:p>
      </dsp:txBody>
      <dsp:txXfrm>
        <a:off x="5070485" y="613496"/>
        <a:ext cx="1013923" cy="521916"/>
      </dsp:txXfrm>
    </dsp:sp>
    <dsp:sp modelId="{B559FDB1-E7CA-4AAA-B1CB-9541278CF427}">
      <dsp:nvSpPr>
        <dsp:cNvPr id="0" name=""/>
        <dsp:cNvSpPr/>
      </dsp:nvSpPr>
      <dsp:spPr>
        <a:xfrm>
          <a:off x="6084409" y="613496"/>
          <a:ext cx="1013923" cy="521916"/>
        </a:xfrm>
        <a:prstGeom prst="rect">
          <a:avLst/>
        </a:prstGeom>
        <a:solidFill>
          <a:schemeClr val="accent3">
            <a:tint val="40000"/>
            <a:alpha val="90000"/>
            <a:hueOff val="4988547"/>
            <a:satOff val="3142"/>
            <a:lumOff val="-1057"/>
            <a:alphaOff val="0"/>
          </a:schemeClr>
        </a:solidFill>
        <a:ln w="25400" cap="flat" cmpd="sng" algn="ctr">
          <a:solidFill>
            <a:schemeClr val="accent3">
              <a:tint val="40000"/>
              <a:alpha val="90000"/>
              <a:hueOff val="4988547"/>
              <a:satOff val="3142"/>
              <a:lumOff val="-105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66725">
            <a:lnSpc>
              <a:spcPct val="90000"/>
            </a:lnSpc>
            <a:spcBef>
              <a:spcPct val="0"/>
            </a:spcBef>
            <a:spcAft>
              <a:spcPct val="35000"/>
            </a:spcAft>
            <a:buNone/>
          </a:pPr>
          <a:r>
            <a:rPr lang="en-US" sz="1050" kern="1200">
              <a:latin typeface="Calibri" panose="020F0502020204030204" pitchFamily="34" charset="0"/>
            </a:rPr>
            <a:t>Months per year</a:t>
          </a:r>
        </a:p>
      </dsp:txBody>
      <dsp:txXfrm>
        <a:off x="6084409" y="613496"/>
        <a:ext cx="1013923" cy="5219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7FCB96-5F11-48BB-AE47-1053AE76E62A}">
      <dsp:nvSpPr>
        <dsp:cNvPr id="0" name=""/>
        <dsp:cNvSpPr/>
      </dsp:nvSpPr>
      <dsp:spPr>
        <a:xfrm rot="5400000">
          <a:off x="255407" y="873224"/>
          <a:ext cx="1363576" cy="16463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651D9C-44EB-4130-BB6B-ED995A88E600}">
      <dsp:nvSpPr>
        <dsp:cNvPr id="0" name=""/>
        <dsp:cNvSpPr/>
      </dsp:nvSpPr>
      <dsp:spPr>
        <a:xfrm>
          <a:off x="567126" y="93"/>
          <a:ext cx="1829316" cy="10975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Collect data useful for capacity analysis</a:t>
          </a:r>
        </a:p>
      </dsp:txBody>
      <dsp:txXfrm>
        <a:off x="599273" y="32240"/>
        <a:ext cx="1765022" cy="1033295"/>
      </dsp:txXfrm>
    </dsp:sp>
    <dsp:sp modelId="{A4D4ECFD-C709-4DAA-BE0B-04A68F61E18A}">
      <dsp:nvSpPr>
        <dsp:cNvPr id="0" name=""/>
        <dsp:cNvSpPr/>
      </dsp:nvSpPr>
      <dsp:spPr>
        <a:xfrm rot="5400000">
          <a:off x="255407" y="2245211"/>
          <a:ext cx="1363576" cy="16463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8954E73-85E4-4279-830B-B13298C2828F}">
      <dsp:nvSpPr>
        <dsp:cNvPr id="0" name=""/>
        <dsp:cNvSpPr/>
      </dsp:nvSpPr>
      <dsp:spPr>
        <a:xfrm>
          <a:off x="567126" y="1372080"/>
          <a:ext cx="1829316" cy="10975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Determine if it is physically possible to serve the fall 2020-21 enrollment of students projected to attend each school</a:t>
          </a:r>
        </a:p>
      </dsp:txBody>
      <dsp:txXfrm>
        <a:off x="599273" y="1404227"/>
        <a:ext cx="1765022" cy="1033295"/>
      </dsp:txXfrm>
    </dsp:sp>
    <dsp:sp modelId="{AC50049D-8178-410D-9915-99D46B50EDE0}">
      <dsp:nvSpPr>
        <dsp:cNvPr id="0" name=""/>
        <dsp:cNvSpPr/>
      </dsp:nvSpPr>
      <dsp:spPr>
        <a:xfrm>
          <a:off x="941400" y="2931205"/>
          <a:ext cx="2424579" cy="16463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D41922-F6CF-47B5-BD5D-D561527DB074}">
      <dsp:nvSpPr>
        <dsp:cNvPr id="0" name=""/>
        <dsp:cNvSpPr/>
      </dsp:nvSpPr>
      <dsp:spPr>
        <a:xfrm>
          <a:off x="567126" y="2744067"/>
          <a:ext cx="1829316" cy="1097589"/>
        </a:xfrm>
        <a:prstGeom prst="roundRect">
          <a:avLst>
            <a:gd name="adj" fmla="val 10000"/>
          </a:avLst>
        </a:prstGeom>
        <a:solidFill>
          <a:srgbClr val="211D7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Prepare a brief draft report to local school communities; seek input on initial capacity findings</a:t>
          </a:r>
        </a:p>
      </dsp:txBody>
      <dsp:txXfrm>
        <a:off x="599273" y="2776214"/>
        <a:ext cx="1765022" cy="1033295"/>
      </dsp:txXfrm>
    </dsp:sp>
    <dsp:sp modelId="{C9B1A196-DE09-40C7-9F91-14BA619EDF19}">
      <dsp:nvSpPr>
        <dsp:cNvPr id="0" name=""/>
        <dsp:cNvSpPr/>
      </dsp:nvSpPr>
      <dsp:spPr>
        <a:xfrm rot="16200000">
          <a:off x="2688397" y="2245211"/>
          <a:ext cx="1363576" cy="16463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C345DE4-14E6-4F7A-8779-ACF5C980AECD}">
      <dsp:nvSpPr>
        <dsp:cNvPr id="0" name=""/>
        <dsp:cNvSpPr/>
      </dsp:nvSpPr>
      <dsp:spPr>
        <a:xfrm>
          <a:off x="3000116" y="2744067"/>
          <a:ext cx="1829316" cy="10975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Ask school administration to determine the feasibility of staffing the school at its corona-capacity and report back to central administration</a:t>
          </a:r>
        </a:p>
      </dsp:txBody>
      <dsp:txXfrm>
        <a:off x="3032263" y="2776214"/>
        <a:ext cx="1765022" cy="1033295"/>
      </dsp:txXfrm>
    </dsp:sp>
    <dsp:sp modelId="{89E68026-7D54-4F98-BA00-AC6E5F618D63}">
      <dsp:nvSpPr>
        <dsp:cNvPr id="0" name=""/>
        <dsp:cNvSpPr/>
      </dsp:nvSpPr>
      <dsp:spPr>
        <a:xfrm rot="16200000">
          <a:off x="2688397" y="873224"/>
          <a:ext cx="1363576" cy="16463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C32E53-4E97-471C-A450-CE44CEDFE120}">
      <dsp:nvSpPr>
        <dsp:cNvPr id="0" name=""/>
        <dsp:cNvSpPr/>
      </dsp:nvSpPr>
      <dsp:spPr>
        <a:xfrm>
          <a:off x="3000116" y="1372080"/>
          <a:ext cx="1829316" cy="1097589"/>
        </a:xfrm>
        <a:prstGeom prst="roundRect">
          <a:avLst>
            <a:gd name="adj" fmla="val 10000"/>
          </a:avLst>
        </a:prstGeom>
        <a:solidFill>
          <a:srgbClr val="211D7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Evaluate the local school operational challenges to education delivery in a corona-capacity school</a:t>
          </a:r>
        </a:p>
      </dsp:txBody>
      <dsp:txXfrm>
        <a:off x="3032263" y="1404227"/>
        <a:ext cx="1765022" cy="1033295"/>
      </dsp:txXfrm>
    </dsp:sp>
    <dsp:sp modelId="{799D342E-5C88-4976-B186-E3FC761B8019}">
      <dsp:nvSpPr>
        <dsp:cNvPr id="0" name=""/>
        <dsp:cNvSpPr/>
      </dsp:nvSpPr>
      <dsp:spPr>
        <a:xfrm>
          <a:off x="3374391" y="187230"/>
          <a:ext cx="2424579" cy="16463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99D7C2-EF71-4AD7-82C0-5F3A695158FE}">
      <dsp:nvSpPr>
        <dsp:cNvPr id="0" name=""/>
        <dsp:cNvSpPr/>
      </dsp:nvSpPr>
      <dsp:spPr>
        <a:xfrm>
          <a:off x="3000116" y="93"/>
          <a:ext cx="1829316" cy="10975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u="none" kern="1200"/>
            <a:t>Identify capital projects that can expand and support onsite corona capacity.</a:t>
          </a:r>
          <a:endParaRPr lang="en-US" sz="1100" kern="1200"/>
        </a:p>
      </dsp:txBody>
      <dsp:txXfrm>
        <a:off x="3032263" y="32240"/>
        <a:ext cx="1765022" cy="1033295"/>
      </dsp:txXfrm>
    </dsp:sp>
    <dsp:sp modelId="{F30AB500-A051-486C-9193-6137D7BA94A9}">
      <dsp:nvSpPr>
        <dsp:cNvPr id="0" name=""/>
        <dsp:cNvSpPr/>
      </dsp:nvSpPr>
      <dsp:spPr>
        <a:xfrm rot="5400000">
          <a:off x="5121388" y="873224"/>
          <a:ext cx="1363576" cy="16463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B6F11B3-9CDD-461F-A495-EA3FD9D38071}">
      <dsp:nvSpPr>
        <dsp:cNvPr id="0" name=""/>
        <dsp:cNvSpPr/>
      </dsp:nvSpPr>
      <dsp:spPr>
        <a:xfrm>
          <a:off x="5433107" y="93"/>
          <a:ext cx="1829316" cy="10975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u="none" kern="1200"/>
            <a:t>Identify schedule changes to school schedule that support onsite corona capacity.</a:t>
          </a:r>
          <a:endParaRPr lang="en-US" sz="1100" kern="1200"/>
        </a:p>
      </dsp:txBody>
      <dsp:txXfrm>
        <a:off x="5465254" y="32240"/>
        <a:ext cx="1765022" cy="1033295"/>
      </dsp:txXfrm>
    </dsp:sp>
    <dsp:sp modelId="{9C08E533-B9D6-4E39-B84D-94A00B4E0E55}">
      <dsp:nvSpPr>
        <dsp:cNvPr id="0" name=""/>
        <dsp:cNvSpPr/>
      </dsp:nvSpPr>
      <dsp:spPr>
        <a:xfrm>
          <a:off x="5433107" y="1372080"/>
          <a:ext cx="1829316" cy="1097589"/>
        </a:xfrm>
        <a:prstGeom prst="roundRect">
          <a:avLst>
            <a:gd name="adj" fmla="val 10000"/>
          </a:avLst>
        </a:prstGeom>
        <a:solidFill>
          <a:srgbClr val="211D7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u="none" kern="1200"/>
            <a:t>Identify student assignment changes that support onsite corona capacity.</a:t>
          </a:r>
          <a:endParaRPr lang="en-US" sz="1100" kern="1200"/>
        </a:p>
      </dsp:txBody>
      <dsp:txXfrm>
        <a:off x="5465254" y="1404227"/>
        <a:ext cx="1765022" cy="10332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F51BC-D0B8-4AAE-9C84-3A9791AEAD08}">
      <dsp:nvSpPr>
        <dsp:cNvPr id="0" name=""/>
        <dsp:cNvSpPr/>
      </dsp:nvSpPr>
      <dsp:spPr>
        <a:xfrm>
          <a:off x="0" y="3457845"/>
          <a:ext cx="7099200" cy="113494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panose="020F0502020204030204" pitchFamily="34" charset="0"/>
            </a:rPr>
            <a:t>Support New Personal Hygiene Protocols</a:t>
          </a:r>
          <a:endParaRPr lang="en-US" kern="1200">
            <a:latin typeface="Calibri" panose="020F0502020204030204" pitchFamily="34" charset="0"/>
          </a:endParaRPr>
        </a:p>
      </dsp:txBody>
      <dsp:txXfrm>
        <a:off x="0" y="3457845"/>
        <a:ext cx="7099200" cy="612868"/>
      </dsp:txXfrm>
    </dsp:sp>
    <dsp:sp modelId="{3289B3F1-5C8B-4E6C-A9B1-ADD4319788F5}">
      <dsp:nvSpPr>
        <dsp:cNvPr id="0" name=""/>
        <dsp:cNvSpPr/>
      </dsp:nvSpPr>
      <dsp:spPr>
        <a:xfrm>
          <a:off x="3466" y="4048015"/>
          <a:ext cx="1182044" cy="522073"/>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panose="020F0502020204030204" pitchFamily="34" charset="0"/>
            </a:rPr>
            <a:t>School Rules</a:t>
          </a:r>
          <a:endParaRPr lang="en-US" sz="800" kern="1200">
            <a:latin typeface="Calibri" panose="020F0502020204030204" pitchFamily="34" charset="0"/>
          </a:endParaRPr>
        </a:p>
      </dsp:txBody>
      <dsp:txXfrm>
        <a:off x="3466" y="4048015"/>
        <a:ext cx="1182044" cy="522073"/>
      </dsp:txXfrm>
    </dsp:sp>
    <dsp:sp modelId="{16E1E3D2-8CDA-4FB2-A5E4-F2DB89978705}">
      <dsp:nvSpPr>
        <dsp:cNvPr id="0" name=""/>
        <dsp:cNvSpPr/>
      </dsp:nvSpPr>
      <dsp:spPr>
        <a:xfrm>
          <a:off x="1185510" y="4048015"/>
          <a:ext cx="1182044" cy="522073"/>
        </a:xfrm>
        <a:prstGeom prst="rect">
          <a:avLst/>
        </a:prstGeom>
        <a:solidFill>
          <a:schemeClr val="accent3">
            <a:tint val="40000"/>
            <a:alpha val="90000"/>
            <a:hueOff val="332570"/>
            <a:satOff val="209"/>
            <a:lumOff val="-70"/>
            <a:alphaOff val="0"/>
          </a:schemeClr>
        </a:solidFill>
        <a:ln w="25400" cap="flat" cmpd="sng" algn="ctr">
          <a:solidFill>
            <a:schemeClr val="accent3">
              <a:tint val="40000"/>
              <a:alpha val="90000"/>
              <a:hueOff val="332570"/>
              <a:satOff val="209"/>
              <a:lumOff val="-7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panose="020F0502020204030204" pitchFamily="34" charset="0"/>
            </a:rPr>
            <a:t>Masks</a:t>
          </a:r>
        </a:p>
      </dsp:txBody>
      <dsp:txXfrm>
        <a:off x="1185510" y="4048015"/>
        <a:ext cx="1182044" cy="522073"/>
      </dsp:txXfrm>
    </dsp:sp>
    <dsp:sp modelId="{A32E425F-A8AA-432D-BB78-7F90FCBFF701}">
      <dsp:nvSpPr>
        <dsp:cNvPr id="0" name=""/>
        <dsp:cNvSpPr/>
      </dsp:nvSpPr>
      <dsp:spPr>
        <a:xfrm>
          <a:off x="2367555" y="4048015"/>
          <a:ext cx="1182044" cy="522073"/>
        </a:xfrm>
        <a:prstGeom prst="rect">
          <a:avLst/>
        </a:prstGeom>
        <a:solidFill>
          <a:schemeClr val="accent3">
            <a:tint val="40000"/>
            <a:alpha val="90000"/>
            <a:hueOff val="665140"/>
            <a:satOff val="419"/>
            <a:lumOff val="-141"/>
            <a:alphaOff val="0"/>
          </a:schemeClr>
        </a:solidFill>
        <a:ln w="25400" cap="flat" cmpd="sng" algn="ctr">
          <a:solidFill>
            <a:schemeClr val="accent3">
              <a:tint val="40000"/>
              <a:alpha val="90000"/>
              <a:hueOff val="665140"/>
              <a:satOff val="419"/>
              <a:lumOff val="-1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panose="020F0502020204030204" pitchFamily="34" charset="0"/>
            </a:rPr>
            <a:t>Hand washing</a:t>
          </a:r>
        </a:p>
      </dsp:txBody>
      <dsp:txXfrm>
        <a:off x="2367555" y="4048015"/>
        <a:ext cx="1182044" cy="522073"/>
      </dsp:txXfrm>
    </dsp:sp>
    <dsp:sp modelId="{2ED9AC35-D25B-47CB-87A3-AC3DE695A01C}">
      <dsp:nvSpPr>
        <dsp:cNvPr id="0" name=""/>
        <dsp:cNvSpPr/>
      </dsp:nvSpPr>
      <dsp:spPr>
        <a:xfrm>
          <a:off x="3549600" y="4048015"/>
          <a:ext cx="1182044" cy="522073"/>
        </a:xfrm>
        <a:prstGeom prst="rect">
          <a:avLst/>
        </a:prstGeom>
        <a:solidFill>
          <a:schemeClr val="accent3">
            <a:tint val="40000"/>
            <a:alpha val="90000"/>
            <a:hueOff val="997710"/>
            <a:satOff val="628"/>
            <a:lumOff val="-211"/>
            <a:alphaOff val="0"/>
          </a:schemeClr>
        </a:solidFill>
        <a:ln w="25400" cap="flat" cmpd="sng" algn="ctr">
          <a:solidFill>
            <a:schemeClr val="accent3">
              <a:tint val="40000"/>
              <a:alpha val="90000"/>
              <a:hueOff val="997710"/>
              <a:satOff val="628"/>
              <a:lumOff val="-2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panose="020F0502020204030204" pitchFamily="34" charset="0"/>
            </a:rPr>
            <a:t>Health monitoring</a:t>
          </a:r>
        </a:p>
      </dsp:txBody>
      <dsp:txXfrm>
        <a:off x="3549600" y="4048015"/>
        <a:ext cx="1182044" cy="522073"/>
      </dsp:txXfrm>
    </dsp:sp>
    <dsp:sp modelId="{8D79BDCD-C6AA-4AE6-97FF-6979489F34E4}">
      <dsp:nvSpPr>
        <dsp:cNvPr id="0" name=""/>
        <dsp:cNvSpPr/>
      </dsp:nvSpPr>
      <dsp:spPr>
        <a:xfrm>
          <a:off x="4731644" y="4048015"/>
          <a:ext cx="1182044" cy="522073"/>
        </a:xfrm>
        <a:prstGeom prst="rect">
          <a:avLst/>
        </a:prstGeom>
        <a:solidFill>
          <a:schemeClr val="accent3">
            <a:tint val="40000"/>
            <a:alpha val="90000"/>
            <a:hueOff val="1330279"/>
            <a:satOff val="838"/>
            <a:lumOff val="-282"/>
            <a:alphaOff val="0"/>
          </a:schemeClr>
        </a:solidFill>
        <a:ln w="25400" cap="flat" cmpd="sng" algn="ctr">
          <a:solidFill>
            <a:schemeClr val="accent3">
              <a:tint val="40000"/>
              <a:alpha val="90000"/>
              <a:hueOff val="1330279"/>
              <a:satOff val="838"/>
              <a:lumOff val="-2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panose="020F0502020204030204" pitchFamily="34" charset="0"/>
            </a:rPr>
            <a:t>Health reporting</a:t>
          </a:r>
        </a:p>
      </dsp:txBody>
      <dsp:txXfrm>
        <a:off x="4731644" y="4048015"/>
        <a:ext cx="1182044" cy="522073"/>
      </dsp:txXfrm>
    </dsp:sp>
    <dsp:sp modelId="{7E9B89FC-CC04-4D47-8291-CC44BA2ABB3B}">
      <dsp:nvSpPr>
        <dsp:cNvPr id="0" name=""/>
        <dsp:cNvSpPr/>
      </dsp:nvSpPr>
      <dsp:spPr>
        <a:xfrm>
          <a:off x="5913689" y="4048015"/>
          <a:ext cx="1182044" cy="522073"/>
        </a:xfrm>
        <a:prstGeom prst="rect">
          <a:avLst/>
        </a:prstGeom>
        <a:solidFill>
          <a:schemeClr val="accent3">
            <a:tint val="40000"/>
            <a:alpha val="90000"/>
            <a:hueOff val="1662849"/>
            <a:satOff val="1047"/>
            <a:lumOff val="-352"/>
            <a:alphaOff val="0"/>
          </a:schemeClr>
        </a:solidFill>
        <a:ln w="25400" cap="flat" cmpd="sng" algn="ctr">
          <a:solidFill>
            <a:schemeClr val="accent3">
              <a:tint val="40000"/>
              <a:alpha val="90000"/>
              <a:hueOff val="1662849"/>
              <a:satOff val="1047"/>
              <a:lumOff val="-3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panose="020F0502020204030204" pitchFamily="34" charset="0"/>
            </a:rPr>
            <a:t>Staff leave</a:t>
          </a:r>
        </a:p>
      </dsp:txBody>
      <dsp:txXfrm>
        <a:off x="5913689" y="4048015"/>
        <a:ext cx="1182044" cy="522073"/>
      </dsp:txXfrm>
    </dsp:sp>
    <dsp:sp modelId="{A6CAF4DB-055F-4B4C-9564-7022664D5E5D}">
      <dsp:nvSpPr>
        <dsp:cNvPr id="0" name=""/>
        <dsp:cNvSpPr/>
      </dsp:nvSpPr>
      <dsp:spPr>
        <a:xfrm rot="10800000">
          <a:off x="0" y="1729328"/>
          <a:ext cx="7099200" cy="1745541"/>
        </a:xfrm>
        <a:prstGeom prst="upArrowCallout">
          <a:avLst/>
        </a:prstGeom>
        <a:solidFill>
          <a:schemeClr val="accent3">
            <a:hueOff val="2618243"/>
            <a:satOff val="12320"/>
            <a:lumOff val="-49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latin typeface="Calibri" panose="020F0502020204030204" pitchFamily="34" charset="0"/>
            </a:rPr>
            <a:t>Improve Building Hygiene</a:t>
          </a:r>
        </a:p>
      </dsp:txBody>
      <dsp:txXfrm rot="-10800000">
        <a:off x="0" y="1729328"/>
        <a:ext cx="7099200" cy="612684"/>
      </dsp:txXfrm>
    </dsp:sp>
    <dsp:sp modelId="{E723FD96-8801-49BE-95EA-58D373122C8D}">
      <dsp:nvSpPr>
        <dsp:cNvPr id="0" name=""/>
        <dsp:cNvSpPr/>
      </dsp:nvSpPr>
      <dsp:spPr>
        <a:xfrm>
          <a:off x="3466" y="2342013"/>
          <a:ext cx="2364089" cy="521916"/>
        </a:xfrm>
        <a:prstGeom prst="rect">
          <a:avLst/>
        </a:prstGeom>
        <a:solidFill>
          <a:schemeClr val="accent3">
            <a:tint val="40000"/>
            <a:alpha val="90000"/>
            <a:hueOff val="1995419"/>
            <a:satOff val="1257"/>
            <a:lumOff val="-423"/>
            <a:alphaOff val="0"/>
          </a:schemeClr>
        </a:solidFill>
        <a:ln w="25400" cap="flat" cmpd="sng" algn="ctr">
          <a:solidFill>
            <a:schemeClr val="accent3">
              <a:tint val="40000"/>
              <a:alpha val="90000"/>
              <a:hueOff val="1995419"/>
              <a:satOff val="1257"/>
              <a:lumOff val="-4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panose="020F0502020204030204" pitchFamily="34" charset="0"/>
            </a:rPr>
            <a:t>Indoor air quality</a:t>
          </a:r>
        </a:p>
      </dsp:txBody>
      <dsp:txXfrm>
        <a:off x="3466" y="2342013"/>
        <a:ext cx="2364089" cy="521916"/>
      </dsp:txXfrm>
    </dsp:sp>
    <dsp:sp modelId="{F7695DBC-D85A-4565-B9FD-3852BAEF6AD8}">
      <dsp:nvSpPr>
        <dsp:cNvPr id="0" name=""/>
        <dsp:cNvSpPr/>
      </dsp:nvSpPr>
      <dsp:spPr>
        <a:xfrm>
          <a:off x="2367555" y="2342013"/>
          <a:ext cx="2364089" cy="521916"/>
        </a:xfrm>
        <a:prstGeom prst="rect">
          <a:avLst/>
        </a:prstGeom>
        <a:solidFill>
          <a:schemeClr val="accent3">
            <a:tint val="40000"/>
            <a:alpha val="90000"/>
            <a:hueOff val="2327989"/>
            <a:satOff val="1466"/>
            <a:lumOff val="-493"/>
            <a:alphaOff val="0"/>
          </a:schemeClr>
        </a:solidFill>
        <a:ln w="25400" cap="flat" cmpd="sng" algn="ctr">
          <a:solidFill>
            <a:schemeClr val="accent3">
              <a:tint val="40000"/>
              <a:alpha val="90000"/>
              <a:hueOff val="2327989"/>
              <a:satOff val="1466"/>
              <a:lumOff val="-49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panose="020F0502020204030204" pitchFamily="34" charset="0"/>
            </a:rPr>
            <a:t>Cleaning &amp; disinfecting</a:t>
          </a:r>
        </a:p>
      </dsp:txBody>
      <dsp:txXfrm>
        <a:off x="2367555" y="2342013"/>
        <a:ext cx="2364089" cy="521916"/>
      </dsp:txXfrm>
    </dsp:sp>
    <dsp:sp modelId="{7A53B602-3CDF-4ADF-A498-6C64BE4FA507}">
      <dsp:nvSpPr>
        <dsp:cNvPr id="0" name=""/>
        <dsp:cNvSpPr/>
      </dsp:nvSpPr>
      <dsp:spPr>
        <a:xfrm>
          <a:off x="4731644" y="2342013"/>
          <a:ext cx="2364089" cy="521916"/>
        </a:xfrm>
        <a:prstGeom prst="rect">
          <a:avLst/>
        </a:prstGeom>
        <a:solidFill>
          <a:schemeClr val="accent3">
            <a:tint val="40000"/>
            <a:alpha val="90000"/>
            <a:hueOff val="2660559"/>
            <a:satOff val="1676"/>
            <a:lumOff val="-564"/>
            <a:alphaOff val="0"/>
          </a:schemeClr>
        </a:solidFill>
        <a:ln w="25400" cap="flat" cmpd="sng" algn="ctr">
          <a:solidFill>
            <a:schemeClr val="accent3">
              <a:tint val="40000"/>
              <a:alpha val="90000"/>
              <a:hueOff val="2660559"/>
              <a:satOff val="1676"/>
              <a:lumOff val="-5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panose="020F0502020204030204" pitchFamily="34" charset="0"/>
            </a:rPr>
            <a:t>Bathroom improvements</a:t>
          </a:r>
        </a:p>
      </dsp:txBody>
      <dsp:txXfrm>
        <a:off x="4731644" y="2342013"/>
        <a:ext cx="2364089" cy="521916"/>
      </dsp:txXfrm>
    </dsp:sp>
    <dsp:sp modelId="{020022CF-5452-4B2D-B047-3CBFA90DDE26}">
      <dsp:nvSpPr>
        <dsp:cNvPr id="0" name=""/>
        <dsp:cNvSpPr/>
      </dsp:nvSpPr>
      <dsp:spPr>
        <a:xfrm rot="10800000">
          <a:off x="0" y="811"/>
          <a:ext cx="7099200" cy="1745541"/>
        </a:xfrm>
        <a:prstGeom prst="upArrowCallout">
          <a:avLst/>
        </a:prstGeom>
        <a:solidFill>
          <a:schemeClr val="accent3">
            <a:hueOff val="5236487"/>
            <a:satOff val="24641"/>
            <a:lumOff val="-9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panose="020F0502020204030204" pitchFamily="34" charset="0"/>
            </a:rPr>
            <a:t>Create Social Distancing with Space &amp; Time</a:t>
          </a:r>
        </a:p>
      </dsp:txBody>
      <dsp:txXfrm rot="-10800000">
        <a:off x="0" y="811"/>
        <a:ext cx="7099200" cy="612684"/>
      </dsp:txXfrm>
    </dsp:sp>
    <dsp:sp modelId="{9B4E2C5D-4ED2-4164-8A55-1A8F940FFFAA}">
      <dsp:nvSpPr>
        <dsp:cNvPr id="0" name=""/>
        <dsp:cNvSpPr/>
      </dsp:nvSpPr>
      <dsp:spPr>
        <a:xfrm>
          <a:off x="866" y="613496"/>
          <a:ext cx="1013923" cy="521916"/>
        </a:xfrm>
        <a:prstGeom prst="rect">
          <a:avLst/>
        </a:prstGeom>
        <a:solidFill>
          <a:schemeClr val="accent3">
            <a:tint val="40000"/>
            <a:alpha val="90000"/>
            <a:hueOff val="2993129"/>
            <a:satOff val="1885"/>
            <a:lumOff val="-634"/>
            <a:alphaOff val="0"/>
          </a:schemeClr>
        </a:solidFill>
        <a:ln w="25400" cap="flat" cmpd="sng" algn="ctr">
          <a:solidFill>
            <a:schemeClr val="accent3">
              <a:tint val="40000"/>
              <a:alpha val="90000"/>
              <a:hueOff val="2993129"/>
              <a:satOff val="1885"/>
              <a:lumOff val="-63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66725">
            <a:lnSpc>
              <a:spcPct val="90000"/>
            </a:lnSpc>
            <a:spcBef>
              <a:spcPct val="0"/>
            </a:spcBef>
            <a:spcAft>
              <a:spcPct val="35000"/>
            </a:spcAft>
            <a:buNone/>
          </a:pPr>
          <a:r>
            <a:rPr lang="en-US" sz="1050" kern="1200">
              <a:latin typeface="Calibri" panose="020F0502020204030204" pitchFamily="34" charset="0"/>
            </a:rPr>
            <a:t>Instructional capacity</a:t>
          </a:r>
        </a:p>
      </dsp:txBody>
      <dsp:txXfrm>
        <a:off x="866" y="613496"/>
        <a:ext cx="1013923" cy="521916"/>
      </dsp:txXfrm>
    </dsp:sp>
    <dsp:sp modelId="{ECC96C8B-D30F-49C1-BD6F-DA6FA338ABC7}">
      <dsp:nvSpPr>
        <dsp:cNvPr id="0" name=""/>
        <dsp:cNvSpPr/>
      </dsp:nvSpPr>
      <dsp:spPr>
        <a:xfrm>
          <a:off x="1014790" y="613496"/>
          <a:ext cx="1013923" cy="521916"/>
        </a:xfrm>
        <a:prstGeom prst="rect">
          <a:avLst/>
        </a:prstGeom>
        <a:solidFill>
          <a:schemeClr val="accent3">
            <a:tint val="40000"/>
            <a:alpha val="90000"/>
            <a:hueOff val="3325698"/>
            <a:satOff val="2095"/>
            <a:lumOff val="-705"/>
            <a:alphaOff val="0"/>
          </a:schemeClr>
        </a:solidFill>
        <a:ln w="25400" cap="flat" cmpd="sng" algn="ctr">
          <a:solidFill>
            <a:schemeClr val="accent3">
              <a:tint val="40000"/>
              <a:alpha val="90000"/>
              <a:hueOff val="3325698"/>
              <a:satOff val="2095"/>
              <a:lumOff val="-70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66725">
            <a:lnSpc>
              <a:spcPct val="90000"/>
            </a:lnSpc>
            <a:spcBef>
              <a:spcPct val="0"/>
            </a:spcBef>
            <a:spcAft>
              <a:spcPct val="35000"/>
            </a:spcAft>
            <a:buNone/>
          </a:pPr>
          <a:r>
            <a:rPr lang="en-US" sz="1050" kern="1200">
              <a:latin typeface="Calibri" panose="020F0502020204030204" pitchFamily="34" charset="0"/>
            </a:rPr>
            <a:t>Expanded capacity</a:t>
          </a:r>
        </a:p>
      </dsp:txBody>
      <dsp:txXfrm>
        <a:off x="1014790" y="613496"/>
        <a:ext cx="1013923" cy="521916"/>
      </dsp:txXfrm>
    </dsp:sp>
    <dsp:sp modelId="{8CFCA313-591B-4BCA-9B95-481E30699736}">
      <dsp:nvSpPr>
        <dsp:cNvPr id="0" name=""/>
        <dsp:cNvSpPr/>
      </dsp:nvSpPr>
      <dsp:spPr>
        <a:xfrm>
          <a:off x="2028714" y="613496"/>
          <a:ext cx="1013923" cy="521916"/>
        </a:xfrm>
        <a:prstGeom prst="rect">
          <a:avLst/>
        </a:prstGeom>
        <a:solidFill>
          <a:schemeClr val="accent3">
            <a:tint val="40000"/>
            <a:alpha val="90000"/>
            <a:hueOff val="3658268"/>
            <a:satOff val="2304"/>
            <a:lumOff val="-775"/>
            <a:alphaOff val="0"/>
          </a:schemeClr>
        </a:solidFill>
        <a:ln w="25400" cap="flat" cmpd="sng" algn="ctr">
          <a:solidFill>
            <a:schemeClr val="accent3">
              <a:tint val="40000"/>
              <a:alpha val="90000"/>
              <a:hueOff val="3658268"/>
              <a:satOff val="2304"/>
              <a:lumOff val="-7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66725">
            <a:lnSpc>
              <a:spcPct val="90000"/>
            </a:lnSpc>
            <a:spcBef>
              <a:spcPct val="0"/>
            </a:spcBef>
            <a:spcAft>
              <a:spcPct val="35000"/>
            </a:spcAft>
            <a:buNone/>
          </a:pPr>
          <a:r>
            <a:rPr lang="en-US" sz="1050" kern="1200">
              <a:latin typeface="Calibri" panose="020F0502020204030204" pitchFamily="34" charset="0"/>
            </a:rPr>
            <a:t>Outdoor spaces</a:t>
          </a:r>
        </a:p>
      </dsp:txBody>
      <dsp:txXfrm>
        <a:off x="2028714" y="613496"/>
        <a:ext cx="1013923" cy="521916"/>
      </dsp:txXfrm>
    </dsp:sp>
    <dsp:sp modelId="{16E99CCB-E046-46E8-88CB-30AC6BF0568C}">
      <dsp:nvSpPr>
        <dsp:cNvPr id="0" name=""/>
        <dsp:cNvSpPr/>
      </dsp:nvSpPr>
      <dsp:spPr>
        <a:xfrm>
          <a:off x="3042638" y="613496"/>
          <a:ext cx="1013923" cy="521916"/>
        </a:xfrm>
        <a:prstGeom prst="rect">
          <a:avLst/>
        </a:prstGeom>
        <a:solidFill>
          <a:schemeClr val="accent3">
            <a:tint val="40000"/>
            <a:alpha val="90000"/>
            <a:hueOff val="3990838"/>
            <a:satOff val="2514"/>
            <a:lumOff val="-846"/>
            <a:alphaOff val="0"/>
          </a:schemeClr>
        </a:solidFill>
        <a:ln w="25400" cap="flat" cmpd="sng" algn="ctr">
          <a:solidFill>
            <a:schemeClr val="accent3">
              <a:tint val="40000"/>
              <a:alpha val="90000"/>
              <a:hueOff val="3990838"/>
              <a:satOff val="2514"/>
              <a:lumOff val="-8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66725">
            <a:lnSpc>
              <a:spcPct val="90000"/>
            </a:lnSpc>
            <a:spcBef>
              <a:spcPct val="0"/>
            </a:spcBef>
            <a:spcAft>
              <a:spcPct val="35000"/>
            </a:spcAft>
            <a:buNone/>
          </a:pPr>
          <a:r>
            <a:rPr lang="en-US" sz="1050" kern="1200">
              <a:latin typeface="Calibri" panose="020F0502020204030204" pitchFamily="34" charset="0"/>
            </a:rPr>
            <a:t>New locations to expand capacity</a:t>
          </a:r>
        </a:p>
      </dsp:txBody>
      <dsp:txXfrm>
        <a:off x="3042638" y="613496"/>
        <a:ext cx="1013923" cy="521916"/>
      </dsp:txXfrm>
    </dsp:sp>
    <dsp:sp modelId="{EE7DF589-279A-4351-9234-7CC48D928324}">
      <dsp:nvSpPr>
        <dsp:cNvPr id="0" name=""/>
        <dsp:cNvSpPr/>
      </dsp:nvSpPr>
      <dsp:spPr>
        <a:xfrm>
          <a:off x="4056561" y="613496"/>
          <a:ext cx="1013923" cy="521916"/>
        </a:xfrm>
        <a:prstGeom prst="rect">
          <a:avLst/>
        </a:prstGeom>
        <a:solidFill>
          <a:schemeClr val="accent3">
            <a:tint val="40000"/>
            <a:alpha val="90000"/>
            <a:hueOff val="4323408"/>
            <a:satOff val="2723"/>
            <a:lumOff val="-916"/>
            <a:alphaOff val="0"/>
          </a:schemeClr>
        </a:solidFill>
        <a:ln w="25400" cap="flat" cmpd="sng" algn="ctr">
          <a:solidFill>
            <a:schemeClr val="accent3">
              <a:tint val="40000"/>
              <a:alpha val="90000"/>
              <a:hueOff val="4323408"/>
              <a:satOff val="2723"/>
              <a:lumOff val="-91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66725">
            <a:lnSpc>
              <a:spcPct val="90000"/>
            </a:lnSpc>
            <a:spcBef>
              <a:spcPct val="0"/>
            </a:spcBef>
            <a:spcAft>
              <a:spcPct val="35000"/>
            </a:spcAft>
            <a:buNone/>
          </a:pPr>
          <a:r>
            <a:rPr lang="en-US" sz="1050" kern="1200">
              <a:latin typeface="Calibri" panose="020F0502020204030204" pitchFamily="34" charset="0"/>
            </a:rPr>
            <a:t># days per week</a:t>
          </a:r>
        </a:p>
      </dsp:txBody>
      <dsp:txXfrm>
        <a:off x="4056561" y="613496"/>
        <a:ext cx="1013923" cy="521916"/>
      </dsp:txXfrm>
    </dsp:sp>
    <dsp:sp modelId="{ADA1149E-BEF5-4335-85FD-6C3DB298605B}">
      <dsp:nvSpPr>
        <dsp:cNvPr id="0" name=""/>
        <dsp:cNvSpPr/>
      </dsp:nvSpPr>
      <dsp:spPr>
        <a:xfrm>
          <a:off x="5070485" y="613496"/>
          <a:ext cx="1013923" cy="521916"/>
        </a:xfrm>
        <a:prstGeom prst="rect">
          <a:avLst/>
        </a:prstGeom>
        <a:solidFill>
          <a:schemeClr val="accent3">
            <a:tint val="40000"/>
            <a:alpha val="90000"/>
            <a:hueOff val="4655977"/>
            <a:satOff val="2933"/>
            <a:lumOff val="-987"/>
            <a:alphaOff val="0"/>
          </a:schemeClr>
        </a:solidFill>
        <a:ln w="25400" cap="flat" cmpd="sng" algn="ctr">
          <a:solidFill>
            <a:schemeClr val="accent3">
              <a:tint val="40000"/>
              <a:alpha val="90000"/>
              <a:hueOff val="4655977"/>
              <a:satOff val="2933"/>
              <a:lumOff val="-98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66725">
            <a:lnSpc>
              <a:spcPct val="90000"/>
            </a:lnSpc>
            <a:spcBef>
              <a:spcPct val="0"/>
            </a:spcBef>
            <a:spcAft>
              <a:spcPct val="35000"/>
            </a:spcAft>
            <a:buNone/>
          </a:pPr>
          <a:r>
            <a:rPr lang="en-US" sz="1050" kern="1200">
              <a:latin typeface="Calibri" panose="020F0502020204030204" pitchFamily="34" charset="0"/>
            </a:rPr>
            <a:t># hours per day</a:t>
          </a:r>
        </a:p>
      </dsp:txBody>
      <dsp:txXfrm>
        <a:off x="5070485" y="613496"/>
        <a:ext cx="1013923" cy="521916"/>
      </dsp:txXfrm>
    </dsp:sp>
    <dsp:sp modelId="{B559FDB1-E7CA-4AAA-B1CB-9541278CF427}">
      <dsp:nvSpPr>
        <dsp:cNvPr id="0" name=""/>
        <dsp:cNvSpPr/>
      </dsp:nvSpPr>
      <dsp:spPr>
        <a:xfrm>
          <a:off x="6084409" y="613496"/>
          <a:ext cx="1013923" cy="521916"/>
        </a:xfrm>
        <a:prstGeom prst="rect">
          <a:avLst/>
        </a:prstGeom>
        <a:solidFill>
          <a:schemeClr val="accent3">
            <a:tint val="40000"/>
            <a:alpha val="90000"/>
            <a:hueOff val="4988547"/>
            <a:satOff val="3142"/>
            <a:lumOff val="-1057"/>
            <a:alphaOff val="0"/>
          </a:schemeClr>
        </a:solidFill>
        <a:ln w="25400" cap="flat" cmpd="sng" algn="ctr">
          <a:solidFill>
            <a:schemeClr val="accent3">
              <a:tint val="40000"/>
              <a:alpha val="90000"/>
              <a:hueOff val="4988547"/>
              <a:satOff val="3142"/>
              <a:lumOff val="-105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66725">
            <a:lnSpc>
              <a:spcPct val="90000"/>
            </a:lnSpc>
            <a:spcBef>
              <a:spcPct val="0"/>
            </a:spcBef>
            <a:spcAft>
              <a:spcPct val="35000"/>
            </a:spcAft>
            <a:buNone/>
          </a:pPr>
          <a:r>
            <a:rPr lang="en-US" sz="1050" kern="1200">
              <a:latin typeface="Calibri" panose="020F0502020204030204" pitchFamily="34" charset="0"/>
            </a:rPr>
            <a:t>Months per year</a:t>
          </a:r>
        </a:p>
      </dsp:txBody>
      <dsp:txXfrm>
        <a:off x="6084409" y="613496"/>
        <a:ext cx="1013923" cy="5219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25EA7D-DE5B-41CB-944F-792028C22247}">
      <dsp:nvSpPr>
        <dsp:cNvPr id="0" name=""/>
        <dsp:cNvSpPr/>
      </dsp:nvSpPr>
      <dsp:spPr>
        <a:xfrm>
          <a:off x="0" y="146125"/>
          <a:ext cx="7551644" cy="397251"/>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0" i="0" u="none" kern="1200"/>
            <a:t>Collect data useful for capacity analysis of your schools</a:t>
          </a:r>
          <a:endParaRPr lang="en-US" sz="1000" b="0" kern="1200"/>
        </a:p>
      </dsp:txBody>
      <dsp:txXfrm>
        <a:off x="19392" y="165517"/>
        <a:ext cx="7512860" cy="358467"/>
      </dsp:txXfrm>
    </dsp:sp>
    <dsp:sp modelId="{D5B406E6-FBF1-4F38-91AE-CEF37CA2F2C0}">
      <dsp:nvSpPr>
        <dsp:cNvPr id="0" name=""/>
        <dsp:cNvSpPr/>
      </dsp:nvSpPr>
      <dsp:spPr>
        <a:xfrm>
          <a:off x="0" y="543377"/>
          <a:ext cx="7551644" cy="548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765" tIns="12700" rIns="71120" bIns="12700" numCol="1" spcCol="1270" anchor="t" anchorCtr="0">
          <a:noAutofit/>
        </a:bodyPr>
        <a:lstStyle/>
        <a:p>
          <a:pPr marL="57150" lvl="1" indent="-57150" algn="l" defTabSz="355600">
            <a:lnSpc>
              <a:spcPct val="90000"/>
            </a:lnSpc>
            <a:spcBef>
              <a:spcPct val="0"/>
            </a:spcBef>
            <a:spcAft>
              <a:spcPct val="20000"/>
            </a:spcAft>
            <a:buChar char="•"/>
          </a:pPr>
          <a:r>
            <a:rPr lang="en-US" sz="800" b="0" i="0" u="none" kern="1200"/>
            <a:t>Current school capacities</a:t>
          </a:r>
          <a:endParaRPr lang="en-US" sz="800" kern="1200"/>
        </a:p>
        <a:p>
          <a:pPr marL="57150" lvl="1" indent="-57150" algn="l" defTabSz="355600">
            <a:lnSpc>
              <a:spcPct val="90000"/>
            </a:lnSpc>
            <a:spcBef>
              <a:spcPct val="0"/>
            </a:spcBef>
            <a:spcAft>
              <a:spcPct val="20000"/>
            </a:spcAft>
            <a:buChar char="•"/>
          </a:pPr>
          <a:r>
            <a:rPr lang="en-US" sz="800" b="0" i="0" u="none" kern="1200"/>
            <a:t>Class size multipliers by grade or subject</a:t>
          </a:r>
          <a:endParaRPr lang="en-US" sz="800" kern="1200"/>
        </a:p>
        <a:p>
          <a:pPr marL="57150" lvl="1" indent="-57150" algn="l" defTabSz="355600">
            <a:lnSpc>
              <a:spcPct val="90000"/>
            </a:lnSpc>
            <a:spcBef>
              <a:spcPct val="0"/>
            </a:spcBef>
            <a:spcAft>
              <a:spcPct val="20000"/>
            </a:spcAft>
            <a:buChar char="•"/>
          </a:pPr>
          <a:r>
            <a:rPr lang="en-US" sz="800" b="0" i="0" u="none" kern="1200"/>
            <a:t>Square footage of the school</a:t>
          </a:r>
          <a:endParaRPr lang="en-US" sz="800" kern="1200"/>
        </a:p>
        <a:p>
          <a:pPr marL="57150" lvl="1" indent="-57150" algn="l" defTabSz="355600">
            <a:lnSpc>
              <a:spcPct val="90000"/>
            </a:lnSpc>
            <a:spcBef>
              <a:spcPct val="0"/>
            </a:spcBef>
            <a:spcAft>
              <a:spcPct val="20000"/>
            </a:spcAft>
            <a:buChar char="•"/>
          </a:pPr>
          <a:r>
            <a:rPr lang="en-US" sz="800" b="0" i="0" u="none" kern="1200"/>
            <a:t>Square footage of classrooms and other instructional and common spaces</a:t>
          </a:r>
          <a:endParaRPr lang="en-US" sz="800" kern="1200"/>
        </a:p>
      </dsp:txBody>
      <dsp:txXfrm>
        <a:off x="0" y="543377"/>
        <a:ext cx="7551644" cy="548550"/>
      </dsp:txXfrm>
    </dsp:sp>
    <dsp:sp modelId="{32A329BC-12E4-4582-9868-B6D9ECEA17AF}">
      <dsp:nvSpPr>
        <dsp:cNvPr id="0" name=""/>
        <dsp:cNvSpPr/>
      </dsp:nvSpPr>
      <dsp:spPr>
        <a:xfrm>
          <a:off x="0" y="1091927"/>
          <a:ext cx="7551644" cy="397251"/>
        </a:xfrm>
        <a:prstGeom prst="roundRect">
          <a:avLst/>
        </a:prstGeom>
        <a:solidFill>
          <a:schemeClr val="accent4">
            <a:hueOff val="-3752405"/>
            <a:satOff val="5611"/>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Collect data useful for capacity analysis of your busses</a:t>
          </a:r>
        </a:p>
      </dsp:txBody>
      <dsp:txXfrm>
        <a:off x="19392" y="1111319"/>
        <a:ext cx="7512860" cy="358467"/>
      </dsp:txXfrm>
    </dsp:sp>
    <dsp:sp modelId="{9BE4C0FA-20B9-49ED-897E-9F7D35033E10}">
      <dsp:nvSpPr>
        <dsp:cNvPr id="0" name=""/>
        <dsp:cNvSpPr/>
      </dsp:nvSpPr>
      <dsp:spPr>
        <a:xfrm>
          <a:off x="0" y="1489178"/>
          <a:ext cx="7551644" cy="931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765" tIns="12700" rIns="71120" bIns="12700" numCol="1" spcCol="1270" anchor="t" anchorCtr="0">
          <a:noAutofit/>
        </a:bodyPr>
        <a:lstStyle/>
        <a:p>
          <a:pPr marL="57150" lvl="1" indent="-57150" algn="l" defTabSz="355600">
            <a:lnSpc>
              <a:spcPct val="90000"/>
            </a:lnSpc>
            <a:spcBef>
              <a:spcPct val="0"/>
            </a:spcBef>
            <a:spcAft>
              <a:spcPct val="20000"/>
            </a:spcAft>
            <a:buChar char="•"/>
          </a:pPr>
          <a:r>
            <a:rPr lang="en-US" sz="800" kern="1200"/>
            <a:t>Survey staff: who is/isn’t planning on returning to work in the fall.  What are their considerations?</a:t>
          </a:r>
        </a:p>
        <a:p>
          <a:pPr marL="57150" lvl="1" indent="-57150" algn="l" defTabSz="355600">
            <a:lnSpc>
              <a:spcPct val="90000"/>
            </a:lnSpc>
            <a:spcBef>
              <a:spcPct val="0"/>
            </a:spcBef>
            <a:spcAft>
              <a:spcPct val="20000"/>
            </a:spcAft>
            <a:buChar char="•"/>
          </a:pPr>
          <a:r>
            <a:rPr lang="en-US" sz="800" kern="1200"/>
            <a:t>Survey parents: who is/isn’t planning on sending their kids on a bus in the fall. What are their considerations?</a:t>
          </a:r>
        </a:p>
        <a:p>
          <a:pPr marL="114300" lvl="2" indent="-57150" algn="l" defTabSz="355600">
            <a:lnSpc>
              <a:spcPct val="90000"/>
            </a:lnSpc>
            <a:spcBef>
              <a:spcPct val="0"/>
            </a:spcBef>
            <a:spcAft>
              <a:spcPct val="20000"/>
            </a:spcAft>
            <a:buChar char="•"/>
          </a:pPr>
          <a:r>
            <a:rPr lang="en-US" sz="800" kern="1200"/>
            <a:t>Consider a written request (RSVP) for parents to drive/walk their students to temporarily lower ridership)</a:t>
          </a:r>
        </a:p>
        <a:p>
          <a:pPr marL="57150" lvl="1" indent="-57150" algn="l" defTabSz="355600">
            <a:lnSpc>
              <a:spcPct val="90000"/>
            </a:lnSpc>
            <a:spcBef>
              <a:spcPct val="0"/>
            </a:spcBef>
            <a:spcAft>
              <a:spcPct val="20000"/>
            </a:spcAft>
            <a:buChar char="•"/>
          </a:pPr>
          <a:r>
            <a:rPr lang="en-US" sz="800" kern="1200"/>
            <a:t>Develop two capacity scenarios for your busses with their staffing and routing implications: strict social distancing which lowers capacity by ~ 90% and spacing every other row (50% reduction).  Have siblings sit together when possible.</a:t>
          </a:r>
        </a:p>
        <a:p>
          <a:pPr marL="57150" lvl="1" indent="-57150" algn="l" defTabSz="355600">
            <a:lnSpc>
              <a:spcPct val="90000"/>
            </a:lnSpc>
            <a:spcBef>
              <a:spcPct val="0"/>
            </a:spcBef>
            <a:spcAft>
              <a:spcPct val="20000"/>
            </a:spcAft>
            <a:buChar char="•"/>
          </a:pPr>
          <a:r>
            <a:rPr lang="en-US" sz="800" kern="1200"/>
            <a:t>Determine if health screenings will take place on/before entering the bus; provide staff to perform this task if so and help monitor students on the bus.</a:t>
          </a:r>
        </a:p>
        <a:p>
          <a:pPr marL="57150" lvl="1" indent="-57150" algn="l" defTabSz="355600">
            <a:lnSpc>
              <a:spcPct val="90000"/>
            </a:lnSpc>
            <a:spcBef>
              <a:spcPct val="0"/>
            </a:spcBef>
            <a:spcAft>
              <a:spcPct val="20000"/>
            </a:spcAft>
            <a:buChar char="•"/>
          </a:pPr>
          <a:r>
            <a:rPr lang="en-US" sz="800" kern="1200"/>
            <a:t>Plan for at least temporary student use of masks on busses in the event strict social distancing is prohibitive</a:t>
          </a:r>
        </a:p>
      </dsp:txBody>
      <dsp:txXfrm>
        <a:off x="0" y="1489178"/>
        <a:ext cx="7551644" cy="931500"/>
      </dsp:txXfrm>
    </dsp:sp>
    <dsp:sp modelId="{4C848D28-379C-46B5-AEDB-FAAD6E2C30B3}">
      <dsp:nvSpPr>
        <dsp:cNvPr id="0" name=""/>
        <dsp:cNvSpPr/>
      </dsp:nvSpPr>
      <dsp:spPr>
        <a:xfrm>
          <a:off x="0" y="2420679"/>
          <a:ext cx="7551644" cy="397251"/>
        </a:xfrm>
        <a:prstGeom prst="roundRect">
          <a:avLst/>
        </a:prstGeom>
        <a:solidFill>
          <a:schemeClr val="accent4">
            <a:hueOff val="-7504810"/>
            <a:satOff val="11222"/>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0" i="0" u="none" kern="1200"/>
            <a:t>Determine if it is physically possible to serve the fall 2020-21 enrollment of students projected to attend each school.</a:t>
          </a:r>
          <a:endParaRPr lang="en-US" sz="1000" kern="1200"/>
        </a:p>
      </dsp:txBody>
      <dsp:txXfrm>
        <a:off x="19392" y="2440071"/>
        <a:ext cx="7512860" cy="358467"/>
      </dsp:txXfrm>
    </dsp:sp>
    <dsp:sp modelId="{9DA2ECA3-7160-40C0-ADE4-383547DC3143}">
      <dsp:nvSpPr>
        <dsp:cNvPr id="0" name=""/>
        <dsp:cNvSpPr/>
      </dsp:nvSpPr>
      <dsp:spPr>
        <a:xfrm>
          <a:off x="0" y="2817930"/>
          <a:ext cx="7551644"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765" tIns="12700" rIns="71120" bIns="12700" numCol="1" spcCol="1270" anchor="t" anchorCtr="0">
          <a:noAutofit/>
        </a:bodyPr>
        <a:lstStyle/>
        <a:p>
          <a:pPr marL="57150" lvl="1" indent="-57150" algn="l" defTabSz="355600">
            <a:lnSpc>
              <a:spcPct val="90000"/>
            </a:lnSpc>
            <a:spcBef>
              <a:spcPct val="0"/>
            </a:spcBef>
            <a:spcAft>
              <a:spcPct val="20000"/>
            </a:spcAft>
            <a:buChar char="•"/>
          </a:pPr>
          <a:r>
            <a:rPr lang="en-US" sz="800" b="0" i="0" u="none" kern="1200"/>
            <a:t>Propose an "on-site" corona capacity, which includes social distancing in traditional capacity spaces and use of  instructional areas, not traditionally used for capacity calculations, such as cafeterias for instruction AND with capacities that would  accommodate in seat instruction, but would not general have capacity, such as  a gym or outdoor covered classroom.</a:t>
          </a:r>
          <a:endParaRPr lang="en-US" sz="800" kern="1200"/>
        </a:p>
        <a:p>
          <a:pPr marL="57150" lvl="1" indent="-57150" algn="l" defTabSz="355600">
            <a:lnSpc>
              <a:spcPct val="90000"/>
            </a:lnSpc>
            <a:spcBef>
              <a:spcPct val="0"/>
            </a:spcBef>
            <a:spcAft>
              <a:spcPct val="20000"/>
            </a:spcAft>
            <a:buChar char="•"/>
          </a:pPr>
          <a:r>
            <a:rPr lang="en-US" sz="800" b="0" i="0" u="none" kern="1200"/>
            <a:t>Calculate a corona utilization of each school using the 2019-20 enrollment  and the corona capacity, to identify whether and which schools may need to reduce school schedule to achieve social distancing.</a:t>
          </a:r>
          <a:endParaRPr lang="en-US" sz="800" kern="1200"/>
        </a:p>
        <a:p>
          <a:pPr marL="57150" lvl="1" indent="-57150" algn="l" defTabSz="355600">
            <a:lnSpc>
              <a:spcPct val="90000"/>
            </a:lnSpc>
            <a:spcBef>
              <a:spcPct val="0"/>
            </a:spcBef>
            <a:spcAft>
              <a:spcPct val="20000"/>
            </a:spcAft>
            <a:buChar char="•"/>
          </a:pPr>
          <a:r>
            <a:rPr lang="en-US" sz="800" b="0" i="0" u="none" kern="1200"/>
            <a:t>Account for delivering special education classes, or social distancing of aids who accompany students in regular classes, where appropriate.</a:t>
          </a:r>
          <a:endParaRPr lang="en-US" sz="800" kern="1200"/>
        </a:p>
        <a:p>
          <a:pPr marL="57150" lvl="1" indent="-57150" algn="l" defTabSz="355600">
            <a:lnSpc>
              <a:spcPct val="90000"/>
            </a:lnSpc>
            <a:spcBef>
              <a:spcPct val="0"/>
            </a:spcBef>
            <a:spcAft>
              <a:spcPct val="20000"/>
            </a:spcAft>
            <a:buChar char="•"/>
          </a:pPr>
          <a:r>
            <a:rPr lang="en-US" sz="800" b="0" kern="1200">
              <a:solidFill>
                <a:schemeClr val="tx1"/>
              </a:solidFill>
            </a:rPr>
            <a:t>Determine restroom capacity  (~30 </a:t>
          </a:r>
          <a:r>
            <a:rPr lang="en-US" sz="800" b="0" kern="1200" err="1">
              <a:solidFill>
                <a:schemeClr val="tx1"/>
              </a:solidFill>
            </a:rPr>
            <a:t>sqft</a:t>
          </a:r>
          <a:r>
            <a:rPr lang="en-US" sz="800" b="0" kern="1200">
              <a:solidFill>
                <a:schemeClr val="tx1"/>
              </a:solidFill>
            </a:rPr>
            <a:t> per person max)</a:t>
          </a:r>
        </a:p>
        <a:p>
          <a:pPr marL="57150" lvl="1" indent="-57150" algn="l" defTabSz="355600">
            <a:lnSpc>
              <a:spcPct val="90000"/>
            </a:lnSpc>
            <a:spcBef>
              <a:spcPct val="0"/>
            </a:spcBef>
            <a:spcAft>
              <a:spcPct val="20000"/>
            </a:spcAft>
            <a:buChar char="•"/>
          </a:pPr>
          <a:r>
            <a:rPr lang="en-US" sz="800" b="0" kern="1200">
              <a:solidFill>
                <a:schemeClr val="tx1"/>
              </a:solidFill>
            </a:rPr>
            <a:t>Consider adding an isolation space for students/staff who present Covid-19 symptoms during the day; preferably near an entrance</a:t>
          </a:r>
        </a:p>
      </dsp:txBody>
      <dsp:txXfrm>
        <a:off x="0" y="2817930"/>
        <a:ext cx="7551644" cy="1035000"/>
      </dsp:txXfrm>
    </dsp:sp>
    <dsp:sp modelId="{7370FB3E-371B-498D-94DA-2C9478C7C9DE}">
      <dsp:nvSpPr>
        <dsp:cNvPr id="0" name=""/>
        <dsp:cNvSpPr/>
      </dsp:nvSpPr>
      <dsp:spPr>
        <a:xfrm>
          <a:off x="0" y="3852930"/>
          <a:ext cx="7551644" cy="397251"/>
        </a:xfrm>
        <a:prstGeom prst="roundRect">
          <a:avLst/>
        </a:prstGeom>
        <a:solidFill>
          <a:schemeClr val="accent4">
            <a:hueOff val="-11257214"/>
            <a:satOff val="16833"/>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0" i="0" u="none" kern="1200"/>
            <a:t>Prepare a brief DRAFT report to local school communities--administration, teachers, and parents on whether and which school BUILDINGS can support corona capacities and seek input on the preliminary findings.</a:t>
          </a:r>
          <a:endParaRPr lang="en-US" sz="1000" kern="1200"/>
        </a:p>
      </dsp:txBody>
      <dsp:txXfrm>
        <a:off x="19392" y="3872322"/>
        <a:ext cx="7512860" cy="358467"/>
      </dsp:txXfrm>
    </dsp:sp>
    <dsp:sp modelId="{EF497394-1138-4414-BDF3-4D93DC6E3F74}">
      <dsp:nvSpPr>
        <dsp:cNvPr id="0" name=""/>
        <dsp:cNvSpPr/>
      </dsp:nvSpPr>
      <dsp:spPr>
        <a:xfrm>
          <a:off x="0" y="4250182"/>
          <a:ext cx="7551644"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765" tIns="12700" rIns="71120" bIns="12700" numCol="1" spcCol="1270" anchor="t" anchorCtr="0">
          <a:noAutofit/>
        </a:bodyPr>
        <a:lstStyle/>
        <a:p>
          <a:pPr marL="57150" lvl="1" indent="-57150" algn="l" defTabSz="355600">
            <a:lnSpc>
              <a:spcPct val="90000"/>
            </a:lnSpc>
            <a:spcBef>
              <a:spcPct val="0"/>
            </a:spcBef>
            <a:spcAft>
              <a:spcPct val="20000"/>
            </a:spcAft>
            <a:buChar char="•"/>
          </a:pPr>
          <a:r>
            <a:rPr lang="en-US" sz="800" kern="1200"/>
            <a:t>Engage local community (principals, staff, parents, and students) on the assumptions and findings for corona-capacity of their schools</a:t>
          </a:r>
        </a:p>
        <a:p>
          <a:pPr marL="57150" lvl="1" indent="-57150" algn="l" defTabSz="355600">
            <a:lnSpc>
              <a:spcPct val="90000"/>
            </a:lnSpc>
            <a:spcBef>
              <a:spcPct val="0"/>
            </a:spcBef>
            <a:spcAft>
              <a:spcPct val="20000"/>
            </a:spcAft>
            <a:buChar char="•"/>
          </a:pPr>
          <a:r>
            <a:rPr lang="en-US" sz="800" kern="1200">
              <a:solidFill>
                <a:schemeClr val="tx1"/>
              </a:solidFill>
            </a:rPr>
            <a:t>Seek input from local school communities on staffing, concerns about equity, safety, and feasibility</a:t>
          </a:r>
        </a:p>
        <a:p>
          <a:pPr marL="57150" lvl="1" indent="-57150" algn="l" defTabSz="355600">
            <a:lnSpc>
              <a:spcPct val="90000"/>
            </a:lnSpc>
            <a:spcBef>
              <a:spcPct val="0"/>
            </a:spcBef>
            <a:spcAft>
              <a:spcPct val="20000"/>
            </a:spcAft>
            <a:buChar char="•"/>
          </a:pPr>
          <a:r>
            <a:rPr lang="en-US" sz="800" b="0" kern="1200">
              <a:solidFill>
                <a:schemeClr val="tx1"/>
              </a:solidFill>
            </a:rPr>
            <a:t>Identify other stakeholder partners than can provide potential space adjacent to the campus (e.g., office/retail, higher education, library, etc.) </a:t>
          </a:r>
        </a:p>
      </dsp:txBody>
      <dsp:txXfrm>
        <a:off x="0" y="4250182"/>
        <a:ext cx="7551644" cy="414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25EA7D-DE5B-41CB-944F-792028C22247}">
      <dsp:nvSpPr>
        <dsp:cNvPr id="0" name=""/>
        <dsp:cNvSpPr/>
      </dsp:nvSpPr>
      <dsp:spPr>
        <a:xfrm>
          <a:off x="0" y="194123"/>
          <a:ext cx="7551644" cy="75582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u="none" kern="1200"/>
            <a:t>Ask school administration to determine the feasibility of staffing the school at its corona capacity and report back to the central administration.</a:t>
          </a:r>
          <a:endParaRPr lang="en-US" sz="1900" b="0" kern="1200"/>
        </a:p>
      </dsp:txBody>
      <dsp:txXfrm>
        <a:off x="36896" y="231019"/>
        <a:ext cx="7477852" cy="682028"/>
      </dsp:txXfrm>
    </dsp:sp>
    <dsp:sp modelId="{72E52C1D-CC1F-45FB-B962-BC9B5CC93767}">
      <dsp:nvSpPr>
        <dsp:cNvPr id="0" name=""/>
        <dsp:cNvSpPr/>
      </dsp:nvSpPr>
      <dsp:spPr>
        <a:xfrm>
          <a:off x="0" y="949943"/>
          <a:ext cx="7551644" cy="1455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765"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b="0" i="0" u="none" kern="1200"/>
            <a:t>Develop a school day class schedule to minimize room changes.</a:t>
          </a:r>
          <a:endParaRPr lang="en-US" sz="1500" kern="1200"/>
        </a:p>
        <a:p>
          <a:pPr marL="114300" lvl="1" indent="-114300" algn="l" defTabSz="666750">
            <a:lnSpc>
              <a:spcPct val="90000"/>
            </a:lnSpc>
            <a:spcBef>
              <a:spcPct val="0"/>
            </a:spcBef>
            <a:spcAft>
              <a:spcPct val="20000"/>
            </a:spcAft>
            <a:buChar char="•"/>
          </a:pPr>
          <a:r>
            <a:rPr lang="en-US" sz="1500" b="0" i="0" u="none" kern="1200"/>
            <a:t>Develop a lunch time plan to ensure lunch time maintains social distancing. </a:t>
          </a:r>
          <a:endParaRPr lang="en-US" sz="1500" kern="1200"/>
        </a:p>
        <a:p>
          <a:pPr marL="114300" lvl="1" indent="-114300" algn="l" defTabSz="666750">
            <a:lnSpc>
              <a:spcPct val="90000"/>
            </a:lnSpc>
            <a:spcBef>
              <a:spcPct val="0"/>
            </a:spcBef>
            <a:spcAft>
              <a:spcPct val="20000"/>
            </a:spcAft>
            <a:buChar char="•"/>
          </a:pPr>
          <a:r>
            <a:rPr lang="en-US" sz="1500" b="0" i="0" u="none" kern="1200"/>
            <a:t>Develop a staffing plan to support a social distancing schedule and social distancing space plan. </a:t>
          </a:r>
          <a:endParaRPr lang="en-US" sz="1500" kern="1200"/>
        </a:p>
        <a:p>
          <a:pPr marL="114300" lvl="1" indent="-114300" algn="l" defTabSz="666750">
            <a:lnSpc>
              <a:spcPct val="90000"/>
            </a:lnSpc>
            <a:spcBef>
              <a:spcPct val="0"/>
            </a:spcBef>
            <a:spcAft>
              <a:spcPct val="20000"/>
            </a:spcAft>
            <a:buChar char="•"/>
          </a:pPr>
          <a:r>
            <a:rPr lang="en-US" sz="1500" b="0" i="0" u="none" kern="1200"/>
            <a:t>Develop the special education plan to ensure appropriate service and educational delivery within the social distance environment.</a:t>
          </a:r>
          <a:endParaRPr lang="en-US" sz="1500" kern="1200"/>
        </a:p>
      </dsp:txBody>
      <dsp:txXfrm>
        <a:off x="0" y="949943"/>
        <a:ext cx="7551644" cy="1455210"/>
      </dsp:txXfrm>
    </dsp:sp>
    <dsp:sp modelId="{5C4381B6-8A52-40F6-B993-69D38F11BC6F}">
      <dsp:nvSpPr>
        <dsp:cNvPr id="0" name=""/>
        <dsp:cNvSpPr/>
      </dsp:nvSpPr>
      <dsp:spPr>
        <a:xfrm>
          <a:off x="0" y="2405154"/>
          <a:ext cx="7551644" cy="755820"/>
        </a:xfrm>
        <a:prstGeom prst="roundRect">
          <a:avLst/>
        </a:prstGeom>
        <a:solidFill>
          <a:schemeClr val="accent4">
            <a:hueOff val="-11257214"/>
            <a:satOff val="16833"/>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i="0" u="none" kern="1200"/>
            <a:t>Evaluate the local school operational challenges to education delivery in a corona capacity school.</a:t>
          </a:r>
          <a:endParaRPr lang="en-US" sz="1900" b="0" i="0" u="none" kern="1200"/>
        </a:p>
      </dsp:txBody>
      <dsp:txXfrm>
        <a:off x="36896" y="2442050"/>
        <a:ext cx="7477852" cy="682028"/>
      </dsp:txXfrm>
    </dsp:sp>
    <dsp:sp modelId="{E314A586-1B0E-4681-9511-E36107C65750}">
      <dsp:nvSpPr>
        <dsp:cNvPr id="0" name=""/>
        <dsp:cNvSpPr/>
      </dsp:nvSpPr>
      <dsp:spPr>
        <a:xfrm>
          <a:off x="0" y="3160974"/>
          <a:ext cx="7551644" cy="1455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765"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b="0" i="0" u="none" kern="1200"/>
            <a:t>Drop-off procedures to identify symptomatic students/staff prior to entering the facility; pick-up procedures to minimize opportunity for viral transmission</a:t>
          </a:r>
        </a:p>
        <a:p>
          <a:pPr marL="114300" lvl="1" indent="-114300" algn="l" defTabSz="666750">
            <a:lnSpc>
              <a:spcPct val="90000"/>
            </a:lnSpc>
            <a:spcBef>
              <a:spcPct val="0"/>
            </a:spcBef>
            <a:spcAft>
              <a:spcPct val="20000"/>
            </a:spcAft>
            <a:buChar char="•"/>
          </a:pPr>
          <a:r>
            <a:rPr lang="en-US" sz="1500" b="0" i="0" u="none" kern="1200">
              <a:solidFill>
                <a:schemeClr val="tx1"/>
              </a:solidFill>
            </a:rPr>
            <a:t>Provide for water bottles or refilling stations instead of water fountains</a:t>
          </a:r>
        </a:p>
        <a:p>
          <a:pPr marL="114300" lvl="1" indent="-114300" algn="l" defTabSz="666750">
            <a:lnSpc>
              <a:spcPct val="90000"/>
            </a:lnSpc>
            <a:spcBef>
              <a:spcPct val="0"/>
            </a:spcBef>
            <a:spcAft>
              <a:spcPct val="20000"/>
            </a:spcAft>
            <a:buChar char="•"/>
          </a:pPr>
          <a:r>
            <a:rPr lang="en-US" sz="1500" b="0" kern="1200">
              <a:solidFill>
                <a:schemeClr val="tx1"/>
              </a:solidFill>
            </a:rPr>
            <a:t>Determine student/teacher transition strategy through halls (e.g., one-way hallways, rotating teachers when possible instead of students, etc.)</a:t>
          </a:r>
          <a:endParaRPr lang="en-US" sz="1500" b="0" i="0" u="none" kern="1200">
            <a:solidFill>
              <a:schemeClr val="tx1"/>
            </a:solidFill>
          </a:endParaRPr>
        </a:p>
        <a:p>
          <a:pPr marL="114300" lvl="1" indent="-114300" algn="l" defTabSz="666750">
            <a:lnSpc>
              <a:spcPct val="90000"/>
            </a:lnSpc>
            <a:spcBef>
              <a:spcPct val="0"/>
            </a:spcBef>
            <a:spcAft>
              <a:spcPct val="20000"/>
            </a:spcAft>
            <a:buChar char="•"/>
          </a:pPr>
          <a:r>
            <a:rPr lang="en-US" sz="1500" b="0" kern="1200">
              <a:solidFill>
                <a:schemeClr val="tx1"/>
              </a:solidFill>
            </a:rPr>
            <a:t>Create updated evacuation routes in case of emergency; set drill schedule</a:t>
          </a:r>
        </a:p>
      </dsp:txBody>
      <dsp:txXfrm>
        <a:off x="0" y="3160974"/>
        <a:ext cx="7551644" cy="14552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25EA7D-DE5B-41CB-944F-792028C22247}">
      <dsp:nvSpPr>
        <dsp:cNvPr id="0" name=""/>
        <dsp:cNvSpPr/>
      </dsp:nvSpPr>
      <dsp:spPr>
        <a:xfrm>
          <a:off x="0" y="54893"/>
          <a:ext cx="7551644" cy="87516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u="none" kern="1200"/>
            <a:t>Identify capital projects that can expand and support onsite corona capacity.</a:t>
          </a:r>
          <a:endParaRPr lang="en-US" sz="2200" b="0" kern="1200"/>
        </a:p>
      </dsp:txBody>
      <dsp:txXfrm>
        <a:off x="42722" y="97615"/>
        <a:ext cx="7466200" cy="789716"/>
      </dsp:txXfrm>
    </dsp:sp>
    <dsp:sp modelId="{61264581-B4DC-4687-BBB9-F4A95CBBF5CD}">
      <dsp:nvSpPr>
        <dsp:cNvPr id="0" name=""/>
        <dsp:cNvSpPr/>
      </dsp:nvSpPr>
      <dsp:spPr>
        <a:xfrm>
          <a:off x="0" y="930053"/>
          <a:ext cx="7551644" cy="3825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765"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0" i="0" u="none" kern="1200"/>
            <a:t>Explore whether portable classrooms, roofed or tented outdoor classrooms, room conversions, or other projects enable school enrollment to be supported on site.</a:t>
          </a:r>
          <a:endParaRPr lang="en-US" sz="1700" kern="1200"/>
        </a:p>
        <a:p>
          <a:pPr marL="171450" lvl="1" indent="-171450" algn="l" defTabSz="755650">
            <a:lnSpc>
              <a:spcPct val="90000"/>
            </a:lnSpc>
            <a:spcBef>
              <a:spcPct val="0"/>
            </a:spcBef>
            <a:spcAft>
              <a:spcPct val="20000"/>
            </a:spcAft>
            <a:buChar char="•"/>
          </a:pPr>
          <a:r>
            <a:rPr lang="en-US" sz="1700" b="0" i="0" u="none" kern="1200"/>
            <a:t>Identify small cap projects, like expanding hand washing stations, bathroom renovations, nurses suite modifications to separate students, and front office changes to enable contact with parents. </a:t>
          </a:r>
          <a:endParaRPr lang="en-US" sz="1700" kern="1200"/>
        </a:p>
        <a:p>
          <a:pPr marL="171450" lvl="1" indent="-171450" algn="l" defTabSz="755650">
            <a:lnSpc>
              <a:spcPct val="90000"/>
            </a:lnSpc>
            <a:spcBef>
              <a:spcPct val="0"/>
            </a:spcBef>
            <a:spcAft>
              <a:spcPct val="20000"/>
            </a:spcAft>
            <a:buChar char="•"/>
          </a:pPr>
          <a:r>
            <a:rPr lang="en-US" sz="1700" b="0" i="0" u="none" kern="1200"/>
            <a:t>Make site improvements, like landscaping and outdoor structures to support outdoor classrooms and areas for social distancing.</a:t>
          </a:r>
          <a:endParaRPr lang="en-US" sz="1700" kern="1200"/>
        </a:p>
        <a:p>
          <a:pPr marL="171450" lvl="1" indent="-171450" algn="l" defTabSz="755650">
            <a:lnSpc>
              <a:spcPct val="90000"/>
            </a:lnSpc>
            <a:spcBef>
              <a:spcPct val="0"/>
            </a:spcBef>
            <a:spcAft>
              <a:spcPct val="20000"/>
            </a:spcAft>
            <a:buChar char="•"/>
          </a:pPr>
          <a:r>
            <a:rPr lang="en-US" sz="1700" b="0" i="0" u="none" kern="1200"/>
            <a:t>Prepare site markings outside with 6 foot markings on sidewalks, and play areas, mark with cones, ropes, to control large numbers of students.</a:t>
          </a:r>
          <a:endParaRPr lang="en-US" sz="1700" kern="1200"/>
        </a:p>
        <a:p>
          <a:pPr marL="171450" lvl="1" indent="-171450" algn="l" defTabSz="755650">
            <a:lnSpc>
              <a:spcPct val="90000"/>
            </a:lnSpc>
            <a:spcBef>
              <a:spcPct val="0"/>
            </a:spcBef>
            <a:spcAft>
              <a:spcPct val="20000"/>
            </a:spcAft>
            <a:buChar char="•"/>
          </a:pPr>
          <a:r>
            <a:rPr lang="en-US" sz="1700" b="0" kern="1200">
              <a:solidFill>
                <a:schemeClr val="tx1"/>
              </a:solidFill>
            </a:rPr>
            <a:t>Signage in school parking lots for those accessing wi-fi near the building</a:t>
          </a:r>
        </a:p>
        <a:p>
          <a:pPr marL="171450" lvl="1" indent="-171450" algn="l" defTabSz="755650">
            <a:lnSpc>
              <a:spcPct val="90000"/>
            </a:lnSpc>
            <a:spcBef>
              <a:spcPct val="0"/>
            </a:spcBef>
            <a:spcAft>
              <a:spcPct val="20000"/>
            </a:spcAft>
            <a:buChar char="•"/>
          </a:pPr>
          <a:r>
            <a:rPr lang="en-US" sz="1700" b="0" kern="1200">
              <a:solidFill>
                <a:schemeClr val="tx1"/>
              </a:solidFill>
            </a:rPr>
            <a:t>Use sports fields for additional outdoor recess space</a:t>
          </a:r>
        </a:p>
        <a:p>
          <a:pPr marL="171450" lvl="1" indent="-171450" algn="l" defTabSz="755650">
            <a:lnSpc>
              <a:spcPct val="90000"/>
            </a:lnSpc>
            <a:spcBef>
              <a:spcPct val="0"/>
            </a:spcBef>
            <a:spcAft>
              <a:spcPct val="20000"/>
            </a:spcAft>
            <a:buChar char="•"/>
          </a:pPr>
          <a:r>
            <a:rPr lang="en-US" sz="1700" b="0" kern="1200">
              <a:solidFill>
                <a:schemeClr val="tx1"/>
              </a:solidFill>
            </a:rPr>
            <a:t>Additional climate control to support summer school/extended school year</a:t>
          </a:r>
        </a:p>
        <a:p>
          <a:pPr marL="171450" lvl="1" indent="-171450" algn="l" defTabSz="755650">
            <a:lnSpc>
              <a:spcPct val="90000"/>
            </a:lnSpc>
            <a:spcBef>
              <a:spcPct val="0"/>
            </a:spcBef>
            <a:spcAft>
              <a:spcPct val="20000"/>
            </a:spcAft>
            <a:buChar char="•"/>
          </a:pPr>
          <a:r>
            <a:rPr lang="en-US" sz="1700" b="0" kern="1200">
              <a:solidFill>
                <a:schemeClr val="tx1"/>
              </a:solidFill>
            </a:rPr>
            <a:t>Include capital enhancements like upgraded HVAC filters and/or systems</a:t>
          </a:r>
        </a:p>
      </dsp:txBody>
      <dsp:txXfrm>
        <a:off x="0" y="930053"/>
        <a:ext cx="7551644" cy="38253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25EA7D-DE5B-41CB-944F-792028C22247}">
      <dsp:nvSpPr>
        <dsp:cNvPr id="0" name=""/>
        <dsp:cNvSpPr/>
      </dsp:nvSpPr>
      <dsp:spPr>
        <a:xfrm>
          <a:off x="0" y="22493"/>
          <a:ext cx="7551644" cy="111384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u="none" kern="1200"/>
            <a:t>Identify schedule changes to school schedule that support onsite corona capacity.</a:t>
          </a:r>
          <a:endParaRPr lang="en-US" sz="2800" b="0" kern="1200"/>
        </a:p>
      </dsp:txBody>
      <dsp:txXfrm>
        <a:off x="54373" y="76866"/>
        <a:ext cx="7442898" cy="1005094"/>
      </dsp:txXfrm>
    </dsp:sp>
    <dsp:sp modelId="{F74CC1EB-2185-44EF-8045-78673DAC2AFB}">
      <dsp:nvSpPr>
        <dsp:cNvPr id="0" name=""/>
        <dsp:cNvSpPr/>
      </dsp:nvSpPr>
      <dsp:spPr>
        <a:xfrm>
          <a:off x="0" y="1136333"/>
          <a:ext cx="7551644" cy="3651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765" tIns="21590" rIns="120904" bIns="21590" numCol="1" spcCol="1270" anchor="t" anchorCtr="0">
          <a:noAutofit/>
        </a:bodyPr>
        <a:lstStyle/>
        <a:p>
          <a:pPr marL="171450" lvl="1" indent="-171450" algn="l" defTabSz="755650">
            <a:lnSpc>
              <a:spcPct val="90000"/>
            </a:lnSpc>
            <a:spcBef>
              <a:spcPct val="0"/>
            </a:spcBef>
            <a:spcAft>
              <a:spcPct val="20000"/>
            </a:spcAft>
            <a:buChar char="•"/>
          </a:pPr>
          <a:r>
            <a:rPr lang="en-US" sz="1700" b="0" i="0" u="none" kern="1200"/>
            <a:t>Explore pros and cons of half day schedules  hybrid of in school and on-line learning, reassignment to low utilized schools. </a:t>
          </a:r>
          <a:endParaRPr lang="en-US" sz="1700" kern="1200"/>
        </a:p>
        <a:p>
          <a:pPr marL="171450" lvl="1" indent="-171450" algn="l" defTabSz="755650">
            <a:lnSpc>
              <a:spcPct val="90000"/>
            </a:lnSpc>
            <a:spcBef>
              <a:spcPct val="0"/>
            </a:spcBef>
            <a:spcAft>
              <a:spcPct val="20000"/>
            </a:spcAft>
            <a:buChar char="•"/>
          </a:pPr>
          <a:r>
            <a:rPr lang="en-US" sz="1700" b="0" i="0" u="none" kern="1200">
              <a:solidFill>
                <a:schemeClr val="tx1"/>
              </a:solidFill>
            </a:rPr>
            <a:t>Explore pros and cons of split enrollment days some students at school MWF and other students in school Tu/</a:t>
          </a:r>
          <a:r>
            <a:rPr lang="en-US" sz="1700" b="0" i="0" u="none" kern="1200" err="1">
              <a:solidFill>
                <a:schemeClr val="tx1"/>
              </a:solidFill>
            </a:rPr>
            <a:t>Thr</a:t>
          </a:r>
          <a:r>
            <a:rPr lang="en-US" sz="1700" b="0" i="0" u="none" kern="1200">
              <a:solidFill>
                <a:schemeClr val="tx1"/>
              </a:solidFill>
            </a:rPr>
            <a:t>; and alternate 3 and 2 day weeks: </a:t>
          </a:r>
          <a:r>
            <a:rPr lang="en-US" sz="1700" b="0" i="0" u="none" kern="1200" err="1">
              <a:solidFill>
                <a:schemeClr val="tx1"/>
              </a:solidFill>
              <a:latin typeface="Calibri"/>
              <a:ea typeface="+mn-ea"/>
              <a:cs typeface="+mn-cs"/>
            </a:rPr>
            <a:t>e.</a:t>
          </a:r>
          <a:r>
            <a:rPr lang="en-US" sz="1700" b="0" i="0" u="none" kern="1200" err="1">
              <a:solidFill>
                <a:schemeClr val="tx1"/>
              </a:solidFill>
            </a:rPr>
            <a:t>g</a:t>
          </a:r>
          <a:r>
            <a:rPr lang="en-US" sz="1700" b="0" i="0" u="none" kern="1200">
              <a:solidFill>
                <a:schemeClr val="tx1"/>
              </a:solidFill>
            </a:rPr>
            <a:t>, A-day, B-day format</a:t>
          </a:r>
          <a:endParaRPr lang="en-US" sz="1700" b="0" kern="1200">
            <a:solidFill>
              <a:schemeClr val="tx1"/>
            </a:solidFill>
          </a:endParaRPr>
        </a:p>
        <a:p>
          <a:pPr marL="171450" lvl="1" indent="-171450" algn="l" defTabSz="755650">
            <a:lnSpc>
              <a:spcPct val="90000"/>
            </a:lnSpc>
            <a:spcBef>
              <a:spcPct val="0"/>
            </a:spcBef>
            <a:spcAft>
              <a:spcPct val="20000"/>
            </a:spcAft>
            <a:buChar char="•"/>
          </a:pPr>
          <a:r>
            <a:rPr lang="en-US" sz="1700" b="0" i="0" u="none" kern="1200">
              <a:solidFill>
                <a:schemeClr val="tx1"/>
              </a:solidFill>
            </a:rPr>
            <a:t>Explore pros and cons of 4 day school week with one day online learning--increasing school capacity by 20%</a:t>
          </a:r>
          <a:endParaRPr lang="en-US" sz="1700" b="0" kern="1200">
            <a:solidFill>
              <a:schemeClr val="tx1"/>
            </a:solidFill>
          </a:endParaRPr>
        </a:p>
        <a:p>
          <a:pPr marL="171450" lvl="1" indent="-171450" algn="l" defTabSz="755650">
            <a:lnSpc>
              <a:spcPct val="90000"/>
            </a:lnSpc>
            <a:spcBef>
              <a:spcPct val="0"/>
            </a:spcBef>
            <a:spcAft>
              <a:spcPct val="20000"/>
            </a:spcAft>
            <a:buChar char="•"/>
          </a:pPr>
          <a:r>
            <a:rPr lang="en-US" sz="1700" b="0" i="0" u="none" kern="1200">
              <a:solidFill>
                <a:schemeClr val="tx1"/>
              </a:solidFill>
            </a:rPr>
            <a:t>Estimate the staffing required to operate at recommended levels of social distancing for each scenario at HS, MS, and ES levels.</a:t>
          </a:r>
          <a:endParaRPr lang="en-US" sz="1700" b="0" kern="1200">
            <a:solidFill>
              <a:schemeClr val="tx1"/>
            </a:solidFill>
          </a:endParaRPr>
        </a:p>
        <a:p>
          <a:pPr marL="171450" lvl="1" indent="-171450" algn="l" defTabSz="755650">
            <a:lnSpc>
              <a:spcPct val="90000"/>
            </a:lnSpc>
            <a:spcBef>
              <a:spcPct val="0"/>
            </a:spcBef>
            <a:spcAft>
              <a:spcPct val="20000"/>
            </a:spcAft>
            <a:buChar char="•"/>
          </a:pPr>
          <a:r>
            <a:rPr lang="en-US" sz="1700" b="0" kern="1200">
              <a:solidFill>
                <a:schemeClr val="tx1"/>
              </a:solidFill>
            </a:rPr>
            <a:t>Explore the possibility of extending the length of the school day or year for staff as you have students attend for a portion of the day and rotate</a:t>
          </a:r>
        </a:p>
        <a:p>
          <a:pPr marL="171450" lvl="1" indent="-171450" algn="l" defTabSz="755650">
            <a:lnSpc>
              <a:spcPct val="90000"/>
            </a:lnSpc>
            <a:spcBef>
              <a:spcPct val="0"/>
            </a:spcBef>
            <a:spcAft>
              <a:spcPct val="20000"/>
            </a:spcAft>
            <a:buChar char="•"/>
          </a:pPr>
          <a:r>
            <a:rPr lang="en-US" sz="1700" b="0" kern="1200">
              <a:solidFill>
                <a:schemeClr val="tx1"/>
              </a:solidFill>
            </a:rPr>
            <a:t>If considering a strategy where only a portion of students attend school each day, identify potential locations for childcare / online learning and recess to allow parents to return to work as possible</a:t>
          </a:r>
        </a:p>
      </dsp:txBody>
      <dsp:txXfrm>
        <a:off x="0" y="1136333"/>
        <a:ext cx="7551644" cy="36514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B7F17-8E4E-4BD6-AF91-A00ACB08C056}">
      <dsp:nvSpPr>
        <dsp:cNvPr id="0" name=""/>
        <dsp:cNvSpPr/>
      </dsp:nvSpPr>
      <dsp:spPr>
        <a:xfrm>
          <a:off x="0" y="69653"/>
          <a:ext cx="7551644" cy="11934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u="none" kern="1200"/>
            <a:t>Identify student assignment changes that support onsite corona capacity.</a:t>
          </a:r>
        </a:p>
      </dsp:txBody>
      <dsp:txXfrm>
        <a:off x="58257" y="127910"/>
        <a:ext cx="7435130" cy="1076886"/>
      </dsp:txXfrm>
    </dsp:sp>
    <dsp:sp modelId="{6513FF26-6BE5-4620-BB98-C46BF0242BBC}">
      <dsp:nvSpPr>
        <dsp:cNvPr id="0" name=""/>
        <dsp:cNvSpPr/>
      </dsp:nvSpPr>
      <dsp:spPr>
        <a:xfrm>
          <a:off x="0" y="1263053"/>
          <a:ext cx="7551644" cy="3477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765"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b="0" i="0" u="none" kern="1200"/>
            <a:t>Determine whether the district has capacity in some schools, but not in others, which would enable students to attend re-opened schools without a schedule change--for example, crowded ES, but excess capacity in MS, so moving a grade into the next level school; </a:t>
          </a:r>
          <a:endParaRPr lang="en-US" sz="2300" kern="1200"/>
        </a:p>
        <a:p>
          <a:pPr marL="228600" lvl="1" indent="-228600" algn="l" defTabSz="1022350">
            <a:lnSpc>
              <a:spcPct val="90000"/>
            </a:lnSpc>
            <a:spcBef>
              <a:spcPct val="0"/>
            </a:spcBef>
            <a:spcAft>
              <a:spcPct val="20000"/>
            </a:spcAft>
            <a:buChar char="•"/>
          </a:pPr>
          <a:r>
            <a:rPr lang="en-US" sz="2300" b="0" i="0" u="none" kern="1200"/>
            <a:t>Estimate the number of students who would need to be reassigned at recommended levels of social distancing.</a:t>
          </a:r>
          <a:endParaRPr lang="en-US" sz="2300" kern="1200"/>
        </a:p>
        <a:p>
          <a:pPr marL="228600" lvl="1" indent="-228600" algn="l" defTabSz="1022350">
            <a:lnSpc>
              <a:spcPct val="90000"/>
            </a:lnSpc>
            <a:spcBef>
              <a:spcPct val="0"/>
            </a:spcBef>
            <a:spcAft>
              <a:spcPct val="20000"/>
            </a:spcAft>
            <a:buChar char="•"/>
          </a:pPr>
          <a:r>
            <a:rPr lang="en-US" sz="2300" b="0" i="0" u="none" kern="1200"/>
            <a:t>Evaluate transportation impact including capacity, schedule, and costs associated with social distancing schedule and student assignment proposals.</a:t>
          </a:r>
          <a:endParaRPr lang="en-US" sz="2300" kern="1200"/>
        </a:p>
      </dsp:txBody>
      <dsp:txXfrm>
        <a:off x="0" y="1263053"/>
        <a:ext cx="7551644" cy="3477600"/>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F73695FC-187B-4474-91F3-596A5D182A7B}" type="datetimeFigureOut">
              <a:rPr lang="en-US" smtClean="0"/>
              <a:t>6/4/2020</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6C18D396-632D-4A5D-9577-F0D7A2CFF697}" type="slidenum">
              <a:rPr lang="en-US" smtClean="0"/>
              <a:t>‹#›</a:t>
            </a:fld>
            <a:endParaRPr lang="en-US"/>
          </a:p>
        </p:txBody>
      </p:sp>
    </p:spTree>
    <p:extLst>
      <p:ext uri="{BB962C8B-B14F-4D97-AF65-F5344CB8AC3E}">
        <p14:creationId xmlns:p14="http://schemas.microsoft.com/office/powerpoint/2010/main" val="114394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24A71AA0-57A1-4D3D-AB4F-D585F825147F}" type="datetimeFigureOut">
              <a:rPr lang="en-US" smtClean="0"/>
              <a:t>6/4/2020</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3E4AD26A-2A54-41E3-9B03-0D04EB0D5E8B}" type="slidenum">
              <a:rPr lang="en-US" smtClean="0"/>
              <a:t>‹#›</a:t>
            </a:fld>
            <a:endParaRPr lang="en-US"/>
          </a:p>
        </p:txBody>
      </p:sp>
    </p:spTree>
    <p:extLst>
      <p:ext uri="{BB962C8B-B14F-4D97-AF65-F5344CB8AC3E}">
        <p14:creationId xmlns:p14="http://schemas.microsoft.com/office/powerpoint/2010/main" val="2341144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focus of this presentation and discussion are the state issues related to public school facilities and recent federal policy developments.</a:t>
            </a:r>
          </a:p>
          <a:p>
            <a:endParaRPr lang="en-US" baseline="0">
              <a:solidFill>
                <a:schemeClr val="tx1"/>
              </a:solidFill>
            </a:endParaRPr>
          </a:p>
          <a:p>
            <a:endParaRPr lang="en-US" baseline="0">
              <a:solidFill>
                <a:schemeClr val="tx1"/>
              </a:solidFill>
            </a:endParaRPr>
          </a:p>
          <a:p>
            <a:r>
              <a:rPr lang="en-US" baseline="0">
                <a:solidFill>
                  <a:schemeClr val="tx1"/>
                </a:solidFill>
              </a:rPr>
              <a:t>We will make a short presentation and facilitate a discussion.  The technology can be a challenge, always, so let’s take a minute to go over this.  </a:t>
            </a:r>
          </a:p>
          <a:p>
            <a:endParaRPr lang="en-US" baseline="0">
              <a:solidFill>
                <a:schemeClr val="tx1"/>
              </a:solidFill>
            </a:endParaRPr>
          </a:p>
          <a:p>
            <a:r>
              <a:rPr lang="en-US" baseline="0">
                <a:solidFill>
                  <a:schemeClr val="tx1"/>
                </a:solidFill>
              </a:rPr>
              <a:t>If you are at a computer, you should be able to see my screen…download or via web…use computer audio or call in with your phone, we will start out with everyone muted, Raise your hand if you want to speak and Sean will unmute you, please send questions</a:t>
            </a:r>
            <a:endParaRPr lang="en-US" baseline="0"/>
          </a:p>
        </p:txBody>
      </p:sp>
      <p:sp>
        <p:nvSpPr>
          <p:cNvPr id="4" name="Slide Number Placeholder 3"/>
          <p:cNvSpPr>
            <a:spLocks noGrp="1"/>
          </p:cNvSpPr>
          <p:nvPr>
            <p:ph type="sldNum" sz="quarter" idx="10"/>
          </p:nvPr>
        </p:nvSpPr>
        <p:spPr/>
        <p:txBody>
          <a:bodyPr/>
          <a:lstStyle/>
          <a:p>
            <a:fld id="{32EAA181-3659-41DC-9AB5-55B40C29856A}" type="slidenum">
              <a:rPr lang="en-US" smtClean="0"/>
              <a:t>2</a:t>
            </a:fld>
            <a:endParaRPr lang="en-US"/>
          </a:p>
        </p:txBody>
      </p:sp>
    </p:spTree>
    <p:extLst>
      <p:ext uri="{BB962C8B-B14F-4D97-AF65-F5344CB8AC3E}">
        <p14:creationId xmlns:p14="http://schemas.microsoft.com/office/powerpoint/2010/main" val="3029937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4AD26A-2A54-41E3-9B03-0D04EB0D5E8B}" type="slidenum">
              <a:rPr lang="en-US" smtClean="0"/>
              <a:t>3</a:t>
            </a:fld>
            <a:endParaRPr lang="en-US"/>
          </a:p>
        </p:txBody>
      </p:sp>
    </p:spTree>
    <p:extLst>
      <p:ext uri="{BB962C8B-B14F-4D97-AF65-F5344CB8AC3E}">
        <p14:creationId xmlns:p14="http://schemas.microsoft.com/office/powerpoint/2010/main" val="3503976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4AD26A-2A54-41E3-9B03-0D04EB0D5E8B}" type="slidenum">
              <a:rPr lang="en-US" smtClean="0"/>
              <a:t>4</a:t>
            </a:fld>
            <a:endParaRPr lang="en-US"/>
          </a:p>
        </p:txBody>
      </p:sp>
    </p:spTree>
    <p:extLst>
      <p:ext uri="{BB962C8B-B14F-4D97-AF65-F5344CB8AC3E}">
        <p14:creationId xmlns:p14="http://schemas.microsoft.com/office/powerpoint/2010/main" val="466667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4AD26A-2A54-41E3-9B03-0D04EB0D5E8B}" type="slidenum">
              <a:rPr lang="en-US" smtClean="0"/>
              <a:t>22</a:t>
            </a:fld>
            <a:endParaRPr lang="en-US"/>
          </a:p>
        </p:txBody>
      </p:sp>
    </p:spTree>
    <p:extLst>
      <p:ext uri="{BB962C8B-B14F-4D97-AF65-F5344CB8AC3E}">
        <p14:creationId xmlns:p14="http://schemas.microsoft.com/office/powerpoint/2010/main" val="2152112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4AD26A-2A54-41E3-9B03-0D04EB0D5E8B}" type="slidenum">
              <a:rPr lang="en-US" smtClean="0"/>
              <a:t>23</a:t>
            </a:fld>
            <a:endParaRPr lang="en-US"/>
          </a:p>
        </p:txBody>
      </p:sp>
    </p:spTree>
    <p:extLst>
      <p:ext uri="{BB962C8B-B14F-4D97-AF65-F5344CB8AC3E}">
        <p14:creationId xmlns:p14="http://schemas.microsoft.com/office/powerpoint/2010/main" val="1248795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4AD26A-2A54-41E3-9B03-0D04EB0D5E8B}" type="slidenum">
              <a:rPr lang="en-US" smtClean="0"/>
              <a:t>25</a:t>
            </a:fld>
            <a:endParaRPr lang="en-US"/>
          </a:p>
        </p:txBody>
      </p:sp>
    </p:spTree>
    <p:extLst>
      <p:ext uri="{BB962C8B-B14F-4D97-AF65-F5344CB8AC3E}">
        <p14:creationId xmlns:p14="http://schemas.microsoft.com/office/powerpoint/2010/main" val="29538916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B1A8B49-02CA-4884-9AB6-9E6F8B5D93F3}" type="slidenum">
              <a:rPr lang="en-US" smtClean="0"/>
              <a:t>‹#›</a:t>
            </a:fld>
            <a:endParaRPr lang="en-US"/>
          </a:p>
        </p:txBody>
      </p:sp>
      <p:pic>
        <p:nvPicPr>
          <p:cNvPr id="7" name="Picture 2" descr="C:\Users\jkuno\Pictures\CS\final_COOP_STRAT_Cover - PPT.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9"/>
          <p:cNvSpPr>
            <a:spLocks noGrp="1"/>
          </p:cNvSpPr>
          <p:nvPr>
            <p:ph sz="quarter" idx="14" hasCustomPrompt="1"/>
          </p:nvPr>
        </p:nvSpPr>
        <p:spPr>
          <a:xfrm>
            <a:off x="5638800" y="4397319"/>
            <a:ext cx="3214687" cy="305306"/>
          </a:xfrm>
        </p:spPr>
        <p:txBody>
          <a:bodyPr>
            <a:noAutofit/>
          </a:bodyPr>
          <a:lstStyle>
            <a:lvl1pPr marL="0" indent="0" algn="ctr">
              <a:buNone/>
              <a:defRPr sz="1400" b="0" cap="all" baseline="0">
                <a:latin typeface="Palatino Linotype" panose="02040502050505030304" pitchFamily="18" charset="0"/>
              </a:defRPr>
            </a:lvl1pPr>
          </a:lstStyle>
          <a:p>
            <a:pPr lvl="0"/>
            <a:r>
              <a:rPr lang="en-US"/>
              <a:t>TITLE</a:t>
            </a:r>
          </a:p>
        </p:txBody>
      </p:sp>
      <p:sp>
        <p:nvSpPr>
          <p:cNvPr id="18" name="Text Placeholder 17"/>
          <p:cNvSpPr>
            <a:spLocks noGrp="1"/>
          </p:cNvSpPr>
          <p:nvPr>
            <p:ph type="body" sz="quarter" idx="16" hasCustomPrompt="1"/>
          </p:nvPr>
        </p:nvSpPr>
        <p:spPr>
          <a:xfrm>
            <a:off x="5638800" y="3505200"/>
            <a:ext cx="3200399" cy="685800"/>
          </a:xfrm>
        </p:spPr>
        <p:txBody>
          <a:bodyPr>
            <a:normAutofit/>
          </a:bodyPr>
          <a:lstStyle>
            <a:lvl1pPr marL="0" indent="0" algn="ctr">
              <a:lnSpc>
                <a:spcPct val="85000"/>
              </a:lnSpc>
              <a:buNone/>
              <a:defRPr sz="1600" b="1" cap="all" baseline="0">
                <a:latin typeface="Palatino Linotype" panose="02040502050505030304" pitchFamily="18" charset="0"/>
              </a:defRPr>
            </a:lvl1pPr>
          </a:lstStyle>
          <a:p>
            <a:pPr lvl="0"/>
            <a:r>
              <a:rPr lang="en-US"/>
              <a:t>PERFECT UNIFIED </a:t>
            </a:r>
            <a:br>
              <a:rPr lang="en-US"/>
            </a:br>
            <a:r>
              <a:rPr lang="en-US"/>
              <a:t>SCHOOL DISTRICT</a:t>
            </a:r>
          </a:p>
        </p:txBody>
      </p:sp>
      <p:sp>
        <p:nvSpPr>
          <p:cNvPr id="19" name="Content Placeholder 9"/>
          <p:cNvSpPr>
            <a:spLocks noGrp="1"/>
          </p:cNvSpPr>
          <p:nvPr>
            <p:ph sz="quarter" idx="17" hasCustomPrompt="1"/>
          </p:nvPr>
        </p:nvSpPr>
        <p:spPr>
          <a:xfrm>
            <a:off x="5638800" y="4899538"/>
            <a:ext cx="3214687" cy="305812"/>
          </a:xfrm>
        </p:spPr>
        <p:txBody>
          <a:bodyPr>
            <a:normAutofit/>
          </a:bodyPr>
          <a:lstStyle>
            <a:lvl1pPr marL="0" indent="0" algn="ctr">
              <a:buNone/>
              <a:defRPr sz="1400" b="0" cap="all" baseline="0">
                <a:latin typeface="Palatino Linotype" panose="02040502050505030304" pitchFamily="18" charset="0"/>
              </a:defRPr>
            </a:lvl1pPr>
          </a:lstStyle>
          <a:p>
            <a:pPr lvl="0"/>
            <a:r>
              <a:rPr lang="en-US"/>
              <a:t>MONTH, DAY YEAR</a:t>
            </a:r>
          </a:p>
        </p:txBody>
      </p:sp>
    </p:spTree>
    <p:extLst>
      <p:ext uri="{BB962C8B-B14F-4D97-AF65-F5344CB8AC3E}">
        <p14:creationId xmlns:p14="http://schemas.microsoft.com/office/powerpoint/2010/main" val="3690765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C6E9D6-B9CE-41FC-A46F-66C9A738A563}"/>
              </a:ext>
            </a:extLst>
          </p:cNvPr>
          <p:cNvPicPr>
            <a:picLocks noChangeAspect="1"/>
          </p:cNvPicPr>
          <p:nvPr userDrawn="1"/>
        </p:nvPicPr>
        <p:blipFill rotWithShape="1">
          <a:blip r:embed="rId2" cstate="print">
            <a:grayscl/>
            <a:extLst>
              <a:ext uri="{28A0092B-C50C-407E-A947-70E740481C1C}">
                <a14:useLocalDpi xmlns:a14="http://schemas.microsoft.com/office/drawing/2010/main" val="0"/>
              </a:ext>
            </a:extLst>
          </a:blip>
          <a:srcRect r="11000"/>
          <a:stretch/>
        </p:blipFill>
        <p:spPr>
          <a:xfrm>
            <a:off x="0" y="0"/>
            <a:ext cx="9144000" cy="6858000"/>
          </a:xfrm>
          <a:prstGeom prst="rect">
            <a:avLst/>
          </a:prstGeom>
        </p:spPr>
      </p:pic>
      <p:sp>
        <p:nvSpPr>
          <p:cNvPr id="20" name="Rectangle 19"/>
          <p:cNvSpPr/>
          <p:nvPr userDrawn="1"/>
        </p:nvSpPr>
        <p:spPr>
          <a:xfrm>
            <a:off x="0" y="0"/>
            <a:ext cx="9144000" cy="685800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1" hasCustomPrompt="1"/>
          </p:nvPr>
        </p:nvSpPr>
        <p:spPr>
          <a:xfrm>
            <a:off x="5029200" y="2971800"/>
            <a:ext cx="381000" cy="457200"/>
          </a:xfrm>
        </p:spPr>
        <p:txBody>
          <a:bodyPr>
            <a:noAutofit/>
          </a:bodyPr>
          <a:lstStyle>
            <a:lvl1pPr marL="0" indent="0">
              <a:buNone/>
              <a:defRPr sz="3200" b="0">
                <a:solidFill>
                  <a:schemeClr val="bg1">
                    <a:lumMod val="50000"/>
                  </a:schemeClr>
                </a:solidFill>
              </a:defRPr>
            </a:lvl1pPr>
          </a:lstStyle>
          <a:p>
            <a:pPr lvl="0"/>
            <a:r>
              <a:rPr lang="en-US"/>
              <a:t>1</a:t>
            </a:r>
          </a:p>
        </p:txBody>
      </p:sp>
      <p:sp>
        <p:nvSpPr>
          <p:cNvPr id="10" name="Text Placeholder 9"/>
          <p:cNvSpPr>
            <a:spLocks noGrp="1"/>
          </p:cNvSpPr>
          <p:nvPr>
            <p:ph type="body" sz="quarter" idx="12" hasCustomPrompt="1"/>
          </p:nvPr>
        </p:nvSpPr>
        <p:spPr>
          <a:xfrm>
            <a:off x="5410200" y="3124200"/>
            <a:ext cx="2971800" cy="457200"/>
          </a:xfrm>
        </p:spPr>
        <p:txBody>
          <a:bodyPr>
            <a:normAutofit/>
          </a:bodyPr>
          <a:lstStyle>
            <a:lvl1pPr marL="0" indent="0">
              <a:buNone/>
              <a:defRPr sz="1400" b="1" cap="all" baseline="0">
                <a:solidFill>
                  <a:srgbClr val="7C2529"/>
                </a:solidFill>
              </a:defRPr>
            </a:lvl1pPr>
          </a:lstStyle>
          <a:p>
            <a:pPr lvl="0"/>
            <a:r>
              <a:rPr lang="en-US"/>
              <a:t>TITLE</a:t>
            </a:r>
          </a:p>
        </p:txBody>
      </p:sp>
      <p:sp>
        <p:nvSpPr>
          <p:cNvPr id="11" name="Text Placeholder 7"/>
          <p:cNvSpPr>
            <a:spLocks noGrp="1"/>
          </p:cNvSpPr>
          <p:nvPr>
            <p:ph type="body" sz="quarter" idx="13" hasCustomPrompt="1"/>
          </p:nvPr>
        </p:nvSpPr>
        <p:spPr>
          <a:xfrm>
            <a:off x="5029200" y="3581400"/>
            <a:ext cx="381000" cy="457200"/>
          </a:xfrm>
        </p:spPr>
        <p:txBody>
          <a:bodyPr>
            <a:noAutofit/>
          </a:bodyPr>
          <a:lstStyle>
            <a:lvl1pPr marL="0" indent="0">
              <a:buNone/>
              <a:defRPr sz="3200" b="0">
                <a:solidFill>
                  <a:schemeClr val="bg1">
                    <a:lumMod val="50000"/>
                  </a:schemeClr>
                </a:solidFill>
              </a:defRPr>
            </a:lvl1pPr>
          </a:lstStyle>
          <a:p>
            <a:pPr lvl="0"/>
            <a:r>
              <a:rPr lang="en-US"/>
              <a:t>2</a:t>
            </a:r>
          </a:p>
        </p:txBody>
      </p:sp>
      <p:sp>
        <p:nvSpPr>
          <p:cNvPr id="12" name="Text Placeholder 9"/>
          <p:cNvSpPr>
            <a:spLocks noGrp="1"/>
          </p:cNvSpPr>
          <p:nvPr>
            <p:ph type="body" sz="quarter" idx="14" hasCustomPrompt="1"/>
          </p:nvPr>
        </p:nvSpPr>
        <p:spPr>
          <a:xfrm>
            <a:off x="5410200" y="3733800"/>
            <a:ext cx="2971800" cy="457200"/>
          </a:xfrm>
        </p:spPr>
        <p:txBody>
          <a:bodyPr>
            <a:normAutofit/>
          </a:bodyPr>
          <a:lstStyle>
            <a:lvl1pPr marL="0" indent="0">
              <a:buNone/>
              <a:defRPr sz="1400" b="1" cap="all" baseline="0">
                <a:solidFill>
                  <a:srgbClr val="7C2529"/>
                </a:solidFill>
              </a:defRPr>
            </a:lvl1pPr>
          </a:lstStyle>
          <a:p>
            <a:pPr lvl="0"/>
            <a:r>
              <a:rPr lang="en-US"/>
              <a:t>TITLE</a:t>
            </a:r>
          </a:p>
        </p:txBody>
      </p:sp>
      <p:sp>
        <p:nvSpPr>
          <p:cNvPr id="13" name="Text Placeholder 7"/>
          <p:cNvSpPr>
            <a:spLocks noGrp="1"/>
          </p:cNvSpPr>
          <p:nvPr>
            <p:ph type="body" sz="quarter" idx="15" hasCustomPrompt="1"/>
          </p:nvPr>
        </p:nvSpPr>
        <p:spPr>
          <a:xfrm>
            <a:off x="5029200" y="4191000"/>
            <a:ext cx="381000" cy="457200"/>
          </a:xfrm>
        </p:spPr>
        <p:txBody>
          <a:bodyPr>
            <a:noAutofit/>
          </a:bodyPr>
          <a:lstStyle>
            <a:lvl1pPr marL="0" indent="0">
              <a:buNone/>
              <a:defRPr sz="3200" b="0">
                <a:solidFill>
                  <a:schemeClr val="bg1">
                    <a:lumMod val="50000"/>
                  </a:schemeClr>
                </a:solidFill>
              </a:defRPr>
            </a:lvl1pPr>
          </a:lstStyle>
          <a:p>
            <a:pPr lvl="0"/>
            <a:r>
              <a:rPr lang="en-US"/>
              <a:t>3</a:t>
            </a:r>
          </a:p>
        </p:txBody>
      </p:sp>
      <p:sp>
        <p:nvSpPr>
          <p:cNvPr id="14" name="Text Placeholder 9"/>
          <p:cNvSpPr>
            <a:spLocks noGrp="1"/>
          </p:cNvSpPr>
          <p:nvPr>
            <p:ph type="body" sz="quarter" idx="16" hasCustomPrompt="1"/>
          </p:nvPr>
        </p:nvSpPr>
        <p:spPr>
          <a:xfrm>
            <a:off x="5410200" y="4343400"/>
            <a:ext cx="2971800" cy="457200"/>
          </a:xfrm>
        </p:spPr>
        <p:txBody>
          <a:bodyPr>
            <a:normAutofit/>
          </a:bodyPr>
          <a:lstStyle>
            <a:lvl1pPr marL="0" indent="0">
              <a:buNone/>
              <a:defRPr sz="1400" b="1" cap="all" baseline="0">
                <a:solidFill>
                  <a:srgbClr val="7C2529"/>
                </a:solidFill>
              </a:defRPr>
            </a:lvl1pPr>
          </a:lstStyle>
          <a:p>
            <a:pPr lvl="0"/>
            <a:r>
              <a:rPr lang="en-US"/>
              <a:t>TITLE</a:t>
            </a:r>
          </a:p>
        </p:txBody>
      </p:sp>
      <p:sp>
        <p:nvSpPr>
          <p:cNvPr id="15" name="Text Placeholder 7"/>
          <p:cNvSpPr>
            <a:spLocks noGrp="1"/>
          </p:cNvSpPr>
          <p:nvPr>
            <p:ph type="body" sz="quarter" idx="17" hasCustomPrompt="1"/>
          </p:nvPr>
        </p:nvSpPr>
        <p:spPr>
          <a:xfrm>
            <a:off x="5029200" y="4800600"/>
            <a:ext cx="381000" cy="457200"/>
          </a:xfrm>
        </p:spPr>
        <p:txBody>
          <a:bodyPr>
            <a:noAutofit/>
          </a:bodyPr>
          <a:lstStyle>
            <a:lvl1pPr marL="0" indent="0">
              <a:buNone/>
              <a:defRPr sz="3200" b="0">
                <a:solidFill>
                  <a:schemeClr val="bg1">
                    <a:lumMod val="50000"/>
                  </a:schemeClr>
                </a:solidFill>
              </a:defRPr>
            </a:lvl1pPr>
          </a:lstStyle>
          <a:p>
            <a:pPr lvl="0"/>
            <a:r>
              <a:rPr lang="en-US"/>
              <a:t>4</a:t>
            </a:r>
          </a:p>
        </p:txBody>
      </p:sp>
      <p:sp>
        <p:nvSpPr>
          <p:cNvPr id="16" name="Text Placeholder 9"/>
          <p:cNvSpPr>
            <a:spLocks noGrp="1"/>
          </p:cNvSpPr>
          <p:nvPr>
            <p:ph type="body" sz="quarter" idx="18" hasCustomPrompt="1"/>
          </p:nvPr>
        </p:nvSpPr>
        <p:spPr>
          <a:xfrm>
            <a:off x="5410200" y="4953000"/>
            <a:ext cx="2971800" cy="457200"/>
          </a:xfrm>
        </p:spPr>
        <p:txBody>
          <a:bodyPr>
            <a:normAutofit/>
          </a:bodyPr>
          <a:lstStyle>
            <a:lvl1pPr marL="0" indent="0">
              <a:buNone/>
              <a:defRPr sz="1400" b="1" cap="all" baseline="0">
                <a:solidFill>
                  <a:srgbClr val="7C2529"/>
                </a:solidFill>
              </a:defRPr>
            </a:lvl1pPr>
          </a:lstStyle>
          <a:p>
            <a:pPr lvl="0"/>
            <a:r>
              <a:rPr lang="en-US"/>
              <a:t>TITLE</a:t>
            </a:r>
          </a:p>
        </p:txBody>
      </p:sp>
      <p:sp>
        <p:nvSpPr>
          <p:cNvPr id="17" name="TextBox 16"/>
          <p:cNvSpPr txBox="1"/>
          <p:nvPr userDrawn="1"/>
        </p:nvSpPr>
        <p:spPr>
          <a:xfrm>
            <a:off x="5029200" y="2187714"/>
            <a:ext cx="2438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4000" b="1" kern="1200" noProof="0">
                <a:solidFill>
                  <a:srgbClr val="7C2529"/>
                </a:solidFill>
                <a:latin typeface="Palatino Linotype" panose="02040502050505030304" pitchFamily="18" charset="0"/>
                <a:ea typeface="+mn-ea"/>
                <a:cs typeface="+mn-cs"/>
              </a:rPr>
              <a:t>TOC</a:t>
            </a:r>
          </a:p>
        </p:txBody>
      </p:sp>
      <p:grpSp>
        <p:nvGrpSpPr>
          <p:cNvPr id="22" name="Group 21"/>
          <p:cNvGrpSpPr/>
          <p:nvPr userDrawn="1"/>
        </p:nvGrpSpPr>
        <p:grpSpPr>
          <a:xfrm>
            <a:off x="8491869" y="2231215"/>
            <a:ext cx="652132" cy="4634205"/>
            <a:chOff x="8491869" y="2231216"/>
            <a:chExt cx="652132" cy="4626782"/>
          </a:xfrm>
        </p:grpSpPr>
        <p:sp>
          <p:nvSpPr>
            <p:cNvPr id="23" name="Rectangle 22"/>
            <p:cNvSpPr/>
            <p:nvPr/>
          </p:nvSpPr>
          <p:spPr>
            <a:xfrm>
              <a:off x="8491870" y="3232297"/>
              <a:ext cx="652131" cy="3625701"/>
            </a:xfrm>
            <a:prstGeom prst="rect">
              <a:avLst/>
            </a:prstGeom>
            <a:solidFill>
              <a:srgbClr val="7C2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p:cNvSpPr/>
            <p:nvPr/>
          </p:nvSpPr>
          <p:spPr>
            <a:xfrm rot="16200000">
              <a:off x="8317394" y="2405691"/>
              <a:ext cx="1001081" cy="652132"/>
            </a:xfrm>
            <a:prstGeom prst="rtTriangle">
              <a:avLst/>
            </a:prstGeom>
            <a:solidFill>
              <a:srgbClr val="7C25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Rectangle 24"/>
          <p:cNvSpPr/>
          <p:nvPr userDrawn="1"/>
        </p:nvSpPr>
        <p:spPr>
          <a:xfrm>
            <a:off x="297180" y="274320"/>
            <a:ext cx="8549640" cy="6309360"/>
          </a:xfrm>
          <a:prstGeom prst="rect">
            <a:avLst/>
          </a:prstGeom>
          <a:noFill/>
          <a:ln w="12700">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3" descr="S:\Admin\Client &amp; Business Development\.01 Master\DG Branding\CS Rebranding\Logo\CS-FINAL-ICON-COLOR.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58175" y="356340"/>
            <a:ext cx="533400" cy="558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860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4" name="Text Placeholder 9"/>
          <p:cNvSpPr>
            <a:spLocks noGrp="1"/>
          </p:cNvSpPr>
          <p:nvPr>
            <p:ph type="body" sz="quarter" idx="15" hasCustomPrompt="1"/>
          </p:nvPr>
        </p:nvSpPr>
        <p:spPr>
          <a:xfrm>
            <a:off x="304800" y="809625"/>
            <a:ext cx="8534400" cy="533400"/>
          </a:xfrm>
        </p:spPr>
        <p:txBody>
          <a:bodyPr>
            <a:noAutofit/>
          </a:bodyPr>
          <a:lstStyle>
            <a:lvl1pPr marL="0" indent="0" algn="ctr">
              <a:buNone/>
              <a:defRPr sz="2600" b="1" kern="100" cap="all" spc="400" baseline="0">
                <a:solidFill>
                  <a:srgbClr val="7C2529"/>
                </a:solidFill>
                <a:latin typeface="Palatino Linotype" panose="02040502050505030304" pitchFamily="18" charset="0"/>
              </a:defRPr>
            </a:lvl1pPr>
          </a:lstStyle>
          <a:p>
            <a:pPr lvl="0"/>
            <a:r>
              <a:rPr lang="en-US"/>
              <a:t>PAGE TITLE</a:t>
            </a:r>
          </a:p>
          <a:p>
            <a:pPr lvl="0"/>
            <a:endParaRPr lang="en-US"/>
          </a:p>
        </p:txBody>
      </p:sp>
      <p:sp>
        <p:nvSpPr>
          <p:cNvPr id="10" name="Text Placeholder 9"/>
          <p:cNvSpPr>
            <a:spLocks noGrp="1"/>
          </p:cNvSpPr>
          <p:nvPr>
            <p:ph type="body" sz="quarter" idx="14" hasCustomPrompt="1"/>
          </p:nvPr>
        </p:nvSpPr>
        <p:spPr>
          <a:xfrm>
            <a:off x="304800" y="1266825"/>
            <a:ext cx="8534400" cy="533400"/>
          </a:xfrm>
        </p:spPr>
        <p:txBody>
          <a:bodyPr>
            <a:normAutofit/>
          </a:bodyPr>
          <a:lstStyle>
            <a:lvl1pPr marL="0" indent="0" algn="ctr">
              <a:buNone/>
              <a:defRPr sz="1500" b="1" cap="all" baseline="0">
                <a:solidFill>
                  <a:srgbClr val="5A5B5B"/>
                </a:solidFill>
                <a:latin typeface="Palatino Linotype" panose="02040502050505030304" pitchFamily="18" charset="0"/>
              </a:defRPr>
            </a:lvl1pPr>
          </a:lstStyle>
          <a:p>
            <a:pPr lvl="0"/>
            <a:r>
              <a:rPr lang="en-US"/>
              <a:t>PAGE SUBTITLE</a:t>
            </a:r>
          </a:p>
          <a:p>
            <a:pPr lvl="0"/>
            <a:endParaRPr lang="en-US"/>
          </a:p>
        </p:txBody>
      </p:sp>
      <p:grpSp>
        <p:nvGrpSpPr>
          <p:cNvPr id="11" name="Group 10"/>
          <p:cNvGrpSpPr/>
          <p:nvPr userDrawn="1"/>
        </p:nvGrpSpPr>
        <p:grpSpPr>
          <a:xfrm>
            <a:off x="3200400" y="1625735"/>
            <a:ext cx="2743200" cy="1072"/>
            <a:chOff x="3200400" y="2711430"/>
            <a:chExt cx="2743200" cy="1588"/>
          </a:xfrm>
        </p:grpSpPr>
        <p:cxnSp>
          <p:nvCxnSpPr>
            <p:cNvPr id="12" name="Straight Connector 11"/>
            <p:cNvCxnSpPr/>
            <p:nvPr/>
          </p:nvCxnSpPr>
          <p:spPr>
            <a:xfrm>
              <a:off x="3200400" y="2711430"/>
              <a:ext cx="2743200" cy="1588"/>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114800" y="2711430"/>
              <a:ext cx="914400" cy="1588"/>
            </a:xfrm>
            <a:prstGeom prst="line">
              <a:avLst/>
            </a:prstGeom>
            <a:ln w="38100">
              <a:solidFill>
                <a:srgbClr val="7A241D"/>
              </a:solidFill>
            </a:ln>
          </p:spPr>
          <p:style>
            <a:lnRef idx="1">
              <a:schemeClr val="accent1"/>
            </a:lnRef>
            <a:fillRef idx="0">
              <a:schemeClr val="accent1"/>
            </a:fillRef>
            <a:effectRef idx="0">
              <a:schemeClr val="accent1"/>
            </a:effectRef>
            <a:fontRef idx="minor">
              <a:schemeClr val="tx1"/>
            </a:fontRef>
          </p:style>
        </p:cxnSp>
      </p:grpSp>
      <p:sp>
        <p:nvSpPr>
          <p:cNvPr id="16" name="Text Placeholder 15"/>
          <p:cNvSpPr>
            <a:spLocks noGrp="1"/>
          </p:cNvSpPr>
          <p:nvPr>
            <p:ph type="body" sz="quarter" idx="16"/>
          </p:nvPr>
        </p:nvSpPr>
        <p:spPr>
          <a:xfrm>
            <a:off x="457200" y="2057400"/>
            <a:ext cx="7924800" cy="4495800"/>
          </a:xfrm>
        </p:spPr>
        <p:txBody>
          <a:bodyPr/>
          <a:lstStyle>
            <a:lvl1pPr>
              <a:lnSpc>
                <a:spcPct val="85000"/>
              </a:lnSpc>
              <a:buSzPct val="150000"/>
              <a:defRPr sz="1400">
                <a:latin typeface="Palatino Linotype" panose="02040502050505030304" pitchFamily="18" charset="0"/>
              </a:defRPr>
            </a:lvl1pPr>
            <a:lvl2pPr marL="800100" indent="-342900">
              <a:lnSpc>
                <a:spcPct val="85000"/>
              </a:lnSpc>
              <a:buFont typeface="Wingdings" panose="05000000000000000000" pitchFamily="2" charset="2"/>
              <a:buChar char="§"/>
              <a:defRPr sz="1400">
                <a:latin typeface="Palatino Linotype" panose="02040502050505030304" pitchFamily="18" charset="0"/>
              </a:defRPr>
            </a:lvl2pPr>
            <a:lvl3pPr>
              <a:defRPr sz="1400">
                <a:latin typeface="Palatino Linotype" panose="02040502050505030304" pitchFamily="18" charset="0"/>
              </a:defRPr>
            </a:lvl3pPr>
            <a:lvl4pPr>
              <a:defRPr sz="1400">
                <a:latin typeface="Palatino Linotype" panose="02040502050505030304" pitchFamily="18" charset="0"/>
              </a:defRPr>
            </a:lvl4pPr>
            <a:lvl5pPr>
              <a:defRPr sz="1400">
                <a:latin typeface="Palatino Linotype" panose="02040502050505030304" pitchFamily="18" charset="0"/>
              </a:defRPr>
            </a:lvl5pPr>
          </a:lstStyle>
          <a:p>
            <a:pPr lvl="0"/>
            <a:r>
              <a:rPr lang="en-US"/>
              <a:t>Edit Master text styles</a:t>
            </a:r>
          </a:p>
          <a:p>
            <a:pPr lvl="1"/>
            <a:r>
              <a:rPr lang="en-US"/>
              <a:t>Second level</a:t>
            </a:r>
          </a:p>
        </p:txBody>
      </p:sp>
      <p:sp>
        <p:nvSpPr>
          <p:cNvPr id="9" name="Slide Number Placeholder 5"/>
          <p:cNvSpPr txBox="1">
            <a:spLocks/>
          </p:cNvSpPr>
          <p:nvPr userDrawn="1"/>
        </p:nvSpPr>
        <p:spPr>
          <a:xfrm>
            <a:off x="8503920" y="6574536"/>
            <a:ext cx="640080" cy="283464"/>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bg1"/>
                </a:solidFill>
                <a:latin typeface="Palatino Linotype" panose="0204050205050503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B54ED8-8060-664E-AE7B-E8151051CE62}" type="slidenum">
              <a:rPr lang="en-US" smtClean="0"/>
              <a:pPr/>
              <a:t>‹#›</a:t>
            </a:fld>
            <a:endParaRPr lang="en-US"/>
          </a:p>
        </p:txBody>
      </p:sp>
    </p:spTree>
    <p:extLst>
      <p:ext uri="{BB962C8B-B14F-4D97-AF65-F5344CB8AC3E}">
        <p14:creationId xmlns:p14="http://schemas.microsoft.com/office/powerpoint/2010/main" val="4174609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 Subtitle">
    <p:spTree>
      <p:nvGrpSpPr>
        <p:cNvPr id="1" name=""/>
        <p:cNvGrpSpPr/>
        <p:nvPr/>
      </p:nvGrpSpPr>
      <p:grpSpPr>
        <a:xfrm>
          <a:off x="0" y="0"/>
          <a:ext cx="0" cy="0"/>
          <a:chOff x="0" y="0"/>
          <a:chExt cx="0" cy="0"/>
        </a:xfrm>
      </p:grpSpPr>
      <p:pic>
        <p:nvPicPr>
          <p:cNvPr id="4" name="Picture 3" descr="A picture containing indoor, table, kitchen, window&#10;&#10;Description automatically generated">
            <a:extLst>
              <a:ext uri="{FF2B5EF4-FFF2-40B4-BE49-F238E27FC236}">
                <a16:creationId xmlns:a16="http://schemas.microsoft.com/office/drawing/2014/main" id="{7FB51201-1B68-4DF8-AE4A-954CC1F8E19D}"/>
              </a:ext>
            </a:extLst>
          </p:cNvPr>
          <p:cNvPicPr>
            <a:picLocks noChangeAspect="1"/>
          </p:cNvPicPr>
          <p:nvPr userDrawn="1"/>
        </p:nvPicPr>
        <p:blipFill rotWithShape="1">
          <a:blip r:embed="rId2" cstate="print">
            <a:alphaModFix amt="11000"/>
            <a:extLst>
              <a:ext uri="{28A0092B-C50C-407E-A947-70E740481C1C}">
                <a14:useLocalDpi xmlns:a14="http://schemas.microsoft.com/office/drawing/2010/main" val="0"/>
              </a:ext>
            </a:extLst>
          </a:blip>
          <a:srcRect l="5882" t="430" r="5882" b="430"/>
          <a:stretch/>
        </p:blipFill>
        <p:spPr>
          <a:xfrm>
            <a:off x="0" y="0"/>
            <a:ext cx="9144000" cy="6858000"/>
          </a:xfrm>
          <a:prstGeom prst="rect">
            <a:avLst/>
          </a:prstGeom>
          <a:noFill/>
        </p:spPr>
      </p:pic>
      <p:sp>
        <p:nvSpPr>
          <p:cNvPr id="14" name="Text Placeholder 9"/>
          <p:cNvSpPr>
            <a:spLocks noGrp="1"/>
          </p:cNvSpPr>
          <p:nvPr>
            <p:ph type="body" sz="quarter" idx="15" hasCustomPrompt="1"/>
          </p:nvPr>
        </p:nvSpPr>
        <p:spPr>
          <a:xfrm>
            <a:off x="685800" y="372762"/>
            <a:ext cx="8153400" cy="533400"/>
          </a:xfrm>
        </p:spPr>
        <p:txBody>
          <a:bodyPr>
            <a:noAutofit/>
          </a:bodyPr>
          <a:lstStyle>
            <a:lvl1pPr marL="0" indent="0" algn="l">
              <a:buNone/>
              <a:defRPr sz="1800" b="1" kern="100" cap="all" spc="400" baseline="0">
                <a:solidFill>
                  <a:srgbClr val="3D3C3D"/>
                </a:solidFill>
                <a:latin typeface="Agenda" panose="02000603040000020004" pitchFamily="50" charset="0"/>
              </a:defRPr>
            </a:lvl1pPr>
          </a:lstStyle>
          <a:p>
            <a:pPr lvl="0"/>
            <a:r>
              <a:rPr lang="en-US"/>
              <a:t>PAGE TITLE</a:t>
            </a:r>
          </a:p>
          <a:p>
            <a:pPr lvl="0"/>
            <a:endParaRPr lang="en-US"/>
          </a:p>
        </p:txBody>
      </p:sp>
      <p:sp>
        <p:nvSpPr>
          <p:cNvPr id="17" name="Slide Number Placeholder 5"/>
          <p:cNvSpPr>
            <a:spLocks noGrp="1"/>
          </p:cNvSpPr>
          <p:nvPr>
            <p:ph type="sldNum" sz="quarter" idx="12"/>
          </p:nvPr>
        </p:nvSpPr>
        <p:spPr>
          <a:xfrm>
            <a:off x="8610600" y="6553200"/>
            <a:ext cx="457200" cy="365125"/>
          </a:xfrm>
        </p:spPr>
        <p:txBody>
          <a:bodyPr/>
          <a:lstStyle/>
          <a:p>
            <a:fld id="{9B1A8B49-02CA-4884-9AB6-9E6F8B5D93F3}" type="slidenum">
              <a:rPr lang="en-US" smtClean="0"/>
              <a:t>‹#›</a:t>
            </a:fld>
            <a:endParaRPr lang="en-US"/>
          </a:p>
        </p:txBody>
      </p:sp>
      <p:sp>
        <p:nvSpPr>
          <p:cNvPr id="2" name="Isosceles Triangle 1">
            <a:extLst>
              <a:ext uri="{FF2B5EF4-FFF2-40B4-BE49-F238E27FC236}">
                <a16:creationId xmlns:a16="http://schemas.microsoft.com/office/drawing/2014/main" id="{CDCEAFCB-6CD9-4B21-A909-C2357DFBE73F}"/>
              </a:ext>
            </a:extLst>
          </p:cNvPr>
          <p:cNvSpPr/>
          <p:nvPr userDrawn="1"/>
        </p:nvSpPr>
        <p:spPr>
          <a:xfrm rot="5400000">
            <a:off x="533400" y="533400"/>
            <a:ext cx="76200" cy="762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3909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4D16DF-87B5-49BB-B646-406F1CB57689}"/>
              </a:ext>
            </a:extLst>
          </p:cNvPr>
          <p:cNvPicPr>
            <a:picLocks noChangeAspect="1"/>
          </p:cNvPicPr>
          <p:nvPr userDrawn="1"/>
        </p:nvPicPr>
        <p:blipFill rotWithShape="1">
          <a:blip r:embed="rId2" cstate="print">
            <a:grayscl/>
            <a:extLst>
              <a:ext uri="{28A0092B-C50C-407E-A947-70E740481C1C}">
                <a14:useLocalDpi xmlns:a14="http://schemas.microsoft.com/office/drawing/2010/main" val="0"/>
              </a:ext>
            </a:extLst>
          </a:blip>
          <a:srcRect l="4561" r="4200"/>
          <a:stretch/>
        </p:blipFill>
        <p:spPr>
          <a:xfrm>
            <a:off x="-1" y="-1"/>
            <a:ext cx="9144001" cy="6869873"/>
          </a:xfrm>
          <a:prstGeom prst="rect">
            <a:avLst/>
          </a:prstGeom>
        </p:spPr>
      </p:pic>
      <p:sp>
        <p:nvSpPr>
          <p:cNvPr id="8" name="Rectangle 7"/>
          <p:cNvSpPr/>
          <p:nvPr userDrawn="1"/>
        </p:nvSpPr>
        <p:spPr>
          <a:xfrm>
            <a:off x="0" y="-2"/>
            <a:ext cx="9144000" cy="687070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297180" y="6533712"/>
            <a:ext cx="4351020" cy="365125"/>
          </a:xfrm>
          <a:prstGeom prst="rect">
            <a:avLst/>
          </a:prstGeom>
        </p:spPr>
        <p:txBody>
          <a:bodyPr/>
          <a:lstStyle/>
          <a:p>
            <a:endParaRPr lang="en-US"/>
          </a:p>
        </p:txBody>
      </p:sp>
      <p:sp>
        <p:nvSpPr>
          <p:cNvPr id="10" name="Text Placeholder 9"/>
          <p:cNvSpPr>
            <a:spLocks noGrp="1"/>
          </p:cNvSpPr>
          <p:nvPr>
            <p:ph type="body" sz="quarter" idx="13" hasCustomPrompt="1"/>
          </p:nvPr>
        </p:nvSpPr>
        <p:spPr>
          <a:xfrm>
            <a:off x="381001" y="1866900"/>
            <a:ext cx="8110868" cy="3124200"/>
          </a:xfrm>
        </p:spPr>
        <p:txBody>
          <a:bodyPr anchor="ctr">
            <a:normAutofit/>
          </a:bodyPr>
          <a:lstStyle>
            <a:lvl1pPr marL="0" indent="0" algn="ctr">
              <a:lnSpc>
                <a:spcPct val="85000"/>
              </a:lnSpc>
              <a:spcBef>
                <a:spcPts val="336"/>
              </a:spcBef>
              <a:buNone/>
              <a:defRPr sz="4500" b="1" cap="all" baseline="0">
                <a:solidFill>
                  <a:srgbClr val="7C2529"/>
                </a:solidFill>
              </a:defRPr>
            </a:lvl1pPr>
          </a:lstStyle>
          <a:p>
            <a:pPr lvl="0"/>
            <a:r>
              <a:rPr lang="en-US"/>
              <a:t>SECTION HEADER</a:t>
            </a:r>
          </a:p>
        </p:txBody>
      </p:sp>
      <p:sp>
        <p:nvSpPr>
          <p:cNvPr id="6" name="Slide Number Placeholder 5"/>
          <p:cNvSpPr>
            <a:spLocks noGrp="1"/>
          </p:cNvSpPr>
          <p:nvPr>
            <p:ph type="sldNum" sz="quarter" idx="12"/>
          </p:nvPr>
        </p:nvSpPr>
        <p:spPr/>
        <p:txBody>
          <a:bodyPr/>
          <a:lstStyle/>
          <a:p>
            <a:fld id="{9B1A8B49-02CA-4884-9AB6-9E6F8B5D93F3}" type="slidenum">
              <a:rPr lang="en-US" smtClean="0"/>
              <a:t>‹#›</a:t>
            </a:fld>
            <a:endParaRPr lang="en-US"/>
          </a:p>
        </p:txBody>
      </p:sp>
      <p:grpSp>
        <p:nvGrpSpPr>
          <p:cNvPr id="12" name="Group 11"/>
          <p:cNvGrpSpPr/>
          <p:nvPr userDrawn="1"/>
        </p:nvGrpSpPr>
        <p:grpSpPr>
          <a:xfrm>
            <a:off x="8491869" y="2243091"/>
            <a:ext cx="652132" cy="4626782"/>
            <a:chOff x="8491869" y="2231216"/>
            <a:chExt cx="652132" cy="4626782"/>
          </a:xfrm>
        </p:grpSpPr>
        <p:sp>
          <p:nvSpPr>
            <p:cNvPr id="13" name="Rectangle 12"/>
            <p:cNvSpPr/>
            <p:nvPr/>
          </p:nvSpPr>
          <p:spPr>
            <a:xfrm>
              <a:off x="8491870" y="3232297"/>
              <a:ext cx="652131" cy="3625701"/>
            </a:xfrm>
            <a:prstGeom prst="rect">
              <a:avLst/>
            </a:prstGeom>
            <a:solidFill>
              <a:srgbClr val="7C2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p:cNvSpPr/>
            <p:nvPr/>
          </p:nvSpPr>
          <p:spPr>
            <a:xfrm rot="16200000">
              <a:off x="8317394" y="2405691"/>
              <a:ext cx="1001081" cy="652132"/>
            </a:xfrm>
            <a:prstGeom prst="rtTriangle">
              <a:avLst/>
            </a:prstGeom>
            <a:solidFill>
              <a:srgbClr val="7C25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Rectangle 14"/>
          <p:cNvSpPr/>
          <p:nvPr userDrawn="1"/>
        </p:nvSpPr>
        <p:spPr>
          <a:xfrm>
            <a:off x="297180" y="274320"/>
            <a:ext cx="8549640" cy="6309360"/>
          </a:xfrm>
          <a:prstGeom prst="rect">
            <a:avLst/>
          </a:prstGeom>
          <a:noFill/>
          <a:ln w="12700">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3" descr="S:\Admin\Client &amp; Business Development\.01 Master\DG Branding\CS Rebranding\Logo\CS-FINAL-ICON-COLOR.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58175" y="356340"/>
            <a:ext cx="533400" cy="558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996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97180" y="6533712"/>
            <a:ext cx="4351020" cy="365125"/>
          </a:xfrm>
          <a:prstGeom prst="rect">
            <a:avLst/>
          </a:prstGeom>
        </p:spPr>
        <p:txBody>
          <a:bodyPr/>
          <a:lstStyle/>
          <a:p>
            <a:endParaRPr lang="en-US"/>
          </a:p>
        </p:txBody>
      </p:sp>
      <p:pic>
        <p:nvPicPr>
          <p:cNvPr id="14" name="Picture 2" descr="S:\Admin\Templates\Image Files\Approved Deliverable Images\shutterstock_388667902.jpg"/>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377" t="198" r="5923"/>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0" y="0"/>
            <a:ext cx="9144000"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9B1A8B49-02CA-4884-9AB6-9E6F8B5D93F3}" type="slidenum">
              <a:rPr lang="en-US" smtClean="0"/>
              <a:t>‹#›</a:t>
            </a:fld>
            <a:endParaRPr lang="en-US"/>
          </a:p>
        </p:txBody>
      </p:sp>
      <p:grpSp>
        <p:nvGrpSpPr>
          <p:cNvPr id="16" name="Group 15"/>
          <p:cNvGrpSpPr/>
          <p:nvPr userDrawn="1"/>
        </p:nvGrpSpPr>
        <p:grpSpPr>
          <a:xfrm>
            <a:off x="8491869" y="2243091"/>
            <a:ext cx="652132" cy="4626782"/>
            <a:chOff x="8491869" y="2231216"/>
            <a:chExt cx="652132" cy="4626782"/>
          </a:xfrm>
        </p:grpSpPr>
        <p:sp>
          <p:nvSpPr>
            <p:cNvPr id="17" name="Rectangle 16"/>
            <p:cNvSpPr/>
            <p:nvPr/>
          </p:nvSpPr>
          <p:spPr>
            <a:xfrm>
              <a:off x="8491870" y="3232297"/>
              <a:ext cx="652131" cy="3625701"/>
            </a:xfrm>
            <a:prstGeom prst="rect">
              <a:avLst/>
            </a:prstGeom>
            <a:solidFill>
              <a:srgbClr val="7C2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16200000">
              <a:off x="8317394" y="2405691"/>
              <a:ext cx="1001081" cy="652132"/>
            </a:xfrm>
            <a:prstGeom prst="rtTriangle">
              <a:avLst/>
            </a:prstGeom>
            <a:solidFill>
              <a:srgbClr val="7C25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Rectangle 18"/>
          <p:cNvSpPr/>
          <p:nvPr userDrawn="1"/>
        </p:nvSpPr>
        <p:spPr>
          <a:xfrm>
            <a:off x="297180" y="274320"/>
            <a:ext cx="8549640" cy="6309360"/>
          </a:xfrm>
          <a:prstGeom prst="rect">
            <a:avLst/>
          </a:prstGeom>
          <a:noFill/>
          <a:ln w="12700">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4" hasCustomPrompt="1"/>
          </p:nvPr>
        </p:nvSpPr>
        <p:spPr>
          <a:xfrm>
            <a:off x="4572000" y="5257800"/>
            <a:ext cx="2590800" cy="838200"/>
          </a:xfrm>
        </p:spPr>
        <p:txBody>
          <a:bodyPr/>
          <a:lstStyle>
            <a:lvl1pPr marL="0" marR="0" indent="0" algn="ctr" defTabSz="914400" rtl="0" eaLnBrk="1" fontAlgn="auto" latinLnBrk="0" hangingPunct="1">
              <a:lnSpc>
                <a:spcPct val="85000"/>
              </a:lnSpc>
              <a:spcBef>
                <a:spcPct val="20000"/>
              </a:spcBef>
              <a:spcAft>
                <a:spcPts val="0"/>
              </a:spcAft>
              <a:buClrTx/>
              <a:buSzTx/>
              <a:buFont typeface="Arial" panose="020B0604020202020204" pitchFamily="34" charset="0"/>
              <a:buNone/>
              <a:tabLst/>
              <a:defRPr baseline="0"/>
            </a:lvl1pPr>
          </a:lstStyle>
          <a:p>
            <a:pPr lvl="0"/>
            <a:r>
              <a:rPr lang="en-US"/>
              <a:t>Presenter Name </a:t>
            </a:r>
          </a:p>
          <a:p>
            <a:pPr lvl="0"/>
            <a:r>
              <a:rPr lang="en-US"/>
              <a:t>Presenter Email Presenter </a:t>
            </a:r>
          </a:p>
          <a:p>
            <a:pPr lvl="0"/>
            <a:r>
              <a:rPr lang="en-US"/>
              <a:t>Direct Line</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en-US"/>
          </a:p>
          <a:p>
            <a:pPr lvl="0"/>
            <a:endParaRPr lang="en-US"/>
          </a:p>
        </p:txBody>
      </p:sp>
      <p:sp>
        <p:nvSpPr>
          <p:cNvPr id="4" name="TextBox 3"/>
          <p:cNvSpPr txBox="1"/>
          <p:nvPr userDrawn="1"/>
        </p:nvSpPr>
        <p:spPr>
          <a:xfrm>
            <a:off x="3124200" y="4038600"/>
            <a:ext cx="5379720" cy="784830"/>
          </a:xfrm>
          <a:prstGeom prst="rect">
            <a:avLst/>
          </a:prstGeom>
          <a:noFill/>
        </p:spPr>
        <p:txBody>
          <a:bodyPr wrap="square" rtlCol="0">
            <a:spAutoFit/>
          </a:bodyPr>
          <a:lstStyle/>
          <a:p>
            <a:pPr algn="ctr"/>
            <a:r>
              <a:rPr lang="en-US" sz="4500" b="1">
                <a:solidFill>
                  <a:srgbClr val="7C2529"/>
                </a:solidFill>
                <a:latin typeface="Palatino Linotype" panose="02040502050505030304" pitchFamily="18" charset="0"/>
              </a:rPr>
              <a:t>QUESTIONS</a:t>
            </a:r>
          </a:p>
        </p:txBody>
      </p:sp>
      <p:pic>
        <p:nvPicPr>
          <p:cNvPr id="21" name="Picture 3" descr="S:\Admin\Client &amp; Business Development\.01 Master\DG Branding\CS Rebranding\Logo\CS-FINAL-ICON-COLOR.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58175" y="356340"/>
            <a:ext cx="533400" cy="558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609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04FDBF-B95C-49E6-AB89-D6581B68EFD4}" type="slidenum">
              <a:rPr lang="en-US" smtClean="0"/>
              <a:t>‹#›</a:t>
            </a:fld>
            <a:endParaRPr lang="en-US"/>
          </a:p>
        </p:txBody>
      </p:sp>
    </p:spTree>
    <p:extLst>
      <p:ext uri="{BB962C8B-B14F-4D97-AF65-F5344CB8AC3E}">
        <p14:creationId xmlns:p14="http://schemas.microsoft.com/office/powerpoint/2010/main" val="3135202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8836" y="803186"/>
            <a:ext cx="4711405"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pic>
        <p:nvPicPr>
          <p:cNvPr id="34" name="Picture 33" descr="A close up of a logo&#10;&#10;Description automatically generated">
            <a:extLst>
              <a:ext uri="{FF2B5EF4-FFF2-40B4-BE49-F238E27FC236}">
                <a16:creationId xmlns:a16="http://schemas.microsoft.com/office/drawing/2014/main" id="{5B615B71-9467-419B-9FC8-9DD5828FF5A7}"/>
              </a:ext>
            </a:extLst>
          </p:cNvPr>
          <p:cNvPicPr>
            <a:picLocks noChangeAspect="1"/>
          </p:cNvPicPr>
          <p:nvPr userDrawn="1"/>
        </p:nvPicPr>
        <p:blipFill>
          <a:blip r:embed="rId2"/>
          <a:stretch>
            <a:fillRect/>
          </a:stretch>
        </p:blipFill>
        <p:spPr>
          <a:xfrm>
            <a:off x="3685932" y="5489529"/>
            <a:ext cx="1816079" cy="1937151"/>
          </a:xfrm>
          <a:prstGeom prst="rect">
            <a:avLst/>
          </a:prstGeom>
        </p:spPr>
      </p:pic>
    </p:spTree>
    <p:extLst>
      <p:ext uri="{BB962C8B-B14F-4D97-AF65-F5344CB8AC3E}">
        <p14:creationId xmlns:p14="http://schemas.microsoft.com/office/powerpoint/2010/main" val="4222526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mn-lt"/>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Second level</a:t>
            </a:r>
          </a:p>
        </p:txBody>
      </p:sp>
      <p:grpSp>
        <p:nvGrpSpPr>
          <p:cNvPr id="7" name="Group 6"/>
          <p:cNvGrpSpPr/>
          <p:nvPr/>
        </p:nvGrpSpPr>
        <p:grpSpPr>
          <a:xfrm>
            <a:off x="8491869" y="2233550"/>
            <a:ext cx="652132" cy="4626782"/>
            <a:chOff x="8491869" y="2231216"/>
            <a:chExt cx="652132" cy="4626782"/>
          </a:xfrm>
          <a:solidFill>
            <a:srgbClr val="3D3C3D"/>
          </a:solidFill>
        </p:grpSpPr>
        <p:sp>
          <p:nvSpPr>
            <p:cNvPr id="8" name="Rectangle 7"/>
            <p:cNvSpPr/>
            <p:nvPr/>
          </p:nvSpPr>
          <p:spPr>
            <a:xfrm>
              <a:off x="8491870" y="3232297"/>
              <a:ext cx="652131" cy="36257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p:cNvSpPr/>
            <p:nvPr/>
          </p:nvSpPr>
          <p:spPr>
            <a:xfrm rot="16200000">
              <a:off x="8317394" y="2405691"/>
              <a:ext cx="1001081" cy="652132"/>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Slide Number Placeholder 5"/>
          <p:cNvSpPr>
            <a:spLocks noGrp="1"/>
          </p:cNvSpPr>
          <p:nvPr>
            <p:ph type="sldNum" sz="quarter" idx="4"/>
          </p:nvPr>
        </p:nvSpPr>
        <p:spPr>
          <a:xfrm>
            <a:off x="8610600" y="6553200"/>
            <a:ext cx="457200" cy="365125"/>
          </a:xfrm>
          <a:prstGeom prst="rect">
            <a:avLst/>
          </a:prstGeom>
        </p:spPr>
        <p:txBody>
          <a:bodyPr vert="horz" lIns="91440" tIns="45720" rIns="91440" bIns="45720" rtlCol="0" anchor="ctr"/>
          <a:lstStyle>
            <a:lvl1pPr algn="r">
              <a:defRPr sz="1800">
                <a:solidFill>
                  <a:schemeClr val="bg1"/>
                </a:solidFill>
                <a:latin typeface="Palatino Linotype" panose="02040502050505030304" pitchFamily="18" charset="0"/>
              </a:defRPr>
            </a:lvl1pPr>
          </a:lstStyle>
          <a:p>
            <a:fld id="{9B1A8B49-02CA-4884-9AB6-9E6F8B5D93F3}" type="slidenum">
              <a:rPr lang="en-US" smtClean="0"/>
              <a:pPr/>
              <a:t>‹#›</a:t>
            </a:fld>
            <a:endParaRPr lang="en-US"/>
          </a:p>
        </p:txBody>
      </p:sp>
      <p:pic>
        <p:nvPicPr>
          <p:cNvPr id="1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457200" y="6408594"/>
            <a:ext cx="334108" cy="3271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7DBF41F-681B-48F9-A149-5CBFB2C3CE88}"/>
              </a:ext>
            </a:extLst>
          </p:cNvPr>
          <p:cNvSpPr txBox="1"/>
          <p:nvPr userDrawn="1"/>
        </p:nvSpPr>
        <p:spPr>
          <a:xfrm>
            <a:off x="791308" y="6441373"/>
            <a:ext cx="3124200" cy="261610"/>
          </a:xfrm>
          <a:prstGeom prst="rect">
            <a:avLst/>
          </a:prstGeom>
          <a:noFill/>
        </p:spPr>
        <p:txBody>
          <a:bodyPr wrap="square" rtlCol="0">
            <a:spAutoFit/>
          </a:bodyPr>
          <a:lstStyle/>
          <a:p>
            <a:r>
              <a:rPr lang="en-US" sz="1100" b="0" i="0" spc="300" baseline="0">
                <a:solidFill>
                  <a:srgbClr val="3D3C3D"/>
                </a:solidFill>
                <a:effectLst/>
                <a:latin typeface="Perpetua" panose="02020502060401020303" pitchFamily="18" charset="0"/>
              </a:rPr>
              <a:t>ASSESS. PLAN. FUND. BUILD</a:t>
            </a:r>
          </a:p>
        </p:txBody>
      </p:sp>
    </p:spTree>
    <p:extLst>
      <p:ext uri="{BB962C8B-B14F-4D97-AF65-F5344CB8AC3E}">
        <p14:creationId xmlns:p14="http://schemas.microsoft.com/office/powerpoint/2010/main" val="3920820251"/>
      </p:ext>
    </p:extLst>
  </p:cSld>
  <p:clrMap bg1="lt1" tx1="dk1" bg2="lt2" tx2="dk2" accent1="accent1" accent2="accent2" accent3="accent3" accent4="accent4" accent5="accent5" accent6="accent6" hlink="hlink" folHlink="folHlink"/>
  <p:sldLayoutIdLst>
    <p:sldLayoutId id="2147483650" r:id="rId1"/>
    <p:sldLayoutId id="2147483653" r:id="rId2"/>
    <p:sldLayoutId id="2147483649" r:id="rId3"/>
    <p:sldLayoutId id="2147483654" r:id="rId4"/>
    <p:sldLayoutId id="2147483651" r:id="rId5"/>
    <p:sldLayoutId id="2147483652" r:id="rId6"/>
    <p:sldLayoutId id="2147483657" r:id="rId7"/>
    <p:sldLayoutId id="2147483658" r:id="rId8"/>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400" kern="1200">
          <a:solidFill>
            <a:schemeClr val="tx1"/>
          </a:solidFill>
          <a:latin typeface="Palatino Linotype" panose="02040502050505030304" pitchFamily="18" charset="0"/>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facilitiescouncil.org/covid19-stateguidance" TargetMode="Externa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nationalacademies.org/our-work/guidance-for-k-12-education-on-responding-to-covid-19"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8.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hyperlink" Target="http://www.facilitiescouncil.org/" TargetMode="External"/><Relationship Id="rId2" Type="http://schemas.openxmlformats.org/officeDocument/2006/relationships/hyperlink" Target="mailto:mfilardo@21csf.org" TargetMode="External"/><Relationship Id="rId1" Type="http://schemas.openxmlformats.org/officeDocument/2006/relationships/slideLayout" Target="../slideLayouts/slideLayout8.xml"/><Relationship Id="rId6" Type="http://schemas.openxmlformats.org/officeDocument/2006/relationships/hyperlink" Target="https://www.coopstrategies.com/publications/" TargetMode="External"/><Relationship Id="rId5" Type="http://schemas.openxmlformats.org/officeDocument/2006/relationships/hyperlink" Target="https://www.youtube.com/channel/UCAW0qBC_7P9Y-_DjYA56OlQ/featured" TargetMode="External"/><Relationship Id="rId4" Type="http://schemas.openxmlformats.org/officeDocument/2006/relationships/hyperlink" Target="http://www.buildusschools.org/"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8.pn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8.pn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8.png"/><Relationship Id="rId7"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buildusschools.org/" TargetMode="Externa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hyperlink" Target="https://www.cdc.gov/coronavirus/2019-ncov/downloads/php/CDC-Activities-Initiatives-for-COVID-19-Response.pdf" TargetMode="External"/><Relationship Id="rId1" Type="http://schemas.openxmlformats.org/officeDocument/2006/relationships/slideLayout" Target="../slideLayouts/slideLayout4.xml"/><Relationship Id="rId4" Type="http://schemas.openxmlformats.org/officeDocument/2006/relationships/hyperlink" Target="https://www.facilitiescouncil.org/covid19-federalguidanc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437259-C1E8-4E3A-BC03-291CF35B399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834" t="36888" r="16599" b="-1"/>
          <a:stretch/>
        </p:blipFill>
        <p:spPr>
          <a:xfrm>
            <a:off x="0" y="0"/>
            <a:ext cx="9144000" cy="5236161"/>
          </a:xfrm>
          <a:prstGeom prst="rect">
            <a:avLst/>
          </a:prstGeom>
        </p:spPr>
      </p:pic>
      <p:pic>
        <p:nvPicPr>
          <p:cNvPr id="5" name="Picture 4" descr="A close up of a logo&#10;&#10;Description automatically generated">
            <a:extLst>
              <a:ext uri="{FF2B5EF4-FFF2-40B4-BE49-F238E27FC236}">
                <a16:creationId xmlns:a16="http://schemas.microsoft.com/office/drawing/2014/main" id="{AD4EB42A-2A9E-433E-B1C8-C2FA9F2BE625}"/>
              </a:ext>
            </a:extLst>
          </p:cNvPr>
          <p:cNvPicPr>
            <a:picLocks noChangeAspect="1"/>
          </p:cNvPicPr>
          <p:nvPr/>
        </p:nvPicPr>
        <p:blipFill rotWithShape="1">
          <a:blip r:embed="rId3">
            <a:extLst>
              <a:ext uri="{28A0092B-C50C-407E-A947-70E740481C1C}">
                <a14:useLocalDpi xmlns:a14="http://schemas.microsoft.com/office/drawing/2010/main" val="0"/>
              </a:ext>
            </a:extLst>
          </a:blip>
          <a:srcRect r="61100" b="-144"/>
          <a:stretch/>
        </p:blipFill>
        <p:spPr>
          <a:xfrm>
            <a:off x="-37617" y="2529257"/>
            <a:ext cx="9181617" cy="4427128"/>
          </a:xfrm>
          <a:prstGeom prst="rect">
            <a:avLst/>
          </a:prstGeom>
        </p:spPr>
      </p:pic>
      <p:sp>
        <p:nvSpPr>
          <p:cNvPr id="16" name="Text Box 473">
            <a:extLst>
              <a:ext uri="{FF2B5EF4-FFF2-40B4-BE49-F238E27FC236}">
                <a16:creationId xmlns:a16="http://schemas.microsoft.com/office/drawing/2014/main" id="{9BA0187B-4B9B-4FB9-B858-36FD1D9DE9A1}"/>
              </a:ext>
            </a:extLst>
          </p:cNvPr>
          <p:cNvSpPr txBox="1"/>
          <p:nvPr/>
        </p:nvSpPr>
        <p:spPr>
          <a:xfrm>
            <a:off x="429810" y="3991686"/>
            <a:ext cx="8163999" cy="771729"/>
          </a:xfrm>
          <a:prstGeom prst="rect">
            <a:avLst/>
          </a:prstGeom>
          <a:noFill/>
          <a:ln>
            <a:noFill/>
          </a:ln>
          <a:effectLst/>
          <a:extLst>
            <a:ext uri="{C572A759-6A51-4108-AA02-DFA0A04FC94B}">
              <ma14:wrappingTextBoxFlag xmlns=""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arto="http://schemas.microsoft.com/office/word/2006/arto"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80000"/>
              </a:lnSpc>
              <a:spcBef>
                <a:spcPts val="600"/>
              </a:spcBef>
            </a:pPr>
            <a:r>
              <a:rPr lang="en-US" sz="2400" b="1" cap="all" spc="400">
                <a:solidFill>
                  <a:srgbClr val="3C3D3C"/>
                </a:solidFill>
                <a:latin typeface="Perpetua" panose="02020502060401020303" pitchFamily="18" charset="0"/>
                <a:ea typeface="Times New Roman" panose="02020603050405020304" pitchFamily="18" charset="0"/>
                <a:cs typeface="Times New Roman" panose="02020603050405020304" pitchFamily="18" charset="0"/>
              </a:rPr>
              <a:t>Now What? </a:t>
            </a:r>
            <a:r>
              <a:rPr lang="en-US" sz="2400" b="1" cap="all" spc="400">
                <a:solidFill>
                  <a:srgbClr val="3C3D3C"/>
                </a:solidFill>
                <a:effectLst/>
                <a:latin typeface="Perpetua" panose="02020502060401020303" pitchFamily="18" charset="0"/>
                <a:ea typeface="Times New Roman" panose="02020603050405020304" pitchFamily="18" charset="0"/>
                <a:cs typeface="Times New Roman" panose="02020603050405020304" pitchFamily="18" charset="0"/>
              </a:rPr>
              <a:t>Navigating K-12 Reopening</a:t>
            </a:r>
          </a:p>
          <a:p>
            <a:pPr marL="0" marR="0">
              <a:lnSpc>
                <a:spcPct val="80000"/>
              </a:lnSpc>
              <a:spcBef>
                <a:spcPts val="600"/>
              </a:spcBef>
            </a:pPr>
            <a:r>
              <a:rPr lang="en-US" b="1" cap="all" spc="400">
                <a:solidFill>
                  <a:srgbClr val="3C3D3C"/>
                </a:solidFill>
                <a:latin typeface="Perpetua" panose="02020502060401020303" pitchFamily="18" charset="0"/>
                <a:ea typeface="Times New Roman" panose="02020603050405020304" pitchFamily="18" charset="0"/>
                <a:cs typeface="Times New Roman" panose="02020603050405020304" pitchFamily="18" charset="0"/>
              </a:rPr>
              <a:t>A </a:t>
            </a:r>
            <a:r>
              <a:rPr lang="en-US" b="1" cap="all" spc="400">
                <a:solidFill>
                  <a:srgbClr val="3C3D3C"/>
                </a:solidFill>
                <a:effectLst/>
                <a:latin typeface="Perpetua" panose="02020502060401020303" pitchFamily="18" charset="0"/>
                <a:ea typeface="Times New Roman" panose="02020603050405020304" pitchFamily="18" charset="0"/>
                <a:cs typeface="Times New Roman" panose="02020603050405020304" pitchFamily="18" charset="0"/>
              </a:rPr>
              <a:t>collaborative planning Process</a:t>
            </a:r>
          </a:p>
        </p:txBody>
      </p:sp>
      <p:sp>
        <p:nvSpPr>
          <p:cNvPr id="17" name="Isosceles Triangle 16">
            <a:extLst>
              <a:ext uri="{FF2B5EF4-FFF2-40B4-BE49-F238E27FC236}">
                <a16:creationId xmlns:a16="http://schemas.microsoft.com/office/drawing/2014/main" id="{4FA6E8FB-5599-486E-BDB6-8655988EAFE4}"/>
              </a:ext>
            </a:extLst>
          </p:cNvPr>
          <p:cNvSpPr/>
          <p:nvPr/>
        </p:nvSpPr>
        <p:spPr>
          <a:xfrm rot="5400000">
            <a:off x="145334" y="3784506"/>
            <a:ext cx="113190" cy="990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Isosceles Triangle 14">
            <a:extLst>
              <a:ext uri="{FF2B5EF4-FFF2-40B4-BE49-F238E27FC236}">
                <a16:creationId xmlns:a16="http://schemas.microsoft.com/office/drawing/2014/main" id="{8E14BDD9-0F83-4DE8-A3FE-3D4F9C2211F6}"/>
              </a:ext>
            </a:extLst>
          </p:cNvPr>
          <p:cNvSpPr/>
          <p:nvPr/>
        </p:nvSpPr>
        <p:spPr>
          <a:xfrm rot="5400000">
            <a:off x="192166" y="4081888"/>
            <a:ext cx="85769" cy="102358"/>
          </a:xfrm>
          <a:prstGeom prst="triangle">
            <a:avLst/>
          </a:prstGeom>
          <a:solidFill>
            <a:srgbClr val="7C25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 Box 57">
            <a:extLst>
              <a:ext uri="{FF2B5EF4-FFF2-40B4-BE49-F238E27FC236}">
                <a16:creationId xmlns:a16="http://schemas.microsoft.com/office/drawing/2014/main" id="{61B27B8A-B880-4308-901A-6C348663210A}"/>
              </a:ext>
            </a:extLst>
          </p:cNvPr>
          <p:cNvSpPr txBox="1"/>
          <p:nvPr/>
        </p:nvSpPr>
        <p:spPr>
          <a:xfrm>
            <a:off x="429811" y="5234692"/>
            <a:ext cx="2545080" cy="544544"/>
          </a:xfrm>
          <a:prstGeom prst="rect">
            <a:avLst/>
          </a:prstGeom>
          <a:noFill/>
          <a:ln>
            <a:noFill/>
          </a:ln>
          <a:effectLst/>
          <a:extLst>
            <a:ext uri="{C572A759-6A51-4108-AA02-DFA0A04FC94B}">
              <ma14:wrappingTextBoxFlag xmlns=""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arto="http://schemas.microsoft.com/office/word/2006/arto"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1200"/>
              </a:spcBef>
              <a:spcAft>
                <a:spcPts val="800"/>
              </a:spcAft>
            </a:pPr>
            <a:r>
              <a:rPr lang="en-US" sz="1200" b="1" cap="all" spc="200">
                <a:solidFill>
                  <a:srgbClr val="3C3D3C"/>
                </a:solidFill>
                <a:latin typeface="Agenda"/>
                <a:ea typeface="Calibri" panose="020F0502020204030204" pitchFamily="34" charset="0"/>
                <a:cs typeface="Times New Roman"/>
              </a:rPr>
              <a:t>June 4, 2020</a:t>
            </a:r>
            <a:endParaRPr lang="en-US" sz="1200" b="1" cap="all" spc="200">
              <a:solidFill>
                <a:srgbClr val="3C3D3C"/>
              </a:solidFill>
              <a:effectLst/>
              <a:latin typeface="Agenda"/>
              <a:ea typeface="Calibri" panose="020F0502020204030204" pitchFamily="34" charset="0"/>
              <a:cs typeface="Times New Roman"/>
            </a:endParaRPr>
          </a:p>
          <a:p>
            <a:pPr marL="0" marR="0" algn="just">
              <a:spcBef>
                <a:spcPts val="1200"/>
              </a:spcBef>
              <a:spcAft>
                <a:spcPts val="800"/>
              </a:spcAft>
            </a:pPr>
            <a:endParaRPr lang="en-US" sz="1200" spc="100">
              <a:effectLst/>
              <a:latin typeface="Granjon LT Std" panose="02050502070506020403" pitchFamily="18" charset="0"/>
              <a:ea typeface="Calibri" panose="020F0502020204030204" pitchFamily="34" charset="0"/>
              <a:cs typeface="Times New Roman" panose="02020603050405020304" pitchFamily="18" charset="0"/>
            </a:endParaRPr>
          </a:p>
        </p:txBody>
      </p:sp>
      <p:pic>
        <p:nvPicPr>
          <p:cNvPr id="7" name="Picture 6" descr="A picture containing plate, drawing&#10;&#10;Description automatically generated">
            <a:extLst>
              <a:ext uri="{FF2B5EF4-FFF2-40B4-BE49-F238E27FC236}">
                <a16:creationId xmlns:a16="http://schemas.microsoft.com/office/drawing/2014/main" id="{888CE205-4A5A-45BF-A198-AA28F2B97E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230" y="5707438"/>
            <a:ext cx="4112150" cy="1006342"/>
          </a:xfrm>
          <a:prstGeom prst="rect">
            <a:avLst/>
          </a:prstGeom>
        </p:spPr>
      </p:pic>
      <p:pic>
        <p:nvPicPr>
          <p:cNvPr id="10" name="Picture 9" descr="A close up of a logo&#10;&#10;Description automatically generated">
            <a:extLst>
              <a:ext uri="{FF2B5EF4-FFF2-40B4-BE49-F238E27FC236}">
                <a16:creationId xmlns:a16="http://schemas.microsoft.com/office/drawing/2014/main" id="{9967522D-B831-45B5-A272-9952D773688E}"/>
              </a:ext>
            </a:extLst>
          </p:cNvPr>
          <p:cNvPicPr>
            <a:picLocks noChangeAspect="1"/>
          </p:cNvPicPr>
          <p:nvPr/>
        </p:nvPicPr>
        <p:blipFill rotWithShape="1">
          <a:blip r:embed="rId5"/>
          <a:srcRect t="32731" b="30263"/>
          <a:stretch/>
        </p:blipFill>
        <p:spPr>
          <a:xfrm>
            <a:off x="4865808" y="5548600"/>
            <a:ext cx="3870968" cy="1146008"/>
          </a:xfrm>
          <a:prstGeom prst="rect">
            <a:avLst/>
          </a:prstGeom>
        </p:spPr>
      </p:pic>
      <p:sp>
        <p:nvSpPr>
          <p:cNvPr id="2" name="Slide Number Placeholder 1">
            <a:extLst>
              <a:ext uri="{FF2B5EF4-FFF2-40B4-BE49-F238E27FC236}">
                <a16:creationId xmlns:a16="http://schemas.microsoft.com/office/drawing/2014/main" id="{5F38DE73-6D93-4FFC-9A98-10E64D288F9F}"/>
              </a:ext>
            </a:extLst>
          </p:cNvPr>
          <p:cNvSpPr>
            <a:spLocks noGrp="1"/>
          </p:cNvSpPr>
          <p:nvPr>
            <p:ph type="sldNum" sz="quarter" idx="12"/>
          </p:nvPr>
        </p:nvSpPr>
        <p:spPr/>
        <p:txBody>
          <a:bodyPr/>
          <a:lstStyle/>
          <a:p>
            <a:fld id="{F404FDBF-B95C-49E6-AB89-D6581B68EFD4}" type="slidenum">
              <a:rPr lang="en-US" smtClean="0"/>
              <a:t>0</a:t>
            </a:fld>
            <a:endParaRPr lang="en-US"/>
          </a:p>
        </p:txBody>
      </p:sp>
    </p:spTree>
    <p:extLst>
      <p:ext uri="{BB962C8B-B14F-4D97-AF65-F5344CB8AC3E}">
        <p14:creationId xmlns:p14="http://schemas.microsoft.com/office/powerpoint/2010/main" val="1081389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21D383-6BB3-42D5-8BF3-35A93A9C30F4}"/>
              </a:ext>
            </a:extLst>
          </p:cNvPr>
          <p:cNvSpPr>
            <a:spLocks noGrp="1"/>
          </p:cNvSpPr>
          <p:nvPr>
            <p:ph type="body" sz="quarter" idx="15"/>
          </p:nvPr>
        </p:nvSpPr>
        <p:spPr/>
        <p:txBody>
          <a:bodyPr/>
          <a:lstStyle/>
          <a:p>
            <a:r>
              <a:rPr lang="en-US" dirty="0"/>
              <a:t>State Guidance Resources</a:t>
            </a:r>
          </a:p>
        </p:txBody>
      </p:sp>
      <p:sp>
        <p:nvSpPr>
          <p:cNvPr id="3" name="Slide Number Placeholder 2">
            <a:extLst>
              <a:ext uri="{FF2B5EF4-FFF2-40B4-BE49-F238E27FC236}">
                <a16:creationId xmlns:a16="http://schemas.microsoft.com/office/drawing/2014/main" id="{A1229A9D-2694-4FD6-8D20-9962C9FB46D5}"/>
              </a:ext>
            </a:extLst>
          </p:cNvPr>
          <p:cNvSpPr>
            <a:spLocks noGrp="1"/>
          </p:cNvSpPr>
          <p:nvPr>
            <p:ph type="sldNum" sz="quarter" idx="12"/>
          </p:nvPr>
        </p:nvSpPr>
        <p:spPr/>
        <p:txBody>
          <a:bodyPr/>
          <a:lstStyle/>
          <a:p>
            <a:fld id="{9B1A8B49-02CA-4884-9AB6-9E6F8B5D93F3}" type="slidenum">
              <a:rPr lang="en-US" smtClean="0"/>
              <a:t>9</a:t>
            </a:fld>
            <a:endParaRPr lang="en-US"/>
          </a:p>
        </p:txBody>
      </p:sp>
      <p:sp>
        <p:nvSpPr>
          <p:cNvPr id="4" name="TextBox 3">
            <a:extLst>
              <a:ext uri="{FF2B5EF4-FFF2-40B4-BE49-F238E27FC236}">
                <a16:creationId xmlns:a16="http://schemas.microsoft.com/office/drawing/2014/main" id="{995D6C3C-74AD-4559-92AE-0D1E7775B380}"/>
              </a:ext>
            </a:extLst>
          </p:cNvPr>
          <p:cNvSpPr txBox="1"/>
          <p:nvPr/>
        </p:nvSpPr>
        <p:spPr>
          <a:xfrm>
            <a:off x="523068" y="906162"/>
            <a:ext cx="3265046" cy="4524315"/>
          </a:xfrm>
          <a:prstGeom prst="rect">
            <a:avLst/>
          </a:prstGeom>
          <a:noFill/>
        </p:spPr>
        <p:txBody>
          <a:bodyPr wrap="square" rtlCol="0">
            <a:spAutoFit/>
          </a:bodyPr>
          <a:lstStyle/>
          <a:p>
            <a:endParaRPr lang="en-US" dirty="0">
              <a:ea typeface="+mn-lt"/>
              <a:cs typeface="+mn-lt"/>
            </a:endParaRPr>
          </a:p>
          <a:p>
            <a:r>
              <a:rPr lang="en-US" dirty="0">
                <a:hlinkClick r:id="rId2"/>
              </a:rPr>
              <a:t>https://www.facilitiescouncil.org/covid19-stateguidance</a:t>
            </a:r>
            <a:endParaRPr lang="en-US" dirty="0"/>
          </a:p>
          <a:p>
            <a:endParaRPr lang="en-US" dirty="0"/>
          </a:p>
          <a:p>
            <a:r>
              <a:rPr lang="en-US" dirty="0"/>
              <a:t>The National Council on School Facilities is tracking state guidance on school reopening and operations.</a:t>
            </a:r>
          </a:p>
          <a:p>
            <a:endParaRPr lang="en-US" dirty="0"/>
          </a:p>
          <a:p>
            <a:r>
              <a:rPr lang="en-US" dirty="0"/>
              <a:t>Links to COVID resources for every state are available here.  Working with our partners at UC Berkeley, we are currently writing short abstracts for each state.</a:t>
            </a:r>
          </a:p>
          <a:p>
            <a:endParaRPr lang="en-US" dirty="0"/>
          </a:p>
        </p:txBody>
      </p:sp>
      <p:pic>
        <p:nvPicPr>
          <p:cNvPr id="6" name="Picture 5">
            <a:extLst>
              <a:ext uri="{FF2B5EF4-FFF2-40B4-BE49-F238E27FC236}">
                <a16:creationId xmlns:a16="http://schemas.microsoft.com/office/drawing/2014/main" id="{17650D4D-CFAF-4E01-809D-FD72360A8D49}"/>
              </a:ext>
            </a:extLst>
          </p:cNvPr>
          <p:cNvPicPr>
            <a:picLocks noChangeAspect="1"/>
          </p:cNvPicPr>
          <p:nvPr/>
        </p:nvPicPr>
        <p:blipFill rotWithShape="1">
          <a:blip r:embed="rId3"/>
          <a:srcRect l="56102" t="7865" r="19237" b="15073"/>
          <a:stretch/>
        </p:blipFill>
        <p:spPr>
          <a:xfrm>
            <a:off x="3820465" y="1191281"/>
            <a:ext cx="4680489" cy="4986086"/>
          </a:xfrm>
          <a:prstGeom prst="rect">
            <a:avLst/>
          </a:prstGeom>
        </p:spPr>
      </p:pic>
      <p:sp>
        <p:nvSpPr>
          <p:cNvPr id="8" name="TextBox 7">
            <a:extLst>
              <a:ext uri="{FF2B5EF4-FFF2-40B4-BE49-F238E27FC236}">
                <a16:creationId xmlns:a16="http://schemas.microsoft.com/office/drawing/2014/main" id="{A286CDFA-9CB0-48A4-A8A8-223E1A758CD8}"/>
              </a:ext>
            </a:extLst>
          </p:cNvPr>
          <p:cNvSpPr txBox="1"/>
          <p:nvPr/>
        </p:nvSpPr>
        <p:spPr>
          <a:xfrm>
            <a:off x="3652433" y="906162"/>
            <a:ext cx="2694123" cy="369332"/>
          </a:xfrm>
          <a:prstGeom prst="rect">
            <a:avLst/>
          </a:prstGeom>
          <a:noFill/>
        </p:spPr>
        <p:txBody>
          <a:bodyPr wrap="square" rtlCol="0">
            <a:spAutoFit/>
          </a:bodyPr>
          <a:lstStyle/>
          <a:p>
            <a:r>
              <a:rPr lang="en-US" dirty="0"/>
              <a:t>Colorado example</a:t>
            </a:r>
          </a:p>
        </p:txBody>
      </p:sp>
      <p:pic>
        <p:nvPicPr>
          <p:cNvPr id="9" name="Picture 8" descr="A close up of a logo&#10;&#10;Description automatically generated">
            <a:extLst>
              <a:ext uri="{FF2B5EF4-FFF2-40B4-BE49-F238E27FC236}">
                <a16:creationId xmlns:a16="http://schemas.microsoft.com/office/drawing/2014/main" id="{B6CBF65C-A645-485E-9713-E8385F1ECC23}"/>
              </a:ext>
            </a:extLst>
          </p:cNvPr>
          <p:cNvPicPr>
            <a:picLocks noChangeAspect="1"/>
          </p:cNvPicPr>
          <p:nvPr/>
        </p:nvPicPr>
        <p:blipFill rotWithShape="1">
          <a:blip r:embed="rId4"/>
          <a:srcRect t="33118" b="34945"/>
          <a:stretch/>
        </p:blipFill>
        <p:spPr>
          <a:xfrm>
            <a:off x="3920992" y="6235966"/>
            <a:ext cx="1816079" cy="544544"/>
          </a:xfrm>
          <a:prstGeom prst="rect">
            <a:avLst/>
          </a:prstGeom>
        </p:spPr>
      </p:pic>
      <p:sp>
        <p:nvSpPr>
          <p:cNvPr id="10" name="Text Box 57">
            <a:extLst>
              <a:ext uri="{FF2B5EF4-FFF2-40B4-BE49-F238E27FC236}">
                <a16:creationId xmlns:a16="http://schemas.microsoft.com/office/drawing/2014/main" id="{921C111F-9B56-4B90-8ECC-B178A5CA9305}"/>
              </a:ext>
            </a:extLst>
          </p:cNvPr>
          <p:cNvSpPr txBox="1"/>
          <p:nvPr/>
        </p:nvSpPr>
        <p:spPr>
          <a:xfrm>
            <a:off x="6522720" y="6463490"/>
            <a:ext cx="1365917" cy="262774"/>
          </a:xfrm>
          <a:prstGeom prst="rect">
            <a:avLst/>
          </a:prstGeom>
          <a:noFill/>
          <a:ln>
            <a:noFill/>
          </a:ln>
          <a:effectLst/>
          <a:extLst>
            <a:ext uri="{C572A759-6A51-4108-AA02-DFA0A04FC94B}">
              <ma14:wrappingTextBoxFlag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rto="http://schemas.microsoft.com/office/word/2006/arto"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1200"/>
              </a:spcBef>
              <a:spcAft>
                <a:spcPts val="800"/>
              </a:spcAft>
            </a:pPr>
            <a:r>
              <a:rPr lang="en-US" sz="1200" b="1" cap="all" spc="200">
                <a:solidFill>
                  <a:srgbClr val="3C3D3C"/>
                </a:solidFill>
                <a:latin typeface="Agenda"/>
                <a:ea typeface="Calibri" panose="020F0502020204030204" pitchFamily="34" charset="0"/>
                <a:cs typeface="Times New Roman"/>
              </a:rPr>
              <a:t>June 4</a:t>
            </a:r>
            <a:r>
              <a:rPr lang="en-US" sz="1200" b="1" cap="all" spc="200">
                <a:solidFill>
                  <a:srgbClr val="3C3D3C"/>
                </a:solidFill>
                <a:effectLst/>
                <a:latin typeface="Agenda"/>
                <a:ea typeface="Calibri" panose="020F0502020204030204" pitchFamily="34" charset="0"/>
                <a:cs typeface="Times New Roman"/>
              </a:rPr>
              <a:t>, 2020</a:t>
            </a:r>
          </a:p>
          <a:p>
            <a:pPr marL="0" marR="0" algn="just">
              <a:spcBef>
                <a:spcPts val="1200"/>
              </a:spcBef>
              <a:spcAft>
                <a:spcPts val="800"/>
              </a:spcAft>
            </a:pPr>
            <a:endParaRPr lang="en-US" sz="1200" spc="100">
              <a:effectLst/>
              <a:latin typeface="Granjon LT Std" panose="020505020705060204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5223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F8C0A0-03DC-4726-A94B-A6F442C4383B}"/>
              </a:ext>
            </a:extLst>
          </p:cNvPr>
          <p:cNvSpPr>
            <a:spLocks noGrp="1"/>
          </p:cNvSpPr>
          <p:nvPr>
            <p:ph type="body" sz="quarter" idx="15"/>
          </p:nvPr>
        </p:nvSpPr>
        <p:spPr/>
        <p:txBody>
          <a:bodyPr/>
          <a:lstStyle/>
          <a:p>
            <a:r>
              <a:rPr lang="en-US" dirty="0"/>
              <a:t>upcoming NASEM report on reopening k-12 schools</a:t>
            </a:r>
          </a:p>
        </p:txBody>
      </p:sp>
      <p:sp>
        <p:nvSpPr>
          <p:cNvPr id="3" name="Slide Number Placeholder 2">
            <a:extLst>
              <a:ext uri="{FF2B5EF4-FFF2-40B4-BE49-F238E27FC236}">
                <a16:creationId xmlns:a16="http://schemas.microsoft.com/office/drawing/2014/main" id="{7D523283-8629-4CA6-A969-556BECFC24A8}"/>
              </a:ext>
            </a:extLst>
          </p:cNvPr>
          <p:cNvSpPr>
            <a:spLocks noGrp="1"/>
          </p:cNvSpPr>
          <p:nvPr>
            <p:ph type="sldNum" sz="quarter" idx="12"/>
          </p:nvPr>
        </p:nvSpPr>
        <p:spPr/>
        <p:txBody>
          <a:bodyPr/>
          <a:lstStyle/>
          <a:p>
            <a:fld id="{9B1A8B49-02CA-4884-9AB6-9E6F8B5D93F3}" type="slidenum">
              <a:rPr lang="en-US" smtClean="0"/>
              <a:t>10</a:t>
            </a:fld>
            <a:endParaRPr lang="en-US"/>
          </a:p>
        </p:txBody>
      </p:sp>
      <p:sp>
        <p:nvSpPr>
          <p:cNvPr id="4" name="Rectangle 3">
            <a:extLst>
              <a:ext uri="{FF2B5EF4-FFF2-40B4-BE49-F238E27FC236}">
                <a16:creationId xmlns:a16="http://schemas.microsoft.com/office/drawing/2014/main" id="{D77C85B6-AB7A-445F-B4C5-DB043B80BFFE}"/>
              </a:ext>
            </a:extLst>
          </p:cNvPr>
          <p:cNvSpPr/>
          <p:nvPr/>
        </p:nvSpPr>
        <p:spPr>
          <a:xfrm>
            <a:off x="391183" y="980573"/>
            <a:ext cx="7984761" cy="5035353"/>
          </a:xfrm>
          <a:prstGeom prst="rect">
            <a:avLst/>
          </a:prstGeom>
        </p:spPr>
        <p:txBody>
          <a:bodyPr wrap="square" anchor="t">
            <a:spAutoFit/>
          </a:bodyPr>
          <a:lstStyle/>
          <a:p>
            <a:pPr fontAlgn="base">
              <a:lnSpc>
                <a:spcPct val="150000"/>
              </a:lnSpc>
            </a:pPr>
            <a:r>
              <a:rPr lang="en-US" dirty="0">
                <a:solidFill>
                  <a:srgbClr val="000000"/>
                </a:solidFill>
                <a:latin typeface="inherit"/>
              </a:rPr>
              <a:t>The </a:t>
            </a:r>
            <a:r>
              <a:rPr lang="en-US" b="1" dirty="0">
                <a:solidFill>
                  <a:srgbClr val="000000"/>
                </a:solidFill>
                <a:latin typeface="inherit"/>
              </a:rPr>
              <a:t>National Academies of Sciences, Engineering, and Medicine </a:t>
            </a:r>
            <a:r>
              <a:rPr lang="en-US" dirty="0">
                <a:solidFill>
                  <a:srgbClr val="000000"/>
                </a:solidFill>
                <a:latin typeface="inherit"/>
              </a:rPr>
              <a:t>has established an ad hoc committee to provide states and districts with </a:t>
            </a:r>
            <a:r>
              <a:rPr lang="en-US" b="1" dirty="0">
                <a:solidFill>
                  <a:srgbClr val="000000"/>
                </a:solidFill>
                <a:latin typeface="inherit"/>
              </a:rPr>
              <a:t>guidance about whether and how to safely reopen schools in the 2020-2021 school year</a:t>
            </a:r>
            <a:r>
              <a:rPr lang="en-US" dirty="0">
                <a:solidFill>
                  <a:srgbClr val="000000"/>
                </a:solidFill>
                <a:latin typeface="inherit"/>
              </a:rPr>
              <a:t>. The committee will write a short letter report drawing on evidence from epidemiology, public health, and the social and behavioral sciences. The report will provide </a:t>
            </a:r>
            <a:r>
              <a:rPr lang="en-US" b="1" dirty="0">
                <a:solidFill>
                  <a:srgbClr val="000000"/>
                </a:solidFill>
                <a:latin typeface="inherit"/>
              </a:rPr>
              <a:t>guidance on the health-related issues for safely reopening schools and the practices that should be implemented in order to maintain and monitor the health of staff and students.</a:t>
            </a:r>
            <a:r>
              <a:rPr lang="en-US" dirty="0">
                <a:solidFill>
                  <a:srgbClr val="000000"/>
                </a:solidFill>
                <a:latin typeface="inherit"/>
              </a:rPr>
              <a:t> </a:t>
            </a:r>
          </a:p>
          <a:p>
            <a:pPr fontAlgn="base">
              <a:lnSpc>
                <a:spcPct val="150000"/>
              </a:lnSpc>
            </a:pPr>
            <a:endParaRPr lang="en-US" dirty="0">
              <a:solidFill>
                <a:srgbClr val="000000"/>
              </a:solidFill>
              <a:latin typeface="inherit"/>
            </a:endParaRPr>
          </a:p>
          <a:p>
            <a:pPr fontAlgn="base">
              <a:lnSpc>
                <a:spcPct val="150000"/>
              </a:lnSpc>
            </a:pPr>
            <a:r>
              <a:rPr lang="en-US" dirty="0">
                <a:solidFill>
                  <a:srgbClr val="C00000"/>
                </a:solidFill>
                <a:latin typeface="inherit"/>
              </a:rPr>
              <a:t>The report will address </a:t>
            </a:r>
            <a:r>
              <a:rPr lang="en-US" b="1" dirty="0">
                <a:solidFill>
                  <a:srgbClr val="C00000"/>
                </a:solidFill>
                <a:latin typeface="inherit"/>
              </a:rPr>
              <a:t>questions that have emerged from the planning efforts of state and district officials which are currently underway</a:t>
            </a:r>
            <a:r>
              <a:rPr lang="en-US" dirty="0">
                <a:solidFill>
                  <a:srgbClr val="C00000"/>
                </a:solidFill>
                <a:latin typeface="inherit"/>
              </a:rPr>
              <a:t>. </a:t>
            </a:r>
          </a:p>
          <a:p>
            <a:pPr fontAlgn="base">
              <a:lnSpc>
                <a:spcPct val="150000"/>
              </a:lnSpc>
            </a:pPr>
            <a:r>
              <a:rPr lang="en-US" dirty="0">
                <a:hlinkClick r:id="rId2"/>
              </a:rPr>
              <a:t>https://www.nationalacademies.org/our-work/guidance-for-k-12-education-on-responding-to-covid-19</a:t>
            </a:r>
            <a:endParaRPr lang="en-US" b="0" i="0" dirty="0">
              <a:solidFill>
                <a:srgbClr val="C00000"/>
              </a:solidFill>
              <a:effectLst/>
              <a:latin typeface="inherit"/>
            </a:endParaRPr>
          </a:p>
        </p:txBody>
      </p:sp>
      <p:pic>
        <p:nvPicPr>
          <p:cNvPr id="5" name="Picture 4" descr="A close up of a logo&#10;&#10;Description automatically generated">
            <a:extLst>
              <a:ext uri="{FF2B5EF4-FFF2-40B4-BE49-F238E27FC236}">
                <a16:creationId xmlns:a16="http://schemas.microsoft.com/office/drawing/2014/main" id="{0AD9CFCD-5BEF-4CD5-A67A-6AC8BA0F7DB9}"/>
              </a:ext>
            </a:extLst>
          </p:cNvPr>
          <p:cNvPicPr>
            <a:picLocks noChangeAspect="1"/>
          </p:cNvPicPr>
          <p:nvPr/>
        </p:nvPicPr>
        <p:blipFill rotWithShape="1">
          <a:blip r:embed="rId3"/>
          <a:srcRect t="33118" b="34945"/>
          <a:stretch/>
        </p:blipFill>
        <p:spPr>
          <a:xfrm>
            <a:off x="3920992" y="6235966"/>
            <a:ext cx="1816079" cy="544544"/>
          </a:xfrm>
          <a:prstGeom prst="rect">
            <a:avLst/>
          </a:prstGeom>
        </p:spPr>
      </p:pic>
      <p:sp>
        <p:nvSpPr>
          <p:cNvPr id="6" name="Text Box 57">
            <a:extLst>
              <a:ext uri="{FF2B5EF4-FFF2-40B4-BE49-F238E27FC236}">
                <a16:creationId xmlns:a16="http://schemas.microsoft.com/office/drawing/2014/main" id="{85502D98-E4AA-4604-99F7-DEBC8F71EE4F}"/>
              </a:ext>
            </a:extLst>
          </p:cNvPr>
          <p:cNvSpPr txBox="1"/>
          <p:nvPr/>
        </p:nvSpPr>
        <p:spPr>
          <a:xfrm>
            <a:off x="6522720" y="6463490"/>
            <a:ext cx="1365917" cy="262774"/>
          </a:xfrm>
          <a:prstGeom prst="rect">
            <a:avLst/>
          </a:prstGeom>
          <a:noFill/>
          <a:ln>
            <a:noFill/>
          </a:ln>
          <a:effectLst/>
          <a:extLst>
            <a:ext uri="{C572A759-6A51-4108-AA02-DFA0A04FC94B}">
              <ma14:wrappingTextBoxFlag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rto="http://schemas.microsoft.com/office/word/2006/arto"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1200"/>
              </a:spcBef>
              <a:spcAft>
                <a:spcPts val="800"/>
              </a:spcAft>
            </a:pPr>
            <a:r>
              <a:rPr lang="en-US" sz="1200" b="1" cap="all" spc="200">
                <a:solidFill>
                  <a:srgbClr val="3C3D3C"/>
                </a:solidFill>
                <a:latin typeface="Agenda"/>
                <a:ea typeface="Calibri" panose="020F0502020204030204" pitchFamily="34" charset="0"/>
                <a:cs typeface="Times New Roman"/>
              </a:rPr>
              <a:t>June 4</a:t>
            </a:r>
            <a:r>
              <a:rPr lang="en-US" sz="1200" b="1" cap="all" spc="200">
                <a:solidFill>
                  <a:srgbClr val="3C3D3C"/>
                </a:solidFill>
                <a:effectLst/>
                <a:latin typeface="Agenda"/>
                <a:ea typeface="Calibri" panose="020F0502020204030204" pitchFamily="34" charset="0"/>
                <a:cs typeface="Times New Roman"/>
              </a:rPr>
              <a:t>, 2020</a:t>
            </a:r>
          </a:p>
          <a:p>
            <a:pPr marL="0" marR="0" algn="just">
              <a:spcBef>
                <a:spcPts val="1200"/>
              </a:spcBef>
              <a:spcAft>
                <a:spcPts val="800"/>
              </a:spcAft>
            </a:pPr>
            <a:endParaRPr lang="en-US" sz="1200" spc="100">
              <a:effectLst/>
              <a:latin typeface="Granjon LT Std" panose="020505020705060204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9125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AF65B8-94D5-41BE-A39A-B8CF66F4A57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rot="16200000" flipH="1">
            <a:off x="1039092" y="-1052945"/>
            <a:ext cx="7065817" cy="9144000"/>
          </a:xfrm>
          <a:prstGeom prst="rect">
            <a:avLst/>
          </a:prstGeom>
        </p:spPr>
      </p:pic>
      <p:sp>
        <p:nvSpPr>
          <p:cNvPr id="4" name="TextBox 3">
            <a:extLst>
              <a:ext uri="{FF2B5EF4-FFF2-40B4-BE49-F238E27FC236}">
                <a16:creationId xmlns:a16="http://schemas.microsoft.com/office/drawing/2014/main" id="{16532A20-A949-40E9-9066-830D105B4D1D}"/>
              </a:ext>
            </a:extLst>
          </p:cNvPr>
          <p:cNvSpPr txBox="1"/>
          <p:nvPr/>
        </p:nvSpPr>
        <p:spPr>
          <a:xfrm>
            <a:off x="662960" y="1198771"/>
            <a:ext cx="7947640" cy="1107996"/>
          </a:xfrm>
          <a:prstGeom prst="rect">
            <a:avLst/>
          </a:prstGeom>
          <a:noFill/>
        </p:spPr>
        <p:txBody>
          <a:bodyPr wrap="square" rtlCol="0">
            <a:spAutoFit/>
          </a:bodyPr>
          <a:lstStyle/>
          <a:p>
            <a:pPr algn="ctr"/>
            <a:r>
              <a:rPr lang="en-US" sz="6600" cap="all" spc="300" dirty="0">
                <a:solidFill>
                  <a:schemeClr val="bg1"/>
                </a:solidFill>
                <a:latin typeface="Agenda" panose="02000603040000020004" pitchFamily="2" charset="0"/>
              </a:rPr>
              <a:t>introductions</a:t>
            </a:r>
          </a:p>
        </p:txBody>
      </p:sp>
      <p:sp>
        <p:nvSpPr>
          <p:cNvPr id="5" name="Rectangle 4">
            <a:extLst>
              <a:ext uri="{FF2B5EF4-FFF2-40B4-BE49-F238E27FC236}">
                <a16:creationId xmlns:a16="http://schemas.microsoft.com/office/drawing/2014/main" id="{1DB8861B-05BF-4083-9566-19D542C2676F}"/>
              </a:ext>
            </a:extLst>
          </p:cNvPr>
          <p:cNvSpPr/>
          <p:nvPr/>
        </p:nvSpPr>
        <p:spPr>
          <a:xfrm>
            <a:off x="407777" y="363894"/>
            <a:ext cx="8325676" cy="5915608"/>
          </a:xfrm>
          <a:prstGeom prst="rect">
            <a:avLst/>
          </a:prstGeom>
          <a:noFill/>
          <a:ln w="19050">
            <a:solidFill>
              <a:schemeClr val="bg1">
                <a:alpha val="8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7243AE0-C1F1-47B8-9680-21BAA5707A01}"/>
              </a:ext>
            </a:extLst>
          </p:cNvPr>
          <p:cNvSpPr>
            <a:spLocks noGrp="1"/>
          </p:cNvSpPr>
          <p:nvPr>
            <p:ph type="sldNum" sz="quarter" idx="12"/>
          </p:nvPr>
        </p:nvSpPr>
        <p:spPr/>
        <p:txBody>
          <a:bodyPr/>
          <a:lstStyle/>
          <a:p>
            <a:fld id="{F404FDBF-B95C-49E6-AB89-D6581B68EFD4}" type="slidenum">
              <a:rPr lang="en-US" smtClean="0"/>
              <a:t>11</a:t>
            </a:fld>
            <a:endParaRPr lang="en-US"/>
          </a:p>
        </p:txBody>
      </p:sp>
      <p:sp>
        <p:nvSpPr>
          <p:cNvPr id="6" name="TextBox 5">
            <a:extLst>
              <a:ext uri="{FF2B5EF4-FFF2-40B4-BE49-F238E27FC236}">
                <a16:creationId xmlns:a16="http://schemas.microsoft.com/office/drawing/2014/main" id="{9B51C17B-3BC7-44F2-9D4D-71A793C971E6}"/>
              </a:ext>
            </a:extLst>
          </p:cNvPr>
          <p:cNvSpPr txBox="1"/>
          <p:nvPr/>
        </p:nvSpPr>
        <p:spPr>
          <a:xfrm>
            <a:off x="772727" y="3361960"/>
            <a:ext cx="6327913" cy="1200329"/>
          </a:xfrm>
          <a:prstGeom prst="rect">
            <a:avLst/>
          </a:prstGeom>
          <a:noFill/>
        </p:spPr>
        <p:txBody>
          <a:bodyPr wrap="square" rtlCol="0">
            <a:spAutoFit/>
          </a:bodyPr>
          <a:lstStyle/>
          <a:p>
            <a:r>
              <a:rPr lang="en-US" dirty="0">
                <a:solidFill>
                  <a:schemeClr val="bg1"/>
                </a:solidFill>
              </a:rPr>
              <a:t>Kathleen Moore</a:t>
            </a:r>
          </a:p>
          <a:p>
            <a:r>
              <a:rPr lang="en-US" dirty="0">
                <a:solidFill>
                  <a:schemeClr val="bg1"/>
                </a:solidFill>
              </a:rPr>
              <a:t>		Former Director of School Facilities &amp; 			Transportation Services Division California 		Department of Education (’04-’14)</a:t>
            </a:r>
          </a:p>
        </p:txBody>
      </p:sp>
      <p:sp>
        <p:nvSpPr>
          <p:cNvPr id="8" name="TextBox 7">
            <a:extLst>
              <a:ext uri="{FF2B5EF4-FFF2-40B4-BE49-F238E27FC236}">
                <a16:creationId xmlns:a16="http://schemas.microsoft.com/office/drawing/2014/main" id="{470CE31F-FC3F-4B5D-9D1C-349A56930D0A}"/>
              </a:ext>
            </a:extLst>
          </p:cNvPr>
          <p:cNvSpPr txBox="1"/>
          <p:nvPr/>
        </p:nvSpPr>
        <p:spPr>
          <a:xfrm>
            <a:off x="772726" y="4484716"/>
            <a:ext cx="6327913" cy="1477328"/>
          </a:xfrm>
          <a:prstGeom prst="rect">
            <a:avLst/>
          </a:prstGeom>
          <a:noFill/>
        </p:spPr>
        <p:txBody>
          <a:bodyPr wrap="square" rtlCol="0">
            <a:spAutoFit/>
          </a:bodyPr>
          <a:lstStyle/>
          <a:p>
            <a:r>
              <a:rPr lang="en-US" dirty="0">
                <a:solidFill>
                  <a:schemeClr val="bg1"/>
                </a:solidFill>
              </a:rPr>
              <a:t>Jeff Vincent, PhD</a:t>
            </a:r>
          </a:p>
          <a:p>
            <a:r>
              <a:rPr lang="en-US" dirty="0">
                <a:solidFill>
                  <a:schemeClr val="bg1"/>
                </a:solidFill>
              </a:rPr>
              <a:t>		Director, Public Infrastructure Initiatives</a:t>
            </a:r>
          </a:p>
          <a:p>
            <a:r>
              <a:rPr lang="en-US" dirty="0">
                <a:solidFill>
                  <a:schemeClr val="bg1"/>
                </a:solidFill>
              </a:rPr>
              <a:t>		Center for Cities + Schools</a:t>
            </a:r>
          </a:p>
          <a:p>
            <a:r>
              <a:rPr lang="en-US" dirty="0">
                <a:solidFill>
                  <a:schemeClr val="bg1"/>
                </a:solidFill>
              </a:rPr>
              <a:t>		University of California, Berkeley</a:t>
            </a:r>
          </a:p>
          <a:p>
            <a:endParaRPr lang="en-US" dirty="0">
              <a:solidFill>
                <a:schemeClr val="bg1"/>
              </a:solidFill>
            </a:endParaRPr>
          </a:p>
        </p:txBody>
      </p:sp>
      <p:sp>
        <p:nvSpPr>
          <p:cNvPr id="10" name="TextBox 9">
            <a:extLst>
              <a:ext uri="{FF2B5EF4-FFF2-40B4-BE49-F238E27FC236}">
                <a16:creationId xmlns:a16="http://schemas.microsoft.com/office/drawing/2014/main" id="{32255676-22BF-4B82-AA22-748A9FCAD520}"/>
              </a:ext>
            </a:extLst>
          </p:cNvPr>
          <p:cNvSpPr txBox="1"/>
          <p:nvPr/>
        </p:nvSpPr>
        <p:spPr>
          <a:xfrm>
            <a:off x="662960" y="2142195"/>
            <a:ext cx="7947640" cy="707886"/>
          </a:xfrm>
          <a:prstGeom prst="rect">
            <a:avLst/>
          </a:prstGeom>
          <a:noFill/>
        </p:spPr>
        <p:txBody>
          <a:bodyPr wrap="square" rtlCol="0">
            <a:spAutoFit/>
          </a:bodyPr>
          <a:lstStyle/>
          <a:p>
            <a:pPr algn="just"/>
            <a:r>
              <a:rPr lang="en-US" sz="2000" i="1" spc="300">
                <a:solidFill>
                  <a:schemeClr val="bg1"/>
                </a:solidFill>
                <a:latin typeface="Agenda" panose="02000603040000020004" pitchFamily="2" charset="0"/>
              </a:rPr>
              <a:t>Advisory committee members to NASEM on guidance for K-12 education on responding to Covid-19</a:t>
            </a:r>
          </a:p>
        </p:txBody>
      </p:sp>
    </p:spTree>
    <p:extLst>
      <p:ext uri="{BB962C8B-B14F-4D97-AF65-F5344CB8AC3E}">
        <p14:creationId xmlns:p14="http://schemas.microsoft.com/office/powerpoint/2010/main" val="1269182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F5403B-198F-46DC-B9AA-A0A833BBB2C8}"/>
              </a:ext>
            </a:extLst>
          </p:cNvPr>
          <p:cNvSpPr>
            <a:spLocks noGrp="1"/>
          </p:cNvSpPr>
          <p:nvPr>
            <p:ph type="body" sz="quarter" idx="15"/>
          </p:nvPr>
        </p:nvSpPr>
        <p:spPr/>
        <p:txBody>
          <a:bodyPr/>
          <a:lstStyle/>
          <a:p>
            <a:r>
              <a:rPr lang="en-US" dirty="0"/>
              <a:t>Questions of the NASEM committee</a:t>
            </a:r>
          </a:p>
        </p:txBody>
      </p:sp>
      <p:sp>
        <p:nvSpPr>
          <p:cNvPr id="3" name="Slide Number Placeholder 2">
            <a:extLst>
              <a:ext uri="{FF2B5EF4-FFF2-40B4-BE49-F238E27FC236}">
                <a16:creationId xmlns:a16="http://schemas.microsoft.com/office/drawing/2014/main" id="{3C14D04C-B59B-483D-9B0C-9E400DE3F0DA}"/>
              </a:ext>
            </a:extLst>
          </p:cNvPr>
          <p:cNvSpPr>
            <a:spLocks noGrp="1"/>
          </p:cNvSpPr>
          <p:nvPr>
            <p:ph type="sldNum" sz="quarter" idx="12"/>
          </p:nvPr>
        </p:nvSpPr>
        <p:spPr/>
        <p:txBody>
          <a:bodyPr/>
          <a:lstStyle/>
          <a:p>
            <a:fld id="{9B1A8B49-02CA-4884-9AB6-9E6F8B5D93F3}" type="slidenum">
              <a:rPr lang="en-US" smtClean="0"/>
              <a:t>12</a:t>
            </a:fld>
            <a:endParaRPr lang="en-US"/>
          </a:p>
        </p:txBody>
      </p:sp>
      <p:pic>
        <p:nvPicPr>
          <p:cNvPr id="5" name="Picture 4" descr="A close up of a logo&#10;&#10;Description automatically generated">
            <a:extLst>
              <a:ext uri="{FF2B5EF4-FFF2-40B4-BE49-F238E27FC236}">
                <a16:creationId xmlns:a16="http://schemas.microsoft.com/office/drawing/2014/main" id="{89BACE5E-F0FB-481C-A1FD-AD0BEE608AA3}"/>
              </a:ext>
            </a:extLst>
          </p:cNvPr>
          <p:cNvPicPr>
            <a:picLocks noChangeAspect="1"/>
          </p:cNvPicPr>
          <p:nvPr/>
        </p:nvPicPr>
        <p:blipFill rotWithShape="1">
          <a:blip r:embed="rId2"/>
          <a:srcRect t="33118" b="34945"/>
          <a:stretch/>
        </p:blipFill>
        <p:spPr>
          <a:xfrm>
            <a:off x="3920992" y="6235966"/>
            <a:ext cx="1816079" cy="544544"/>
          </a:xfrm>
          <a:prstGeom prst="rect">
            <a:avLst/>
          </a:prstGeom>
        </p:spPr>
      </p:pic>
      <p:sp>
        <p:nvSpPr>
          <p:cNvPr id="6" name="Text Box 57">
            <a:extLst>
              <a:ext uri="{FF2B5EF4-FFF2-40B4-BE49-F238E27FC236}">
                <a16:creationId xmlns:a16="http://schemas.microsoft.com/office/drawing/2014/main" id="{7207A3BA-E64F-4015-ADCE-6623575A7925}"/>
              </a:ext>
            </a:extLst>
          </p:cNvPr>
          <p:cNvSpPr txBox="1"/>
          <p:nvPr/>
        </p:nvSpPr>
        <p:spPr>
          <a:xfrm>
            <a:off x="6522720" y="6463490"/>
            <a:ext cx="1365917" cy="262774"/>
          </a:xfrm>
          <a:prstGeom prst="rect">
            <a:avLst/>
          </a:prstGeom>
          <a:noFill/>
          <a:ln>
            <a:noFill/>
          </a:ln>
          <a:effectLst/>
          <a:extLst>
            <a:ext uri="{C572A759-6A51-4108-AA02-DFA0A04FC94B}">
              <ma14:wrappingTextBoxFlag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rto="http://schemas.microsoft.com/office/word/2006/arto"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1200"/>
              </a:spcBef>
              <a:spcAft>
                <a:spcPts val="800"/>
              </a:spcAft>
            </a:pPr>
            <a:r>
              <a:rPr lang="en-US" sz="1200" b="1" cap="all" spc="200">
                <a:solidFill>
                  <a:srgbClr val="3C3D3C"/>
                </a:solidFill>
                <a:latin typeface="Agenda"/>
                <a:ea typeface="Calibri" panose="020F0502020204030204" pitchFamily="34" charset="0"/>
                <a:cs typeface="Times New Roman"/>
              </a:rPr>
              <a:t>June 4</a:t>
            </a:r>
            <a:r>
              <a:rPr lang="en-US" sz="1200" b="1" cap="all" spc="200">
                <a:solidFill>
                  <a:srgbClr val="3C3D3C"/>
                </a:solidFill>
                <a:effectLst/>
                <a:latin typeface="Agenda"/>
                <a:ea typeface="Calibri" panose="020F0502020204030204" pitchFamily="34" charset="0"/>
                <a:cs typeface="Times New Roman"/>
              </a:rPr>
              <a:t>, 2020</a:t>
            </a:r>
          </a:p>
          <a:p>
            <a:pPr marL="0" marR="0" algn="just">
              <a:spcBef>
                <a:spcPts val="1200"/>
              </a:spcBef>
              <a:spcAft>
                <a:spcPts val="800"/>
              </a:spcAft>
            </a:pPr>
            <a:endParaRPr lang="en-US" sz="1200" spc="100">
              <a:effectLst/>
              <a:latin typeface="Granjon LT Std" panose="02050502070506020403"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C35CE95-E7DF-4DFD-9576-B282F3E3587A}"/>
              </a:ext>
            </a:extLst>
          </p:cNvPr>
          <p:cNvSpPr txBox="1"/>
          <p:nvPr/>
        </p:nvSpPr>
        <p:spPr>
          <a:xfrm>
            <a:off x="442686" y="906162"/>
            <a:ext cx="7946264" cy="1323439"/>
          </a:xfrm>
          <a:prstGeom prst="rect">
            <a:avLst/>
          </a:prstGeom>
          <a:solidFill>
            <a:schemeClr val="bg1"/>
          </a:solidFill>
        </p:spPr>
        <p:txBody>
          <a:bodyPr wrap="square" rtlCol="0">
            <a:spAutoFit/>
          </a:bodyPr>
          <a:lstStyle/>
          <a:p>
            <a:r>
              <a:rPr lang="en-US" sz="2000" i="1" dirty="0"/>
              <a:t>Absent clear, specific and scientifically sound guidance on both the real health risks to students and staff and detailed guidance on building and personal hygiene, there is a great risk of misallocating limited time and money.</a:t>
            </a:r>
          </a:p>
        </p:txBody>
      </p:sp>
      <p:sp>
        <p:nvSpPr>
          <p:cNvPr id="8" name="TextBox 7">
            <a:extLst>
              <a:ext uri="{FF2B5EF4-FFF2-40B4-BE49-F238E27FC236}">
                <a16:creationId xmlns:a16="http://schemas.microsoft.com/office/drawing/2014/main" id="{FCDCF42B-CA06-4636-96FD-1C28C14B9E0C}"/>
              </a:ext>
            </a:extLst>
          </p:cNvPr>
          <p:cNvSpPr txBox="1"/>
          <p:nvPr/>
        </p:nvSpPr>
        <p:spPr>
          <a:xfrm>
            <a:off x="442686" y="2795582"/>
            <a:ext cx="7946264" cy="1015663"/>
          </a:xfrm>
          <a:prstGeom prst="rect">
            <a:avLst/>
          </a:prstGeom>
          <a:solidFill>
            <a:schemeClr val="bg1"/>
          </a:solidFill>
        </p:spPr>
        <p:txBody>
          <a:bodyPr wrap="square" rtlCol="0">
            <a:spAutoFit/>
          </a:bodyPr>
          <a:lstStyle/>
          <a:p>
            <a:r>
              <a:rPr lang="en-US" sz="2000" i="1" dirty="0"/>
              <a:t>Please put your questions to the NASEM committee members in the chat and raise your “hand” if you want to speak to your comment or question.  These will go in the public record for the committee’s use.</a:t>
            </a:r>
          </a:p>
        </p:txBody>
      </p:sp>
    </p:spTree>
    <p:extLst>
      <p:ext uri="{BB962C8B-B14F-4D97-AF65-F5344CB8AC3E}">
        <p14:creationId xmlns:p14="http://schemas.microsoft.com/office/powerpoint/2010/main" val="719713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F5403B-198F-46DC-B9AA-A0A833BBB2C8}"/>
              </a:ext>
            </a:extLst>
          </p:cNvPr>
          <p:cNvSpPr>
            <a:spLocks noGrp="1"/>
          </p:cNvSpPr>
          <p:nvPr>
            <p:ph type="body" sz="quarter" idx="15"/>
          </p:nvPr>
        </p:nvSpPr>
        <p:spPr/>
        <p:txBody>
          <a:bodyPr/>
          <a:lstStyle/>
          <a:p>
            <a:r>
              <a:rPr lang="en-US" dirty="0"/>
              <a:t>Questions of the NASEM committee</a:t>
            </a:r>
          </a:p>
        </p:txBody>
      </p:sp>
      <p:sp>
        <p:nvSpPr>
          <p:cNvPr id="3" name="Slide Number Placeholder 2">
            <a:extLst>
              <a:ext uri="{FF2B5EF4-FFF2-40B4-BE49-F238E27FC236}">
                <a16:creationId xmlns:a16="http://schemas.microsoft.com/office/drawing/2014/main" id="{3C14D04C-B59B-483D-9B0C-9E400DE3F0DA}"/>
              </a:ext>
            </a:extLst>
          </p:cNvPr>
          <p:cNvSpPr>
            <a:spLocks noGrp="1"/>
          </p:cNvSpPr>
          <p:nvPr>
            <p:ph type="sldNum" sz="quarter" idx="12"/>
          </p:nvPr>
        </p:nvSpPr>
        <p:spPr/>
        <p:txBody>
          <a:bodyPr/>
          <a:lstStyle/>
          <a:p>
            <a:fld id="{9B1A8B49-02CA-4884-9AB6-9E6F8B5D93F3}" type="slidenum">
              <a:rPr lang="en-US" smtClean="0"/>
              <a:t>13</a:t>
            </a:fld>
            <a:endParaRPr lang="en-US"/>
          </a:p>
        </p:txBody>
      </p:sp>
      <p:sp>
        <p:nvSpPr>
          <p:cNvPr id="4" name="Rectangle 3">
            <a:extLst>
              <a:ext uri="{FF2B5EF4-FFF2-40B4-BE49-F238E27FC236}">
                <a16:creationId xmlns:a16="http://schemas.microsoft.com/office/drawing/2014/main" id="{62A59CFB-7DCD-4248-A885-DCA03B243F56}"/>
              </a:ext>
            </a:extLst>
          </p:cNvPr>
          <p:cNvSpPr/>
          <p:nvPr/>
        </p:nvSpPr>
        <p:spPr>
          <a:xfrm>
            <a:off x="416486" y="906162"/>
            <a:ext cx="8008749" cy="2893100"/>
          </a:xfrm>
          <a:prstGeom prst="rect">
            <a:avLst/>
          </a:prstGeom>
        </p:spPr>
        <p:txBody>
          <a:bodyPr wrap="square">
            <a:spAutoFit/>
          </a:bodyPr>
          <a:lstStyle/>
          <a:p>
            <a:pPr marL="342900" indent="-342900" fontAlgn="base">
              <a:spcAft>
                <a:spcPts val="1200"/>
              </a:spcAft>
              <a:buFont typeface="+mj-lt"/>
              <a:buAutoNum type="arabicPeriod"/>
            </a:pPr>
            <a:r>
              <a:rPr lang="en-US" dirty="0">
                <a:solidFill>
                  <a:srgbClr val="000000"/>
                </a:solidFill>
                <a:latin typeface="inherit"/>
              </a:rPr>
              <a:t>What indicators can state and district leaders use to determine if it is safe to reopen schools?</a:t>
            </a:r>
          </a:p>
          <a:p>
            <a:pPr marL="342900" indent="-342900" fontAlgn="base">
              <a:spcAft>
                <a:spcPts val="1200"/>
              </a:spcAft>
              <a:buFont typeface="+mj-lt"/>
              <a:buAutoNum type="arabicPeriod"/>
            </a:pPr>
            <a:r>
              <a:rPr lang="en-US" dirty="0">
                <a:solidFill>
                  <a:srgbClr val="000000"/>
                </a:solidFill>
                <a:latin typeface="inherit"/>
              </a:rPr>
              <a:t>When schools reopen, what are the practices for maintaining and monitoring the health of staff and students that will be effective and practical? What are the risks and trade-offs if some practices cannot be adopted, or can only be partially adopted?</a:t>
            </a:r>
          </a:p>
          <a:p>
            <a:pPr marL="342900" indent="-342900" fontAlgn="base">
              <a:spcAft>
                <a:spcPts val="1200"/>
              </a:spcAft>
              <a:buFont typeface="+mj-lt"/>
              <a:buAutoNum type="arabicPeriod"/>
            </a:pPr>
            <a:r>
              <a:rPr lang="en-US" dirty="0">
                <a:solidFill>
                  <a:srgbClr val="000000"/>
                </a:solidFill>
                <a:latin typeface="inherit"/>
              </a:rPr>
              <a:t>How can safety decisions and practices avoid reinforcing existing inequities in education instruction and facilities? Can new safety practices help reduce inequities?</a:t>
            </a:r>
          </a:p>
        </p:txBody>
      </p:sp>
      <p:pic>
        <p:nvPicPr>
          <p:cNvPr id="5" name="Picture 4" descr="A close up of a logo&#10;&#10;Description automatically generated">
            <a:extLst>
              <a:ext uri="{FF2B5EF4-FFF2-40B4-BE49-F238E27FC236}">
                <a16:creationId xmlns:a16="http://schemas.microsoft.com/office/drawing/2014/main" id="{89BACE5E-F0FB-481C-A1FD-AD0BEE608AA3}"/>
              </a:ext>
            </a:extLst>
          </p:cNvPr>
          <p:cNvPicPr>
            <a:picLocks noChangeAspect="1"/>
          </p:cNvPicPr>
          <p:nvPr/>
        </p:nvPicPr>
        <p:blipFill rotWithShape="1">
          <a:blip r:embed="rId2"/>
          <a:srcRect t="33118" b="34945"/>
          <a:stretch/>
        </p:blipFill>
        <p:spPr>
          <a:xfrm>
            <a:off x="3920992" y="6235966"/>
            <a:ext cx="1816079" cy="544544"/>
          </a:xfrm>
          <a:prstGeom prst="rect">
            <a:avLst/>
          </a:prstGeom>
        </p:spPr>
      </p:pic>
      <p:sp>
        <p:nvSpPr>
          <p:cNvPr id="6" name="Text Box 57">
            <a:extLst>
              <a:ext uri="{FF2B5EF4-FFF2-40B4-BE49-F238E27FC236}">
                <a16:creationId xmlns:a16="http://schemas.microsoft.com/office/drawing/2014/main" id="{7207A3BA-E64F-4015-ADCE-6623575A7925}"/>
              </a:ext>
            </a:extLst>
          </p:cNvPr>
          <p:cNvSpPr txBox="1"/>
          <p:nvPr/>
        </p:nvSpPr>
        <p:spPr>
          <a:xfrm>
            <a:off x="6522720" y="6463490"/>
            <a:ext cx="1365917" cy="262774"/>
          </a:xfrm>
          <a:prstGeom prst="rect">
            <a:avLst/>
          </a:prstGeom>
          <a:noFill/>
          <a:ln>
            <a:noFill/>
          </a:ln>
          <a:effectLst/>
          <a:extLst>
            <a:ext uri="{C572A759-6A51-4108-AA02-DFA0A04FC94B}">
              <ma14:wrappingTextBoxFlag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rto="http://schemas.microsoft.com/office/word/2006/arto"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1200"/>
              </a:spcBef>
              <a:spcAft>
                <a:spcPts val="800"/>
              </a:spcAft>
            </a:pPr>
            <a:r>
              <a:rPr lang="en-US" sz="1200" b="1" cap="all" spc="200">
                <a:solidFill>
                  <a:srgbClr val="3C3D3C"/>
                </a:solidFill>
                <a:latin typeface="Agenda"/>
                <a:ea typeface="Calibri" panose="020F0502020204030204" pitchFamily="34" charset="0"/>
                <a:cs typeface="Times New Roman"/>
              </a:rPr>
              <a:t>June 4</a:t>
            </a:r>
            <a:r>
              <a:rPr lang="en-US" sz="1200" b="1" cap="all" spc="200">
                <a:solidFill>
                  <a:srgbClr val="3C3D3C"/>
                </a:solidFill>
                <a:effectLst/>
                <a:latin typeface="Agenda"/>
                <a:ea typeface="Calibri" panose="020F0502020204030204" pitchFamily="34" charset="0"/>
                <a:cs typeface="Times New Roman"/>
              </a:rPr>
              <a:t>, 2020</a:t>
            </a:r>
          </a:p>
          <a:p>
            <a:pPr marL="0" marR="0" algn="just">
              <a:spcBef>
                <a:spcPts val="1200"/>
              </a:spcBef>
              <a:spcAft>
                <a:spcPts val="800"/>
              </a:spcAft>
            </a:pPr>
            <a:endParaRPr lang="en-US" sz="1200" spc="100">
              <a:effectLst/>
              <a:latin typeface="Granjon LT Std" panose="020505020705060204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2091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F5403B-198F-46DC-B9AA-A0A833BBB2C8}"/>
              </a:ext>
            </a:extLst>
          </p:cNvPr>
          <p:cNvSpPr>
            <a:spLocks noGrp="1"/>
          </p:cNvSpPr>
          <p:nvPr>
            <p:ph type="body" sz="quarter" idx="15"/>
          </p:nvPr>
        </p:nvSpPr>
        <p:spPr/>
        <p:txBody>
          <a:bodyPr/>
          <a:lstStyle/>
          <a:p>
            <a:r>
              <a:rPr lang="en-US" dirty="0"/>
              <a:t>Questions of the NASEM committee</a:t>
            </a:r>
          </a:p>
        </p:txBody>
      </p:sp>
      <p:sp>
        <p:nvSpPr>
          <p:cNvPr id="3" name="Slide Number Placeholder 2">
            <a:extLst>
              <a:ext uri="{FF2B5EF4-FFF2-40B4-BE49-F238E27FC236}">
                <a16:creationId xmlns:a16="http://schemas.microsoft.com/office/drawing/2014/main" id="{3C14D04C-B59B-483D-9B0C-9E400DE3F0DA}"/>
              </a:ext>
            </a:extLst>
          </p:cNvPr>
          <p:cNvSpPr>
            <a:spLocks noGrp="1"/>
          </p:cNvSpPr>
          <p:nvPr>
            <p:ph type="sldNum" sz="quarter" idx="12"/>
          </p:nvPr>
        </p:nvSpPr>
        <p:spPr/>
        <p:txBody>
          <a:bodyPr/>
          <a:lstStyle/>
          <a:p>
            <a:fld id="{9B1A8B49-02CA-4884-9AB6-9E6F8B5D93F3}" type="slidenum">
              <a:rPr lang="en-US" smtClean="0"/>
              <a:t>14</a:t>
            </a:fld>
            <a:endParaRPr lang="en-US"/>
          </a:p>
        </p:txBody>
      </p:sp>
      <p:sp>
        <p:nvSpPr>
          <p:cNvPr id="4" name="Rectangle 3">
            <a:extLst>
              <a:ext uri="{FF2B5EF4-FFF2-40B4-BE49-F238E27FC236}">
                <a16:creationId xmlns:a16="http://schemas.microsoft.com/office/drawing/2014/main" id="{62A59CFB-7DCD-4248-A885-DCA03B243F56}"/>
              </a:ext>
            </a:extLst>
          </p:cNvPr>
          <p:cNvSpPr/>
          <p:nvPr/>
        </p:nvSpPr>
        <p:spPr>
          <a:xfrm>
            <a:off x="387458" y="988061"/>
            <a:ext cx="8008749" cy="2215991"/>
          </a:xfrm>
          <a:prstGeom prst="rect">
            <a:avLst/>
          </a:prstGeom>
        </p:spPr>
        <p:txBody>
          <a:bodyPr wrap="square">
            <a:spAutoFit/>
          </a:bodyPr>
          <a:lstStyle/>
          <a:p>
            <a:pPr marL="342900" indent="-342900" fontAlgn="base">
              <a:spcAft>
                <a:spcPts val="1200"/>
              </a:spcAft>
              <a:buFont typeface="+mj-lt"/>
              <a:buAutoNum type="arabicPeriod" startAt="4"/>
            </a:pPr>
            <a:r>
              <a:rPr lang="en-US" dirty="0">
                <a:solidFill>
                  <a:srgbClr val="000000"/>
                </a:solidFill>
                <a:latin typeface="inherit"/>
              </a:rPr>
              <a:t>How should affordability be assessed in relation to mitigation recommendations?</a:t>
            </a:r>
          </a:p>
          <a:p>
            <a:pPr marL="342900" indent="-342900" fontAlgn="base">
              <a:spcAft>
                <a:spcPts val="1200"/>
              </a:spcAft>
              <a:buFont typeface="+mj-lt"/>
              <a:buAutoNum type="arabicPeriod" startAt="4"/>
            </a:pPr>
            <a:r>
              <a:rPr lang="en-US" dirty="0">
                <a:solidFill>
                  <a:srgbClr val="000000"/>
                </a:solidFill>
                <a:latin typeface="inherit"/>
              </a:rPr>
              <a:t>What provisions should be put in place for high risk staff and students?</a:t>
            </a:r>
          </a:p>
          <a:p>
            <a:pPr marL="342900" indent="-342900" fontAlgn="base">
              <a:spcAft>
                <a:spcPts val="1200"/>
              </a:spcAft>
              <a:buFont typeface="+mj-lt"/>
              <a:buAutoNum type="arabicPeriod" startAt="4"/>
            </a:pPr>
            <a:r>
              <a:rPr lang="en-US" dirty="0">
                <a:solidFill>
                  <a:srgbClr val="000000"/>
                </a:solidFill>
                <a:latin typeface="inherit"/>
              </a:rPr>
              <a:t>How will school mitigation be equitably adhered to?</a:t>
            </a:r>
          </a:p>
          <a:p>
            <a:pPr marL="342900" indent="-342900" fontAlgn="base">
              <a:spcAft>
                <a:spcPts val="1200"/>
              </a:spcAft>
              <a:buFont typeface="+mj-lt"/>
              <a:buAutoNum type="arabicPeriod" startAt="4"/>
            </a:pPr>
            <a:r>
              <a:rPr lang="en-US" dirty="0">
                <a:solidFill>
                  <a:srgbClr val="000000"/>
                </a:solidFill>
                <a:latin typeface="inherit"/>
              </a:rPr>
              <a:t>How should the health and safety practices take into account the needs of students with disabilities?</a:t>
            </a:r>
          </a:p>
        </p:txBody>
      </p:sp>
      <p:pic>
        <p:nvPicPr>
          <p:cNvPr id="5" name="Picture 4" descr="A close up of a logo&#10;&#10;Description automatically generated">
            <a:extLst>
              <a:ext uri="{FF2B5EF4-FFF2-40B4-BE49-F238E27FC236}">
                <a16:creationId xmlns:a16="http://schemas.microsoft.com/office/drawing/2014/main" id="{89BACE5E-F0FB-481C-A1FD-AD0BEE608AA3}"/>
              </a:ext>
            </a:extLst>
          </p:cNvPr>
          <p:cNvPicPr>
            <a:picLocks noChangeAspect="1"/>
          </p:cNvPicPr>
          <p:nvPr/>
        </p:nvPicPr>
        <p:blipFill rotWithShape="1">
          <a:blip r:embed="rId2"/>
          <a:srcRect t="33118" b="34945"/>
          <a:stretch/>
        </p:blipFill>
        <p:spPr>
          <a:xfrm>
            <a:off x="3920992" y="6235966"/>
            <a:ext cx="1816079" cy="544544"/>
          </a:xfrm>
          <a:prstGeom prst="rect">
            <a:avLst/>
          </a:prstGeom>
        </p:spPr>
      </p:pic>
      <p:sp>
        <p:nvSpPr>
          <p:cNvPr id="6" name="Text Box 57">
            <a:extLst>
              <a:ext uri="{FF2B5EF4-FFF2-40B4-BE49-F238E27FC236}">
                <a16:creationId xmlns:a16="http://schemas.microsoft.com/office/drawing/2014/main" id="{7207A3BA-E64F-4015-ADCE-6623575A7925}"/>
              </a:ext>
            </a:extLst>
          </p:cNvPr>
          <p:cNvSpPr txBox="1"/>
          <p:nvPr/>
        </p:nvSpPr>
        <p:spPr>
          <a:xfrm>
            <a:off x="6522720" y="6463490"/>
            <a:ext cx="1365917" cy="262774"/>
          </a:xfrm>
          <a:prstGeom prst="rect">
            <a:avLst/>
          </a:prstGeom>
          <a:noFill/>
          <a:ln>
            <a:noFill/>
          </a:ln>
          <a:effectLst/>
          <a:extLst>
            <a:ext uri="{C572A759-6A51-4108-AA02-DFA0A04FC94B}">
              <ma14:wrappingTextBoxFlag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rto="http://schemas.microsoft.com/office/word/2006/arto"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1200"/>
              </a:spcBef>
              <a:spcAft>
                <a:spcPts val="800"/>
              </a:spcAft>
            </a:pPr>
            <a:r>
              <a:rPr lang="en-US" sz="1200" b="1" cap="all" spc="200">
                <a:solidFill>
                  <a:srgbClr val="3C3D3C"/>
                </a:solidFill>
                <a:latin typeface="Agenda"/>
                <a:ea typeface="Calibri" panose="020F0502020204030204" pitchFamily="34" charset="0"/>
                <a:cs typeface="Times New Roman"/>
              </a:rPr>
              <a:t>June 4</a:t>
            </a:r>
            <a:r>
              <a:rPr lang="en-US" sz="1200" b="1" cap="all" spc="200">
                <a:solidFill>
                  <a:srgbClr val="3C3D3C"/>
                </a:solidFill>
                <a:effectLst/>
                <a:latin typeface="Agenda"/>
                <a:ea typeface="Calibri" panose="020F0502020204030204" pitchFamily="34" charset="0"/>
                <a:cs typeface="Times New Roman"/>
              </a:rPr>
              <a:t>, 2020</a:t>
            </a:r>
          </a:p>
          <a:p>
            <a:pPr marL="0" marR="0" algn="just">
              <a:spcBef>
                <a:spcPts val="1200"/>
              </a:spcBef>
              <a:spcAft>
                <a:spcPts val="800"/>
              </a:spcAft>
            </a:pPr>
            <a:endParaRPr lang="en-US" sz="1200" spc="100">
              <a:effectLst/>
              <a:latin typeface="Granjon LT Std" panose="020505020705060204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1581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56F5FD-0B3F-4F59-BC0D-67CAF1DA11A4}"/>
              </a:ext>
            </a:extLst>
          </p:cNvPr>
          <p:cNvSpPr>
            <a:spLocks noGrp="1"/>
          </p:cNvSpPr>
          <p:nvPr>
            <p:ph type="body" sz="quarter" idx="15"/>
          </p:nvPr>
        </p:nvSpPr>
        <p:spPr/>
        <p:txBody>
          <a:bodyPr vert="horz" lIns="91440" tIns="45720" rIns="91440" bIns="45720" rtlCol="0" anchor="t">
            <a:noAutofit/>
          </a:bodyPr>
          <a:lstStyle/>
          <a:p>
            <a:r>
              <a:rPr lang="en-US" dirty="0">
                <a:latin typeface="Agenda"/>
              </a:rPr>
              <a:t>questions about mitigation measures?</a:t>
            </a:r>
            <a:endParaRPr lang="en-US" dirty="0">
              <a:solidFill>
                <a:schemeClr val="accent1"/>
              </a:solidFill>
            </a:endParaRPr>
          </a:p>
        </p:txBody>
      </p:sp>
      <p:graphicFrame>
        <p:nvGraphicFramePr>
          <p:cNvPr id="3" name="Diagram 2">
            <a:extLst>
              <a:ext uri="{FF2B5EF4-FFF2-40B4-BE49-F238E27FC236}">
                <a16:creationId xmlns:a16="http://schemas.microsoft.com/office/drawing/2014/main" id="{A5E7B58F-1369-4A80-B820-CE62B4D54E02}"/>
              </a:ext>
            </a:extLst>
          </p:cNvPr>
          <p:cNvGraphicFramePr/>
          <p:nvPr>
            <p:extLst>
              <p:ext uri="{D42A27DB-BD31-4B8C-83A1-F6EECF244321}">
                <p14:modId xmlns:p14="http://schemas.microsoft.com/office/powerpoint/2010/main" val="821391952"/>
              </p:ext>
            </p:extLst>
          </p:nvPr>
        </p:nvGraphicFramePr>
        <p:xfrm>
          <a:off x="1137908" y="1210536"/>
          <a:ext cx="7099200" cy="459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248ED308-EA89-4357-AA41-451FFD6AB920}"/>
              </a:ext>
            </a:extLst>
          </p:cNvPr>
          <p:cNvSpPr txBox="1"/>
          <p:nvPr/>
        </p:nvSpPr>
        <p:spPr>
          <a:xfrm>
            <a:off x="406332" y="1210536"/>
            <a:ext cx="738664" cy="4593600"/>
          </a:xfrm>
          <a:prstGeom prst="rect">
            <a:avLst/>
          </a:prstGeom>
          <a:solidFill>
            <a:schemeClr val="accent4">
              <a:lumMod val="75000"/>
            </a:schemeClr>
          </a:solidFill>
        </p:spPr>
        <p:txBody>
          <a:bodyPr vert="vert270" wrap="square" rtlCol="0">
            <a:spAutoFit/>
          </a:bodyPr>
          <a:lstStyle/>
          <a:p>
            <a:pPr algn="ctr"/>
            <a:r>
              <a:rPr lang="en-US" spc="300">
                <a:solidFill>
                  <a:schemeClr val="bg1"/>
                </a:solidFill>
                <a:latin typeface="Calibri" panose="020F0502020204030204" pitchFamily="34" charset="0"/>
                <a:cs typeface="Arial" panose="020B0604020202020204" pitchFamily="34" charset="0"/>
              </a:rPr>
              <a:t>Engage staff, families &amp; community in reopening</a:t>
            </a:r>
          </a:p>
        </p:txBody>
      </p:sp>
      <p:sp>
        <p:nvSpPr>
          <p:cNvPr id="5" name="Slide Number Placeholder 1">
            <a:extLst>
              <a:ext uri="{FF2B5EF4-FFF2-40B4-BE49-F238E27FC236}">
                <a16:creationId xmlns:a16="http://schemas.microsoft.com/office/drawing/2014/main" id="{8C183F12-953E-450C-AAFD-38493D2375A1}"/>
              </a:ext>
            </a:extLst>
          </p:cNvPr>
          <p:cNvSpPr>
            <a:spLocks noGrp="1"/>
          </p:cNvSpPr>
          <p:nvPr>
            <p:ph type="sldNum" sz="quarter" idx="12"/>
          </p:nvPr>
        </p:nvSpPr>
        <p:spPr>
          <a:xfrm>
            <a:off x="8610600" y="6553200"/>
            <a:ext cx="457200" cy="365125"/>
          </a:xfrm>
        </p:spPr>
        <p:txBody>
          <a:bodyPr/>
          <a:lstStyle/>
          <a:p>
            <a:fld id="{6D22F896-40B5-4ADD-8801-0D06FADFA095}" type="slidenum">
              <a:rPr lang="en-US" smtClean="0"/>
              <a:t>15</a:t>
            </a:fld>
            <a:endParaRPr lang="en-US"/>
          </a:p>
        </p:txBody>
      </p:sp>
      <p:pic>
        <p:nvPicPr>
          <p:cNvPr id="6" name="Picture 5" descr="A close up of a logo&#10;&#10;Description automatically generated">
            <a:extLst>
              <a:ext uri="{FF2B5EF4-FFF2-40B4-BE49-F238E27FC236}">
                <a16:creationId xmlns:a16="http://schemas.microsoft.com/office/drawing/2014/main" id="{9EA78038-5C8E-4864-9606-C0BB3CA0382B}"/>
              </a:ext>
            </a:extLst>
          </p:cNvPr>
          <p:cNvPicPr>
            <a:picLocks noChangeAspect="1"/>
          </p:cNvPicPr>
          <p:nvPr/>
        </p:nvPicPr>
        <p:blipFill rotWithShape="1">
          <a:blip r:embed="rId7"/>
          <a:srcRect t="33118" b="34945"/>
          <a:stretch/>
        </p:blipFill>
        <p:spPr>
          <a:xfrm>
            <a:off x="3920992" y="6235966"/>
            <a:ext cx="1816079" cy="544544"/>
          </a:xfrm>
          <a:prstGeom prst="rect">
            <a:avLst/>
          </a:prstGeom>
        </p:spPr>
      </p:pic>
      <p:sp>
        <p:nvSpPr>
          <p:cNvPr id="7" name="Text Box 57">
            <a:extLst>
              <a:ext uri="{FF2B5EF4-FFF2-40B4-BE49-F238E27FC236}">
                <a16:creationId xmlns:a16="http://schemas.microsoft.com/office/drawing/2014/main" id="{EF372D3E-C3C6-43F2-B738-20825667CC46}"/>
              </a:ext>
            </a:extLst>
          </p:cNvPr>
          <p:cNvSpPr txBox="1"/>
          <p:nvPr/>
        </p:nvSpPr>
        <p:spPr>
          <a:xfrm>
            <a:off x="6522720" y="6463490"/>
            <a:ext cx="1365917" cy="262774"/>
          </a:xfrm>
          <a:prstGeom prst="rect">
            <a:avLst/>
          </a:prstGeom>
          <a:noFill/>
          <a:ln>
            <a:noFill/>
          </a:ln>
          <a:effectLst/>
          <a:extLst>
            <a:ext uri="{C572A759-6A51-4108-AA02-DFA0A04FC94B}">
              <ma14:wrappingTextBoxFlag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rto="http://schemas.microsoft.com/office/word/2006/arto"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1200"/>
              </a:spcBef>
              <a:spcAft>
                <a:spcPts val="800"/>
              </a:spcAft>
            </a:pPr>
            <a:r>
              <a:rPr lang="en-US" sz="1200" b="1" cap="all" spc="200">
                <a:solidFill>
                  <a:srgbClr val="3C3D3C"/>
                </a:solidFill>
                <a:latin typeface="Agenda"/>
                <a:ea typeface="Calibri" panose="020F0502020204030204" pitchFamily="34" charset="0"/>
                <a:cs typeface="Times New Roman"/>
              </a:rPr>
              <a:t>June 4</a:t>
            </a:r>
            <a:r>
              <a:rPr lang="en-US" sz="1200" b="1" cap="all" spc="200">
                <a:solidFill>
                  <a:srgbClr val="3C3D3C"/>
                </a:solidFill>
                <a:effectLst/>
                <a:latin typeface="Agenda"/>
                <a:ea typeface="Calibri" panose="020F0502020204030204" pitchFamily="34" charset="0"/>
                <a:cs typeface="Times New Roman"/>
              </a:rPr>
              <a:t>, 2020</a:t>
            </a:r>
          </a:p>
          <a:p>
            <a:pPr marL="0" marR="0" algn="just">
              <a:spcBef>
                <a:spcPts val="1200"/>
              </a:spcBef>
              <a:spcAft>
                <a:spcPts val="800"/>
              </a:spcAft>
            </a:pPr>
            <a:endParaRPr lang="en-US" sz="1200" spc="100">
              <a:effectLst/>
              <a:latin typeface="Granjon LT Std" panose="020505020705060204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4660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B8D8CD-5D3E-4E26-8FA4-FF0AB62C6EBF}"/>
              </a:ext>
            </a:extLst>
          </p:cNvPr>
          <p:cNvSpPr txBox="1"/>
          <p:nvPr/>
        </p:nvSpPr>
        <p:spPr>
          <a:xfrm>
            <a:off x="851876" y="2174820"/>
            <a:ext cx="6477392" cy="2585323"/>
          </a:xfrm>
          <a:prstGeom prst="rect">
            <a:avLst/>
          </a:prstGeom>
          <a:noFill/>
        </p:spPr>
        <p:txBody>
          <a:bodyPr wrap="square" rtlCol="0">
            <a:spAutoFit/>
          </a:bodyPr>
          <a:lstStyle/>
          <a:p>
            <a:r>
              <a:rPr lang="en-US" spc="100">
                <a:latin typeface="Granjon LT Std" panose="02050502070506020403" pitchFamily="18" charset="0"/>
              </a:rPr>
              <a:t>For further comments, please contact</a:t>
            </a:r>
          </a:p>
          <a:p>
            <a:endParaRPr lang="en-US" spc="100">
              <a:latin typeface="Granjon LT Std" panose="02050502070506020403" pitchFamily="18" charset="0"/>
            </a:endParaRPr>
          </a:p>
          <a:p>
            <a:r>
              <a:rPr lang="en-US" spc="100">
                <a:latin typeface="Granjon LT Std"/>
              </a:rPr>
              <a:t>Mary Filardo at: </a:t>
            </a:r>
            <a:r>
              <a:rPr lang="en-US" spc="100">
                <a:latin typeface="Granjon LT Std"/>
                <a:hlinkClick r:id="rId2"/>
              </a:rPr>
              <a:t>mfilardo@21csf.org</a:t>
            </a:r>
            <a:endParaRPr lang="en-US" spc="100">
              <a:latin typeface="Granjon LT Std"/>
            </a:endParaRPr>
          </a:p>
          <a:p>
            <a:r>
              <a:rPr lang="en-US" spc="100">
                <a:latin typeface="Granjon LT Std"/>
              </a:rPr>
              <a:t>with resources as: </a:t>
            </a:r>
          </a:p>
          <a:p>
            <a:r>
              <a:rPr lang="en-US" spc="100">
                <a:latin typeface="Granjon LT Std"/>
                <a:hlinkClick r:id="rId3"/>
              </a:rPr>
              <a:t>www.facilitiescouncil.org</a:t>
            </a:r>
            <a:r>
              <a:rPr lang="en-US" spc="100">
                <a:latin typeface="Granjon LT Std"/>
              </a:rPr>
              <a:t> and </a:t>
            </a:r>
            <a:r>
              <a:rPr lang="en-US" spc="100">
                <a:latin typeface="Granjon LT Std"/>
                <a:hlinkClick r:id="rId4"/>
              </a:rPr>
              <a:t>www.buildusschools.org</a:t>
            </a:r>
            <a:r>
              <a:rPr lang="en-US" spc="100">
                <a:latin typeface="Granjon LT Std"/>
              </a:rPr>
              <a:t> </a:t>
            </a:r>
            <a:endParaRPr lang="en-US" spc="100">
              <a:latin typeface="Granjon LT Std" panose="02050502070506020403" pitchFamily="18" charset="0"/>
            </a:endParaRPr>
          </a:p>
          <a:p>
            <a:endParaRPr lang="en-US" spc="100">
              <a:latin typeface="Granjon LT Std" panose="02050502070506020403" pitchFamily="18" charset="0"/>
            </a:endParaRPr>
          </a:p>
          <a:p>
            <a:r>
              <a:rPr lang="en-US" spc="100">
                <a:latin typeface="Granjon LT Std" panose="02050502070506020403" pitchFamily="18" charset="0"/>
              </a:rPr>
              <a:t>and/or </a:t>
            </a:r>
          </a:p>
          <a:p>
            <a:endParaRPr lang="en-US" spc="100">
              <a:latin typeface="Granjon LT Std" panose="02050502070506020403" pitchFamily="18" charset="0"/>
            </a:endParaRPr>
          </a:p>
          <a:p>
            <a:r>
              <a:rPr lang="en-US" spc="100">
                <a:latin typeface="Granjon LT Std" panose="02050502070506020403" pitchFamily="18" charset="0"/>
              </a:rPr>
              <a:t>David Sturtz at: </a:t>
            </a:r>
            <a:r>
              <a:rPr lang="en-US" u="sng" spc="100">
                <a:solidFill>
                  <a:srgbClr val="3B3BFF"/>
                </a:solidFill>
                <a:latin typeface="Granjon LT Std" panose="02050502070506020403" pitchFamily="18" charset="0"/>
              </a:rPr>
              <a:t>dsturtz@coopstrategies.com</a:t>
            </a:r>
          </a:p>
        </p:txBody>
      </p:sp>
      <p:sp>
        <p:nvSpPr>
          <p:cNvPr id="4" name="Text Placeholder 9">
            <a:extLst>
              <a:ext uri="{FF2B5EF4-FFF2-40B4-BE49-F238E27FC236}">
                <a16:creationId xmlns:a16="http://schemas.microsoft.com/office/drawing/2014/main" id="{7BCBBF99-1277-472B-AD4B-388C7DF66E8C}"/>
              </a:ext>
            </a:extLst>
          </p:cNvPr>
          <p:cNvSpPr txBox="1">
            <a:spLocks/>
          </p:cNvSpPr>
          <p:nvPr/>
        </p:nvSpPr>
        <p:spPr>
          <a:xfrm>
            <a:off x="1092829" y="875163"/>
            <a:ext cx="7003128" cy="403247"/>
          </a:xfrm>
          <a:prstGeom prst="rect">
            <a:avLst/>
          </a:prstGeo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1" kern="100" cap="all" spc="400" baseline="0">
                <a:solidFill>
                  <a:srgbClr val="3D3C3D"/>
                </a:solidFill>
                <a:latin typeface="Agenda" panose="02000603040000020004" pitchFamily="50" charset="0"/>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a:t>Thank you</a:t>
            </a:r>
            <a:endParaRPr lang="en-US"/>
          </a:p>
        </p:txBody>
      </p:sp>
      <p:sp>
        <p:nvSpPr>
          <p:cNvPr id="5" name="Isosceles Triangle 4">
            <a:extLst>
              <a:ext uri="{FF2B5EF4-FFF2-40B4-BE49-F238E27FC236}">
                <a16:creationId xmlns:a16="http://schemas.microsoft.com/office/drawing/2014/main" id="{14CD3E99-3F30-40DE-94C3-2D494EC65B65}"/>
              </a:ext>
            </a:extLst>
          </p:cNvPr>
          <p:cNvSpPr/>
          <p:nvPr/>
        </p:nvSpPr>
        <p:spPr>
          <a:xfrm rot="5400000">
            <a:off x="851876" y="1024781"/>
            <a:ext cx="104010" cy="10401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5745287-C20F-4720-A905-4A04D442FDD3}"/>
              </a:ext>
            </a:extLst>
          </p:cNvPr>
          <p:cNvSpPr txBox="1"/>
          <p:nvPr/>
        </p:nvSpPr>
        <p:spPr>
          <a:xfrm>
            <a:off x="851876" y="1528489"/>
            <a:ext cx="7828298" cy="646331"/>
          </a:xfrm>
          <a:prstGeom prst="rect">
            <a:avLst/>
          </a:prstGeom>
          <a:noFill/>
        </p:spPr>
        <p:txBody>
          <a:bodyPr wrap="square" rtlCol="0">
            <a:spAutoFit/>
          </a:bodyPr>
          <a:lstStyle/>
          <a:p>
            <a:r>
              <a:rPr lang="en-US" b="1" spc="100">
                <a:latin typeface="Granjon LT Std" panose="02050502070506020403" pitchFamily="18" charset="0"/>
              </a:rPr>
              <a:t>Have ideas for topics for future webinars? Send them to us via the meeting chat function or email!</a:t>
            </a:r>
          </a:p>
        </p:txBody>
      </p:sp>
      <p:sp>
        <p:nvSpPr>
          <p:cNvPr id="12" name="Text Box 57">
            <a:extLst>
              <a:ext uri="{FF2B5EF4-FFF2-40B4-BE49-F238E27FC236}">
                <a16:creationId xmlns:a16="http://schemas.microsoft.com/office/drawing/2014/main" id="{B45A0D13-316B-4D7D-9017-1D8874F91445}"/>
              </a:ext>
            </a:extLst>
          </p:cNvPr>
          <p:cNvSpPr txBox="1"/>
          <p:nvPr/>
        </p:nvSpPr>
        <p:spPr>
          <a:xfrm>
            <a:off x="6781641" y="6363375"/>
            <a:ext cx="2545080" cy="544544"/>
          </a:xfrm>
          <a:prstGeom prst="rect">
            <a:avLst/>
          </a:prstGeom>
          <a:noFill/>
          <a:ln>
            <a:noFill/>
          </a:ln>
          <a:effectLst/>
          <a:extLst>
            <a:ext uri="{C572A759-6A51-4108-AA02-DFA0A04FC94B}">
              <ma14:wrappingTextBoxFlag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rto="http://schemas.microsoft.com/office/word/2006/arto"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1200"/>
              </a:spcBef>
              <a:spcAft>
                <a:spcPts val="800"/>
              </a:spcAft>
            </a:pPr>
            <a:r>
              <a:rPr lang="en-US" sz="1200" b="1" cap="all" spc="200">
                <a:solidFill>
                  <a:srgbClr val="3C3D3C"/>
                </a:solidFill>
                <a:latin typeface="Agenda"/>
                <a:ea typeface="Calibri" panose="020F0502020204030204" pitchFamily="34" charset="0"/>
                <a:cs typeface="Times New Roman"/>
              </a:rPr>
              <a:t>May 14</a:t>
            </a:r>
            <a:r>
              <a:rPr lang="en-US" sz="1200" b="1" cap="all" spc="200">
                <a:solidFill>
                  <a:srgbClr val="3C3D3C"/>
                </a:solidFill>
                <a:effectLst/>
                <a:latin typeface="Agenda"/>
                <a:ea typeface="Calibri" panose="020F0502020204030204" pitchFamily="34" charset="0"/>
                <a:cs typeface="Times New Roman"/>
              </a:rPr>
              <a:t>, 2020</a:t>
            </a:r>
          </a:p>
          <a:p>
            <a:pPr marL="0" marR="0" algn="just">
              <a:spcBef>
                <a:spcPts val="1200"/>
              </a:spcBef>
              <a:spcAft>
                <a:spcPts val="800"/>
              </a:spcAft>
            </a:pPr>
            <a:endParaRPr lang="en-US" sz="1200" spc="100">
              <a:effectLst/>
              <a:latin typeface="Granjon LT Std" panose="02050502070506020403" pitchFamily="18"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ED96E398-2068-4F55-9F64-868B9E5AA29B}"/>
              </a:ext>
            </a:extLst>
          </p:cNvPr>
          <p:cNvSpPr>
            <a:spLocks noGrp="1"/>
          </p:cNvSpPr>
          <p:nvPr>
            <p:ph type="sldNum" sz="quarter" idx="12"/>
          </p:nvPr>
        </p:nvSpPr>
        <p:spPr/>
        <p:txBody>
          <a:bodyPr/>
          <a:lstStyle/>
          <a:p>
            <a:fld id="{6D22F896-40B5-4ADD-8801-0D06FADFA095}" type="slidenum">
              <a:rPr lang="en-US" smtClean="0"/>
              <a:t>16</a:t>
            </a:fld>
            <a:endParaRPr lang="en-US"/>
          </a:p>
        </p:txBody>
      </p:sp>
      <p:sp>
        <p:nvSpPr>
          <p:cNvPr id="8" name="TextBox 7">
            <a:extLst>
              <a:ext uri="{FF2B5EF4-FFF2-40B4-BE49-F238E27FC236}">
                <a16:creationId xmlns:a16="http://schemas.microsoft.com/office/drawing/2014/main" id="{66FAAFD3-C77A-4094-9E9F-B2CFDCE71693}"/>
              </a:ext>
            </a:extLst>
          </p:cNvPr>
          <p:cNvSpPr txBox="1"/>
          <p:nvPr/>
        </p:nvSpPr>
        <p:spPr>
          <a:xfrm>
            <a:off x="851876" y="4834067"/>
            <a:ext cx="7563254" cy="923330"/>
          </a:xfrm>
          <a:prstGeom prst="rect">
            <a:avLst/>
          </a:prstGeom>
          <a:noFill/>
        </p:spPr>
        <p:txBody>
          <a:bodyPr wrap="square" rtlCol="0">
            <a:spAutoFit/>
          </a:bodyPr>
          <a:lstStyle/>
          <a:p>
            <a:r>
              <a:rPr lang="en-US"/>
              <a:t>YouTube channel and initial project website to view/download documents</a:t>
            </a:r>
          </a:p>
          <a:p>
            <a:pPr marL="285750" indent="-285750">
              <a:buFont typeface="Arial" panose="020B0604020202020204" pitchFamily="34" charset="0"/>
              <a:buChar char="•"/>
            </a:pPr>
            <a:r>
              <a:rPr lang="en-US">
                <a:hlinkClick r:id="rId5"/>
              </a:rPr>
              <a:t>YouTube Channel</a:t>
            </a:r>
            <a:endParaRPr lang="en-US"/>
          </a:p>
          <a:p>
            <a:pPr marL="285750" indent="-285750">
              <a:buFont typeface="Arial" panose="020B0604020202020204" pitchFamily="34" charset="0"/>
              <a:buChar char="•"/>
            </a:pPr>
            <a:r>
              <a:rPr lang="en-US">
                <a:hlinkClick r:id="rId6"/>
              </a:rPr>
              <a:t>https://www.coopstrategies.com/publications/</a:t>
            </a:r>
            <a:endParaRPr lang="en-US"/>
          </a:p>
        </p:txBody>
      </p:sp>
    </p:spTree>
    <p:extLst>
      <p:ext uri="{BB962C8B-B14F-4D97-AF65-F5344CB8AC3E}">
        <p14:creationId xmlns:p14="http://schemas.microsoft.com/office/powerpoint/2010/main" val="1977934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AF65B8-94D5-41BE-A39A-B8CF66F4A57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rot="16200000" flipH="1">
            <a:off x="1039092" y="-1052945"/>
            <a:ext cx="7065817" cy="9144000"/>
          </a:xfrm>
          <a:prstGeom prst="rect">
            <a:avLst/>
          </a:prstGeom>
        </p:spPr>
      </p:pic>
      <p:sp>
        <p:nvSpPr>
          <p:cNvPr id="4" name="TextBox 3">
            <a:extLst>
              <a:ext uri="{FF2B5EF4-FFF2-40B4-BE49-F238E27FC236}">
                <a16:creationId xmlns:a16="http://schemas.microsoft.com/office/drawing/2014/main" id="{16532A20-A949-40E9-9066-830D105B4D1D}"/>
              </a:ext>
            </a:extLst>
          </p:cNvPr>
          <p:cNvSpPr txBox="1"/>
          <p:nvPr/>
        </p:nvSpPr>
        <p:spPr>
          <a:xfrm>
            <a:off x="596795" y="2367171"/>
            <a:ext cx="7947640" cy="1107996"/>
          </a:xfrm>
          <a:prstGeom prst="rect">
            <a:avLst/>
          </a:prstGeom>
          <a:noFill/>
        </p:spPr>
        <p:txBody>
          <a:bodyPr wrap="square" rtlCol="0">
            <a:spAutoFit/>
          </a:bodyPr>
          <a:lstStyle/>
          <a:p>
            <a:pPr algn="ctr"/>
            <a:r>
              <a:rPr lang="en-US" sz="6600" cap="all" spc="300">
                <a:solidFill>
                  <a:schemeClr val="bg1"/>
                </a:solidFill>
                <a:latin typeface="Agenda" panose="02000603040000020004" pitchFamily="2" charset="0"/>
              </a:rPr>
              <a:t>appendix</a:t>
            </a:r>
          </a:p>
        </p:txBody>
      </p:sp>
      <p:sp>
        <p:nvSpPr>
          <p:cNvPr id="5" name="Rectangle 4">
            <a:extLst>
              <a:ext uri="{FF2B5EF4-FFF2-40B4-BE49-F238E27FC236}">
                <a16:creationId xmlns:a16="http://schemas.microsoft.com/office/drawing/2014/main" id="{1DB8861B-05BF-4083-9566-19D542C2676F}"/>
              </a:ext>
            </a:extLst>
          </p:cNvPr>
          <p:cNvSpPr/>
          <p:nvPr/>
        </p:nvSpPr>
        <p:spPr>
          <a:xfrm>
            <a:off x="407777" y="363894"/>
            <a:ext cx="8325676" cy="5915608"/>
          </a:xfrm>
          <a:prstGeom prst="rect">
            <a:avLst/>
          </a:prstGeom>
          <a:noFill/>
          <a:ln w="19050">
            <a:solidFill>
              <a:schemeClr val="bg1">
                <a:alpha val="8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7243AE0-C1F1-47B8-9680-21BAA5707A01}"/>
              </a:ext>
            </a:extLst>
          </p:cNvPr>
          <p:cNvSpPr>
            <a:spLocks noGrp="1"/>
          </p:cNvSpPr>
          <p:nvPr>
            <p:ph type="sldNum" sz="quarter" idx="12"/>
          </p:nvPr>
        </p:nvSpPr>
        <p:spPr/>
        <p:txBody>
          <a:bodyPr/>
          <a:lstStyle/>
          <a:p>
            <a:fld id="{F404FDBF-B95C-49E6-AB89-D6581B68EFD4}" type="slidenum">
              <a:rPr lang="en-US" smtClean="0"/>
              <a:t>17</a:t>
            </a:fld>
            <a:endParaRPr lang="en-US"/>
          </a:p>
        </p:txBody>
      </p:sp>
      <p:sp>
        <p:nvSpPr>
          <p:cNvPr id="6" name="TextBox 5">
            <a:extLst>
              <a:ext uri="{FF2B5EF4-FFF2-40B4-BE49-F238E27FC236}">
                <a16:creationId xmlns:a16="http://schemas.microsoft.com/office/drawing/2014/main" id="{9B51C17B-3BC7-44F2-9D4D-71A793C971E6}"/>
              </a:ext>
            </a:extLst>
          </p:cNvPr>
          <p:cNvSpPr txBox="1"/>
          <p:nvPr/>
        </p:nvSpPr>
        <p:spPr>
          <a:xfrm>
            <a:off x="801756" y="3756991"/>
            <a:ext cx="6327913" cy="369332"/>
          </a:xfrm>
          <a:prstGeom prst="rect">
            <a:avLst/>
          </a:prstGeom>
          <a:noFill/>
        </p:spPr>
        <p:txBody>
          <a:bodyPr wrap="square" rtlCol="0">
            <a:spAutoFit/>
          </a:bodyPr>
          <a:lstStyle/>
          <a:p>
            <a:r>
              <a:rPr lang="en-US">
                <a:solidFill>
                  <a:schemeClr val="bg1"/>
                </a:solidFill>
              </a:rPr>
              <a:t>Reopening steps modified with draft bus capacity guidance</a:t>
            </a:r>
          </a:p>
        </p:txBody>
      </p:sp>
    </p:spTree>
    <p:extLst>
      <p:ext uri="{BB962C8B-B14F-4D97-AF65-F5344CB8AC3E}">
        <p14:creationId xmlns:p14="http://schemas.microsoft.com/office/powerpoint/2010/main" val="181089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F067D9-DB17-B44A-A1D4-069F3759102F}"/>
              </a:ext>
            </a:extLst>
          </p:cNvPr>
          <p:cNvSpPr>
            <a:spLocks noGrp="1"/>
          </p:cNvSpPr>
          <p:nvPr>
            <p:ph type="body" sz="quarter" idx="15"/>
          </p:nvPr>
        </p:nvSpPr>
        <p:spPr/>
        <p:txBody>
          <a:bodyPr vert="horz" lIns="91440" tIns="45720" rIns="91440" bIns="45720" rtlCol="0" anchor="t">
            <a:noAutofit/>
          </a:bodyPr>
          <a:lstStyle/>
          <a:p>
            <a:r>
              <a:rPr lang="en-US">
                <a:latin typeface="Agenda"/>
              </a:rPr>
              <a:t>Step 1: </a:t>
            </a:r>
            <a:r>
              <a:rPr lang="en-US">
                <a:solidFill>
                  <a:schemeClr val="accent1"/>
                </a:solidFill>
                <a:latin typeface="Agenda"/>
              </a:rPr>
              <a:t>be informed</a:t>
            </a:r>
            <a:endParaRPr lang="en-US">
              <a:solidFill>
                <a:schemeClr val="accent1"/>
              </a:solidFill>
            </a:endParaRPr>
          </a:p>
        </p:txBody>
      </p:sp>
      <p:graphicFrame>
        <p:nvGraphicFramePr>
          <p:cNvPr id="4" name="Table 3">
            <a:extLst>
              <a:ext uri="{FF2B5EF4-FFF2-40B4-BE49-F238E27FC236}">
                <a16:creationId xmlns:a16="http://schemas.microsoft.com/office/drawing/2014/main" id="{ED3C87B7-D821-A840-A99E-AA6FCD0E2D23}"/>
              </a:ext>
            </a:extLst>
          </p:cNvPr>
          <p:cNvGraphicFramePr>
            <a:graphicFrameLocks noGrp="1"/>
          </p:cNvGraphicFramePr>
          <p:nvPr/>
        </p:nvGraphicFramePr>
        <p:xfrm>
          <a:off x="557938" y="1397000"/>
          <a:ext cx="7671660" cy="1942975"/>
        </p:xfrm>
        <a:graphic>
          <a:graphicData uri="http://schemas.openxmlformats.org/drawingml/2006/table">
            <a:tbl>
              <a:tblPr firstRow="1" bandRow="1">
                <a:tableStyleId>{5C22544A-7EE6-4342-B048-85BDC9FD1C3A}</a:tableStyleId>
              </a:tblPr>
              <a:tblGrid>
                <a:gridCol w="1917915">
                  <a:extLst>
                    <a:ext uri="{9D8B030D-6E8A-4147-A177-3AD203B41FA5}">
                      <a16:colId xmlns:a16="http://schemas.microsoft.com/office/drawing/2014/main" val="3982945905"/>
                    </a:ext>
                  </a:extLst>
                </a:gridCol>
                <a:gridCol w="2018655">
                  <a:extLst>
                    <a:ext uri="{9D8B030D-6E8A-4147-A177-3AD203B41FA5}">
                      <a16:colId xmlns:a16="http://schemas.microsoft.com/office/drawing/2014/main" val="626586773"/>
                    </a:ext>
                  </a:extLst>
                </a:gridCol>
                <a:gridCol w="1817175">
                  <a:extLst>
                    <a:ext uri="{9D8B030D-6E8A-4147-A177-3AD203B41FA5}">
                      <a16:colId xmlns:a16="http://schemas.microsoft.com/office/drawing/2014/main" val="2023732574"/>
                    </a:ext>
                  </a:extLst>
                </a:gridCol>
                <a:gridCol w="1917915">
                  <a:extLst>
                    <a:ext uri="{9D8B030D-6E8A-4147-A177-3AD203B41FA5}">
                      <a16:colId xmlns:a16="http://schemas.microsoft.com/office/drawing/2014/main" val="1847090887"/>
                    </a:ext>
                  </a:extLst>
                </a:gridCol>
              </a:tblGrid>
              <a:tr h="554749">
                <a:tc>
                  <a:txBody>
                    <a:bodyPr/>
                    <a:lstStyle/>
                    <a:p>
                      <a:pPr algn="ctr"/>
                      <a:r>
                        <a:rPr lang="en-US"/>
                        <a:t>Gating Criteria</a:t>
                      </a:r>
                    </a:p>
                  </a:txBody>
                  <a:tcPr/>
                </a:tc>
                <a:tc>
                  <a:txBody>
                    <a:bodyPr/>
                    <a:lstStyle/>
                    <a:p>
                      <a:pPr algn="ctr"/>
                      <a:r>
                        <a:rPr lang="en-US"/>
                        <a:t>Threshold for entering Phase 1</a:t>
                      </a:r>
                    </a:p>
                  </a:txBody>
                  <a:tcPr/>
                </a:tc>
                <a:tc>
                  <a:txBody>
                    <a:bodyPr/>
                    <a:lstStyle/>
                    <a:p>
                      <a:pPr algn="ctr"/>
                      <a:r>
                        <a:rPr lang="en-US"/>
                        <a:t>Threshold for entering Phase 2</a:t>
                      </a:r>
                    </a:p>
                  </a:txBody>
                  <a:tcPr/>
                </a:tc>
                <a:tc>
                  <a:txBody>
                    <a:bodyPr/>
                    <a:lstStyle/>
                    <a:p>
                      <a:pPr algn="ctr"/>
                      <a:r>
                        <a:rPr lang="en-US"/>
                        <a:t>Threshold for entering Phase 3</a:t>
                      </a:r>
                    </a:p>
                  </a:txBody>
                  <a:tcPr/>
                </a:tc>
                <a:extLst>
                  <a:ext uri="{0D108BD9-81ED-4DB2-BD59-A6C34878D82A}">
                    <a16:rowId xmlns:a16="http://schemas.microsoft.com/office/drawing/2014/main" val="870256691"/>
                  </a:ext>
                </a:extLst>
              </a:tr>
              <a:tr h="1302895">
                <a:tc>
                  <a:txBody>
                    <a:bodyPr/>
                    <a:lstStyle/>
                    <a:p>
                      <a:pPr algn="ctr"/>
                      <a:r>
                        <a:rPr lang="en-US"/>
                        <a:t>Indicators on symptoms, cases, and hospital readiness</a:t>
                      </a:r>
                    </a:p>
                  </a:txBody>
                  <a:tcPr/>
                </a:tc>
                <a:tc>
                  <a:txBody>
                    <a:bodyPr/>
                    <a:lstStyle/>
                    <a:p>
                      <a:pPr algn="ctr"/>
                      <a:r>
                        <a:rPr lang="en-US"/>
                        <a:t>Health data,  analysis, and reporting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Health data,  analysis, and reporting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Health data,  analysis, and reporting</a:t>
                      </a:r>
                    </a:p>
                  </a:txBody>
                  <a:tcPr/>
                </a:tc>
                <a:extLst>
                  <a:ext uri="{0D108BD9-81ED-4DB2-BD59-A6C34878D82A}">
                    <a16:rowId xmlns:a16="http://schemas.microsoft.com/office/drawing/2014/main" val="1480137499"/>
                  </a:ext>
                </a:extLst>
              </a:tr>
            </a:tbl>
          </a:graphicData>
        </a:graphic>
      </p:graphicFrame>
      <p:sp>
        <p:nvSpPr>
          <p:cNvPr id="6" name="TextBox 5">
            <a:extLst>
              <a:ext uri="{FF2B5EF4-FFF2-40B4-BE49-F238E27FC236}">
                <a16:creationId xmlns:a16="http://schemas.microsoft.com/office/drawing/2014/main" id="{FB3F2153-978B-2D48-8A82-7F746322241D}"/>
              </a:ext>
            </a:extLst>
          </p:cNvPr>
          <p:cNvSpPr txBox="1"/>
          <p:nvPr/>
        </p:nvSpPr>
        <p:spPr>
          <a:xfrm>
            <a:off x="2495232" y="906162"/>
            <a:ext cx="1958934" cy="369332"/>
          </a:xfrm>
          <a:prstGeom prst="rect">
            <a:avLst/>
          </a:prstGeom>
          <a:noFill/>
        </p:spPr>
        <p:txBody>
          <a:bodyPr wrap="none" rtlCol="0">
            <a:spAutoFit/>
          </a:bodyPr>
          <a:lstStyle/>
          <a:p>
            <a:r>
              <a:rPr lang="en-US"/>
              <a:t>Strictest mitigation</a:t>
            </a:r>
          </a:p>
        </p:txBody>
      </p:sp>
      <p:sp>
        <p:nvSpPr>
          <p:cNvPr id="7" name="TextBox 6">
            <a:extLst>
              <a:ext uri="{FF2B5EF4-FFF2-40B4-BE49-F238E27FC236}">
                <a16:creationId xmlns:a16="http://schemas.microsoft.com/office/drawing/2014/main" id="{6764EF16-676B-5044-96B0-3DFD9E58582E}"/>
              </a:ext>
            </a:extLst>
          </p:cNvPr>
          <p:cNvSpPr txBox="1"/>
          <p:nvPr/>
        </p:nvSpPr>
        <p:spPr>
          <a:xfrm>
            <a:off x="6270664" y="889496"/>
            <a:ext cx="1924758" cy="369332"/>
          </a:xfrm>
          <a:prstGeom prst="rect">
            <a:avLst/>
          </a:prstGeom>
          <a:noFill/>
        </p:spPr>
        <p:txBody>
          <a:bodyPr wrap="none" rtlCol="0">
            <a:spAutoFit/>
          </a:bodyPr>
          <a:lstStyle/>
          <a:p>
            <a:r>
              <a:rPr lang="en-US"/>
              <a:t>Lightest mitigation</a:t>
            </a:r>
          </a:p>
        </p:txBody>
      </p:sp>
      <p:sp>
        <p:nvSpPr>
          <p:cNvPr id="8" name="TextBox 7">
            <a:extLst>
              <a:ext uri="{FF2B5EF4-FFF2-40B4-BE49-F238E27FC236}">
                <a16:creationId xmlns:a16="http://schemas.microsoft.com/office/drawing/2014/main" id="{A3A4A25B-60BC-0E4C-948B-C01296EDBBB6}"/>
              </a:ext>
            </a:extLst>
          </p:cNvPr>
          <p:cNvSpPr txBox="1"/>
          <p:nvPr/>
        </p:nvSpPr>
        <p:spPr>
          <a:xfrm>
            <a:off x="581882" y="3675830"/>
            <a:ext cx="7543798" cy="1384995"/>
          </a:xfrm>
          <a:prstGeom prst="rect">
            <a:avLst/>
          </a:prstGeom>
          <a:noFill/>
        </p:spPr>
        <p:txBody>
          <a:bodyPr wrap="square" rtlCol="0" anchor="t">
            <a:spAutoFit/>
          </a:bodyPr>
          <a:lstStyle/>
          <a:p>
            <a:r>
              <a:rPr lang="en-US" sz="2800" dirty="0"/>
              <a:t>Who reports to your district on which phase you are in?  </a:t>
            </a:r>
            <a:r>
              <a:rPr lang="en-US" sz="2800" dirty="0">
                <a:cs typeface="Calibri"/>
              </a:rPr>
              <a:t>What phase is your school district community in?</a:t>
            </a:r>
            <a:endParaRPr lang="en-US" sz="2800" dirty="0">
              <a:highlight>
                <a:srgbClr val="FFFF00"/>
              </a:highlight>
              <a:cs typeface="Calibri"/>
            </a:endParaRPr>
          </a:p>
        </p:txBody>
      </p:sp>
      <p:sp>
        <p:nvSpPr>
          <p:cNvPr id="9" name="Slide Number Placeholder 1">
            <a:extLst>
              <a:ext uri="{FF2B5EF4-FFF2-40B4-BE49-F238E27FC236}">
                <a16:creationId xmlns:a16="http://schemas.microsoft.com/office/drawing/2014/main" id="{BF5B38E0-121D-4529-B7F0-20F428DAFD40}"/>
              </a:ext>
            </a:extLst>
          </p:cNvPr>
          <p:cNvSpPr>
            <a:spLocks noGrp="1"/>
          </p:cNvSpPr>
          <p:nvPr>
            <p:ph type="sldNum" sz="quarter" idx="12"/>
          </p:nvPr>
        </p:nvSpPr>
        <p:spPr>
          <a:xfrm>
            <a:off x="8610600" y="6553200"/>
            <a:ext cx="457200" cy="365125"/>
          </a:xfrm>
        </p:spPr>
        <p:txBody>
          <a:bodyPr/>
          <a:lstStyle/>
          <a:p>
            <a:fld id="{6D22F896-40B5-4ADD-8801-0D06FADFA095}" type="slidenum">
              <a:rPr lang="en-US" smtClean="0"/>
              <a:t>18</a:t>
            </a:fld>
            <a:endParaRPr lang="en-US"/>
          </a:p>
        </p:txBody>
      </p:sp>
      <p:pic>
        <p:nvPicPr>
          <p:cNvPr id="10" name="Picture 9" descr="A close up of a logo&#10;&#10;Description automatically generated">
            <a:extLst>
              <a:ext uri="{FF2B5EF4-FFF2-40B4-BE49-F238E27FC236}">
                <a16:creationId xmlns:a16="http://schemas.microsoft.com/office/drawing/2014/main" id="{4FAEF6EB-5D0A-4677-B6E2-1497BE475EB0}"/>
              </a:ext>
            </a:extLst>
          </p:cNvPr>
          <p:cNvPicPr>
            <a:picLocks noChangeAspect="1"/>
          </p:cNvPicPr>
          <p:nvPr/>
        </p:nvPicPr>
        <p:blipFill rotWithShape="1">
          <a:blip r:embed="rId2"/>
          <a:srcRect t="33118" b="34945"/>
          <a:stretch/>
        </p:blipFill>
        <p:spPr>
          <a:xfrm>
            <a:off x="3920992" y="6235966"/>
            <a:ext cx="1816079" cy="544544"/>
          </a:xfrm>
          <a:prstGeom prst="rect">
            <a:avLst/>
          </a:prstGeom>
        </p:spPr>
      </p:pic>
      <p:sp>
        <p:nvSpPr>
          <p:cNvPr id="11" name="Text Box 57">
            <a:extLst>
              <a:ext uri="{FF2B5EF4-FFF2-40B4-BE49-F238E27FC236}">
                <a16:creationId xmlns:a16="http://schemas.microsoft.com/office/drawing/2014/main" id="{7AC8A9E0-9A48-4531-9A92-D21039F009E2}"/>
              </a:ext>
            </a:extLst>
          </p:cNvPr>
          <p:cNvSpPr txBox="1"/>
          <p:nvPr/>
        </p:nvSpPr>
        <p:spPr>
          <a:xfrm>
            <a:off x="6522720" y="6463490"/>
            <a:ext cx="1365917" cy="262774"/>
          </a:xfrm>
          <a:prstGeom prst="rect">
            <a:avLst/>
          </a:prstGeom>
          <a:noFill/>
          <a:ln>
            <a:noFill/>
          </a:ln>
          <a:effectLst/>
          <a:extLst>
            <a:ext uri="{C572A759-6A51-4108-AA02-DFA0A04FC94B}">
              <ma14:wrappingTextBoxFlag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rto="http://schemas.microsoft.com/office/word/2006/arto"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1200"/>
              </a:spcBef>
              <a:spcAft>
                <a:spcPts val="800"/>
              </a:spcAft>
            </a:pPr>
            <a:r>
              <a:rPr lang="en-US" sz="1200" b="1" cap="all" spc="200">
                <a:solidFill>
                  <a:srgbClr val="3C3D3C"/>
                </a:solidFill>
                <a:latin typeface="Agenda"/>
                <a:ea typeface="Calibri" panose="020F0502020204030204" pitchFamily="34" charset="0"/>
                <a:cs typeface="Times New Roman"/>
              </a:rPr>
              <a:t>May 28</a:t>
            </a:r>
            <a:r>
              <a:rPr lang="en-US" sz="1200" b="1" cap="all" spc="200">
                <a:solidFill>
                  <a:srgbClr val="3C3D3C"/>
                </a:solidFill>
                <a:effectLst/>
                <a:latin typeface="Agenda"/>
                <a:ea typeface="Calibri" panose="020F0502020204030204" pitchFamily="34" charset="0"/>
                <a:cs typeface="Times New Roman"/>
              </a:rPr>
              <a:t>, 2020</a:t>
            </a:r>
          </a:p>
          <a:p>
            <a:pPr marL="0" marR="0" algn="just">
              <a:spcBef>
                <a:spcPts val="1200"/>
              </a:spcBef>
              <a:spcAft>
                <a:spcPts val="800"/>
              </a:spcAft>
            </a:pPr>
            <a:endParaRPr lang="en-US" sz="1200" spc="100">
              <a:effectLst/>
              <a:latin typeface="Granjon LT Std" panose="020505020705060204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8540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35A94C-13D1-4916-A869-B6F64141E086}"/>
              </a:ext>
            </a:extLst>
          </p:cNvPr>
          <p:cNvSpPr/>
          <p:nvPr/>
        </p:nvSpPr>
        <p:spPr>
          <a:xfrm>
            <a:off x="480446" y="422290"/>
            <a:ext cx="7710407" cy="5678478"/>
          </a:xfrm>
          <a:prstGeom prst="rect">
            <a:avLst/>
          </a:prstGeom>
        </p:spPr>
        <p:txBody>
          <a:bodyPr wrap="square" anchor="t">
            <a:spAutoFit/>
          </a:bodyPr>
          <a:lstStyle/>
          <a:p>
            <a:r>
              <a:rPr lang="en-US" sz="3200" b="1">
                <a:solidFill>
                  <a:srgbClr val="201F1E"/>
                </a:solidFill>
                <a:latin typeface="Calibri"/>
                <a:cs typeface="Calibri"/>
              </a:rPr>
              <a:t>Key objectives for our recurring meetings </a:t>
            </a:r>
            <a:endParaRPr lang="en-US" sz="3200" b="1">
              <a:solidFill>
                <a:srgbClr val="201F1E"/>
              </a:solidFill>
              <a:latin typeface="Calibri" panose="020F0502020204030204" pitchFamily="34" charset="0"/>
            </a:endParaRPr>
          </a:p>
          <a:p>
            <a:endParaRPr lang="en-US" sz="3200">
              <a:solidFill>
                <a:srgbClr val="201F1E"/>
              </a:solidFill>
              <a:latin typeface="Calibri" panose="020F0502020204030204" pitchFamily="34" charset="0"/>
            </a:endParaRPr>
          </a:p>
          <a:p>
            <a:pPr marL="285750" indent="-285750">
              <a:buFont typeface="Arial" panose="020B0604020202020204" pitchFamily="34" charset="0"/>
              <a:buChar char="•"/>
            </a:pPr>
            <a:r>
              <a:rPr lang="en-US" sz="2400" b="1"/>
              <a:t>Share updates on Federal funding</a:t>
            </a:r>
            <a:r>
              <a:rPr lang="en-US" sz="2400"/>
              <a:t> for local and state educational agencies related to COVID-19 costs</a:t>
            </a:r>
            <a:endParaRPr lang="en-US" sz="2400">
              <a:cs typeface="Calibri"/>
            </a:endParaRP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b="1"/>
              <a:t>Create and share tools</a:t>
            </a:r>
            <a:r>
              <a:rPr lang="en-US" sz="2400"/>
              <a:t> that can help track incurred and expected Covid-19 related expenses, assist with space planning, scheduling, manage record keeping, and other work associated with reopening schools </a:t>
            </a:r>
            <a:endParaRPr lang="en-US" sz="2400">
              <a:cs typeface="Calibri"/>
            </a:endParaRP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b="1"/>
              <a:t>Develop guidance</a:t>
            </a:r>
            <a:r>
              <a:rPr lang="en-US" sz="2400"/>
              <a:t> for planning, operation, and maintenance of school buildings, transportation and student assignment that align to appropriate public health directives and concerns</a:t>
            </a:r>
            <a:endParaRPr lang="en-US" sz="2400">
              <a:cs typeface="Calibri"/>
            </a:endParaRPr>
          </a:p>
          <a:p>
            <a:endParaRPr lang="en-US" sz="1100">
              <a:solidFill>
                <a:srgbClr val="201F1E"/>
              </a:solidFill>
              <a:latin typeface="Calibri" panose="020F0502020204030204" pitchFamily="34" charset="0"/>
            </a:endParaRPr>
          </a:p>
        </p:txBody>
      </p:sp>
      <p:pic>
        <p:nvPicPr>
          <p:cNvPr id="3" name="Picture 2" descr="A close up of a logo&#10;&#10;Description automatically generated">
            <a:extLst>
              <a:ext uri="{FF2B5EF4-FFF2-40B4-BE49-F238E27FC236}">
                <a16:creationId xmlns:a16="http://schemas.microsoft.com/office/drawing/2014/main" id="{F6B1D23F-030E-4DFD-87DD-9C9C19BD3365}"/>
              </a:ext>
            </a:extLst>
          </p:cNvPr>
          <p:cNvPicPr>
            <a:picLocks noChangeAspect="1"/>
          </p:cNvPicPr>
          <p:nvPr/>
        </p:nvPicPr>
        <p:blipFill>
          <a:blip r:embed="rId2"/>
          <a:stretch>
            <a:fillRect/>
          </a:stretch>
        </p:blipFill>
        <p:spPr>
          <a:xfrm>
            <a:off x="3745567" y="5584624"/>
            <a:ext cx="1816079" cy="1937151"/>
          </a:xfrm>
          <a:prstGeom prst="rect">
            <a:avLst/>
          </a:prstGeom>
        </p:spPr>
      </p:pic>
      <p:sp>
        <p:nvSpPr>
          <p:cNvPr id="4" name="Text Box 57">
            <a:extLst>
              <a:ext uri="{FF2B5EF4-FFF2-40B4-BE49-F238E27FC236}">
                <a16:creationId xmlns:a16="http://schemas.microsoft.com/office/drawing/2014/main" id="{D20345B4-8EDE-48E8-9984-04CF0E1AA434}"/>
              </a:ext>
            </a:extLst>
          </p:cNvPr>
          <p:cNvSpPr txBox="1"/>
          <p:nvPr/>
        </p:nvSpPr>
        <p:spPr>
          <a:xfrm>
            <a:off x="6828136" y="6313456"/>
            <a:ext cx="2545080" cy="544544"/>
          </a:xfrm>
          <a:prstGeom prst="rect">
            <a:avLst/>
          </a:prstGeom>
          <a:noFill/>
          <a:ln>
            <a:noFill/>
          </a:ln>
          <a:effectLst/>
          <a:extLst>
            <a:ext uri="{C572A759-6A51-4108-AA02-DFA0A04FC94B}">
              <ma14:wrappingTextBoxFlag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rto="http://schemas.microsoft.com/office/word/2006/arto"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1200"/>
              </a:spcBef>
              <a:spcAft>
                <a:spcPts val="800"/>
              </a:spcAft>
            </a:pPr>
            <a:r>
              <a:rPr lang="en-US" sz="1200" b="1" cap="all" spc="200">
                <a:solidFill>
                  <a:srgbClr val="3C3D3C"/>
                </a:solidFill>
                <a:latin typeface="Agenda"/>
                <a:ea typeface="Calibri" panose="020F0502020204030204" pitchFamily="34" charset="0"/>
                <a:cs typeface="Times New Roman"/>
              </a:rPr>
              <a:t>June 4</a:t>
            </a:r>
            <a:r>
              <a:rPr lang="en-US" sz="1200" b="1" cap="all" spc="200">
                <a:solidFill>
                  <a:srgbClr val="3C3D3C"/>
                </a:solidFill>
                <a:effectLst/>
                <a:latin typeface="Agenda"/>
                <a:ea typeface="Calibri" panose="020F0502020204030204" pitchFamily="34" charset="0"/>
                <a:cs typeface="Times New Roman"/>
              </a:rPr>
              <a:t>, 2020</a:t>
            </a:r>
          </a:p>
          <a:p>
            <a:pPr marL="0" marR="0" algn="just">
              <a:spcBef>
                <a:spcPts val="1200"/>
              </a:spcBef>
              <a:spcAft>
                <a:spcPts val="800"/>
              </a:spcAft>
            </a:pPr>
            <a:endParaRPr lang="en-US" sz="1200" spc="100">
              <a:effectLst/>
              <a:latin typeface="Granjon LT Std" panose="02050502070506020403" pitchFamily="18"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F0B4F7E1-A57E-443E-B8A2-0682047E22BB}"/>
              </a:ext>
            </a:extLst>
          </p:cNvPr>
          <p:cNvSpPr>
            <a:spLocks noGrp="1"/>
          </p:cNvSpPr>
          <p:nvPr>
            <p:ph type="sldNum" sz="quarter" idx="12"/>
          </p:nvPr>
        </p:nvSpPr>
        <p:spPr/>
        <p:txBody>
          <a:bodyPr/>
          <a:lstStyle/>
          <a:p>
            <a:fld id="{F404FDBF-B95C-49E6-AB89-D6581B68EFD4}" type="slidenum">
              <a:rPr lang="en-US" smtClean="0"/>
              <a:t>1</a:t>
            </a:fld>
            <a:endParaRPr lang="en-US"/>
          </a:p>
        </p:txBody>
      </p:sp>
    </p:spTree>
    <p:extLst>
      <p:ext uri="{BB962C8B-B14F-4D97-AF65-F5344CB8AC3E}">
        <p14:creationId xmlns:p14="http://schemas.microsoft.com/office/powerpoint/2010/main" val="3926519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DEC7AF-095F-EB48-9B3B-E116DDE6321F}"/>
              </a:ext>
            </a:extLst>
          </p:cNvPr>
          <p:cNvSpPr>
            <a:spLocks noGrp="1"/>
          </p:cNvSpPr>
          <p:nvPr>
            <p:ph type="body" sz="quarter" idx="15"/>
          </p:nvPr>
        </p:nvSpPr>
        <p:spPr/>
        <p:txBody>
          <a:bodyPr/>
          <a:lstStyle/>
          <a:p>
            <a:r>
              <a:rPr lang="en-US" sz="2000"/>
              <a:t>gating Criteria for reducing mitigation measures</a:t>
            </a:r>
          </a:p>
        </p:txBody>
      </p:sp>
      <p:sp>
        <p:nvSpPr>
          <p:cNvPr id="3" name="Rectangle 2">
            <a:extLst>
              <a:ext uri="{FF2B5EF4-FFF2-40B4-BE49-F238E27FC236}">
                <a16:creationId xmlns:a16="http://schemas.microsoft.com/office/drawing/2014/main" id="{1E1DC97E-7121-7947-8A59-8C95461D2894}"/>
              </a:ext>
            </a:extLst>
          </p:cNvPr>
          <p:cNvSpPr/>
          <p:nvPr/>
        </p:nvSpPr>
        <p:spPr>
          <a:xfrm>
            <a:off x="162732" y="1431790"/>
            <a:ext cx="8295468" cy="4401205"/>
          </a:xfrm>
          <a:prstGeom prst="rect">
            <a:avLst/>
          </a:prstGeom>
        </p:spPr>
        <p:txBody>
          <a:bodyPr wrap="square">
            <a:spAutoFit/>
          </a:bodyPr>
          <a:lstStyle/>
          <a:p>
            <a:r>
              <a:rPr lang="en-US" sz="2000" b="1">
                <a:solidFill>
                  <a:srgbClr val="C1312D"/>
                </a:solidFill>
                <a:latin typeface="Helvetica" pitchFamily="2" charset="0"/>
              </a:rPr>
              <a:t>• </a:t>
            </a:r>
            <a:r>
              <a:rPr lang="en-US" sz="2000" b="1" i="1">
                <a:latin typeface="Helvetica" pitchFamily="2" charset="0"/>
              </a:rPr>
              <a:t>Indicators based on symptoms</a:t>
            </a:r>
            <a:r>
              <a:rPr lang="en-US" sz="2000" i="1">
                <a:latin typeface="Helvetica" pitchFamily="2" charset="0"/>
              </a:rPr>
              <a:t>: </a:t>
            </a:r>
            <a:r>
              <a:rPr lang="en-US" sz="2000">
                <a:latin typeface="Helvetica" pitchFamily="2" charset="0"/>
              </a:rPr>
              <a:t>Downward trajectory of influenza-like illnesses (ILI syndrome) reported within a 14-day period </a:t>
            </a:r>
            <a:r>
              <a:rPr lang="en-US" sz="2000" b="1">
                <a:latin typeface="Helvetica" pitchFamily="2" charset="0"/>
              </a:rPr>
              <a:t>AND </a:t>
            </a:r>
            <a:r>
              <a:rPr lang="en-US" sz="2000">
                <a:latin typeface="Helvetica" pitchFamily="2" charset="0"/>
              </a:rPr>
              <a:t>Downward trajectory of COVID-like syndromic cases (i.e., COVID-like illness or CLI syndrome) reported within a 14-day period. </a:t>
            </a:r>
          </a:p>
          <a:p>
            <a:endParaRPr lang="en-US" sz="2000">
              <a:latin typeface="Helvetica" pitchFamily="2" charset="0"/>
            </a:endParaRPr>
          </a:p>
          <a:p>
            <a:r>
              <a:rPr lang="en-US" sz="2000" b="1">
                <a:solidFill>
                  <a:srgbClr val="C1312D"/>
                </a:solidFill>
                <a:latin typeface="Helvetica" pitchFamily="2" charset="0"/>
              </a:rPr>
              <a:t>• </a:t>
            </a:r>
            <a:r>
              <a:rPr lang="en-US" sz="2000" b="1" i="1">
                <a:latin typeface="Helvetica" pitchFamily="2" charset="0"/>
              </a:rPr>
              <a:t>Indicators based on cases:</a:t>
            </a:r>
            <a:r>
              <a:rPr lang="en-US" sz="2000" i="1">
                <a:latin typeface="Helvetica" pitchFamily="2" charset="0"/>
              </a:rPr>
              <a:t> </a:t>
            </a:r>
            <a:r>
              <a:rPr lang="en-US" sz="2000">
                <a:latin typeface="Helvetica" pitchFamily="2" charset="0"/>
              </a:rPr>
              <a:t>Downward trajectory of documented COVID-19 cases within a 14-day period </a:t>
            </a:r>
            <a:r>
              <a:rPr lang="en-US" sz="2000" b="1">
                <a:latin typeface="Helvetica" pitchFamily="2" charset="0"/>
              </a:rPr>
              <a:t>OR </a:t>
            </a:r>
            <a:r>
              <a:rPr lang="en-US" sz="2000">
                <a:latin typeface="Helvetica" pitchFamily="2" charset="0"/>
              </a:rPr>
              <a:t>Downward trajectory of positive tests as a percent of total tests within a 14-day period (concurrent with a flat or increasing volume of tests). </a:t>
            </a:r>
            <a:br>
              <a:rPr lang="en-US" sz="2000">
                <a:latin typeface="Helvetica" pitchFamily="2" charset="0"/>
              </a:rPr>
            </a:br>
            <a:endParaRPr lang="en-US" sz="2000">
              <a:latin typeface="Helvetica" pitchFamily="2" charset="0"/>
            </a:endParaRPr>
          </a:p>
          <a:p>
            <a:r>
              <a:rPr lang="en-US" sz="2000" b="1">
                <a:solidFill>
                  <a:srgbClr val="C1312D"/>
                </a:solidFill>
                <a:latin typeface="Helvetica" pitchFamily="2" charset="0"/>
              </a:rPr>
              <a:t>• </a:t>
            </a:r>
            <a:r>
              <a:rPr lang="en-US" sz="2000" b="1" i="1">
                <a:latin typeface="Helvetica" pitchFamily="2" charset="0"/>
              </a:rPr>
              <a:t>Indicators for hospital readiness: </a:t>
            </a:r>
            <a:r>
              <a:rPr lang="en-US" sz="2000">
                <a:latin typeface="Helvetica" pitchFamily="2" charset="0"/>
              </a:rPr>
              <a:t>Capacity to treat all patients without utilization of crisis care standards </a:t>
            </a:r>
            <a:r>
              <a:rPr lang="en-US" sz="2000" b="1">
                <a:latin typeface="Helvetica" pitchFamily="2" charset="0"/>
              </a:rPr>
              <a:t>AND </a:t>
            </a:r>
            <a:endParaRPr lang="en-US" sz="2000">
              <a:latin typeface="Helvetica" pitchFamily="2" charset="0"/>
            </a:endParaRPr>
          </a:p>
          <a:p>
            <a:r>
              <a:rPr lang="en-US" sz="2000">
                <a:latin typeface="Helvetica" pitchFamily="2" charset="0"/>
              </a:rPr>
              <a:t>Robust testing program in place for at-risk healthcare workers, including antibody testing. </a:t>
            </a:r>
            <a:endParaRPr lang="en-US" sz="2000">
              <a:effectLst/>
              <a:latin typeface="Helvetica" pitchFamily="2" charset="0"/>
            </a:endParaRPr>
          </a:p>
        </p:txBody>
      </p:sp>
      <p:sp>
        <p:nvSpPr>
          <p:cNvPr id="4" name="TextBox 3">
            <a:extLst>
              <a:ext uri="{FF2B5EF4-FFF2-40B4-BE49-F238E27FC236}">
                <a16:creationId xmlns:a16="http://schemas.microsoft.com/office/drawing/2014/main" id="{2048542C-F52F-4E40-AFF7-C54364AEC11F}"/>
              </a:ext>
            </a:extLst>
          </p:cNvPr>
          <p:cNvSpPr txBox="1"/>
          <p:nvPr/>
        </p:nvSpPr>
        <p:spPr>
          <a:xfrm>
            <a:off x="685800" y="1239864"/>
            <a:ext cx="184731" cy="369332"/>
          </a:xfrm>
          <a:prstGeom prst="rect">
            <a:avLst/>
          </a:prstGeom>
          <a:noFill/>
        </p:spPr>
        <p:txBody>
          <a:bodyPr wrap="none" rtlCol="0">
            <a:spAutoFit/>
          </a:bodyPr>
          <a:lstStyle/>
          <a:p>
            <a:endParaRPr lang="en-US"/>
          </a:p>
        </p:txBody>
      </p:sp>
      <p:sp>
        <p:nvSpPr>
          <p:cNvPr id="5" name="Slide Number Placeholder 1">
            <a:extLst>
              <a:ext uri="{FF2B5EF4-FFF2-40B4-BE49-F238E27FC236}">
                <a16:creationId xmlns:a16="http://schemas.microsoft.com/office/drawing/2014/main" id="{CE35CAE1-807F-4658-A64A-F2ECE3A0B87F}"/>
              </a:ext>
            </a:extLst>
          </p:cNvPr>
          <p:cNvSpPr>
            <a:spLocks noGrp="1"/>
          </p:cNvSpPr>
          <p:nvPr>
            <p:ph type="sldNum" sz="quarter" idx="12"/>
          </p:nvPr>
        </p:nvSpPr>
        <p:spPr>
          <a:xfrm>
            <a:off x="8610600" y="6553200"/>
            <a:ext cx="457200" cy="365125"/>
          </a:xfrm>
        </p:spPr>
        <p:txBody>
          <a:bodyPr/>
          <a:lstStyle/>
          <a:p>
            <a:fld id="{6D22F896-40B5-4ADD-8801-0D06FADFA095}" type="slidenum">
              <a:rPr lang="en-US" smtClean="0"/>
              <a:t>19</a:t>
            </a:fld>
            <a:endParaRPr lang="en-US"/>
          </a:p>
        </p:txBody>
      </p:sp>
      <p:pic>
        <p:nvPicPr>
          <p:cNvPr id="6" name="Picture 5" descr="A close up of a logo&#10;&#10;Description automatically generated">
            <a:extLst>
              <a:ext uri="{FF2B5EF4-FFF2-40B4-BE49-F238E27FC236}">
                <a16:creationId xmlns:a16="http://schemas.microsoft.com/office/drawing/2014/main" id="{07A887B3-BF78-4012-BFF9-BC55A7FDBE65}"/>
              </a:ext>
            </a:extLst>
          </p:cNvPr>
          <p:cNvPicPr>
            <a:picLocks noChangeAspect="1"/>
          </p:cNvPicPr>
          <p:nvPr/>
        </p:nvPicPr>
        <p:blipFill rotWithShape="1">
          <a:blip r:embed="rId2"/>
          <a:srcRect t="33118" b="34945"/>
          <a:stretch/>
        </p:blipFill>
        <p:spPr>
          <a:xfrm>
            <a:off x="3920992" y="6235966"/>
            <a:ext cx="1816079" cy="544544"/>
          </a:xfrm>
          <a:prstGeom prst="rect">
            <a:avLst/>
          </a:prstGeom>
        </p:spPr>
      </p:pic>
      <p:sp>
        <p:nvSpPr>
          <p:cNvPr id="7" name="Text Box 57">
            <a:extLst>
              <a:ext uri="{FF2B5EF4-FFF2-40B4-BE49-F238E27FC236}">
                <a16:creationId xmlns:a16="http://schemas.microsoft.com/office/drawing/2014/main" id="{7233A099-D094-4B5F-BDD9-77561E94312E}"/>
              </a:ext>
            </a:extLst>
          </p:cNvPr>
          <p:cNvSpPr txBox="1"/>
          <p:nvPr/>
        </p:nvSpPr>
        <p:spPr>
          <a:xfrm>
            <a:off x="6522720" y="6463490"/>
            <a:ext cx="1365917" cy="262774"/>
          </a:xfrm>
          <a:prstGeom prst="rect">
            <a:avLst/>
          </a:prstGeom>
          <a:noFill/>
          <a:ln>
            <a:noFill/>
          </a:ln>
          <a:effectLst/>
          <a:extLst>
            <a:ext uri="{C572A759-6A51-4108-AA02-DFA0A04FC94B}">
              <ma14:wrappingTextBoxFlag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rto="http://schemas.microsoft.com/office/word/2006/arto"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1200"/>
              </a:spcBef>
              <a:spcAft>
                <a:spcPts val="800"/>
              </a:spcAft>
            </a:pPr>
            <a:r>
              <a:rPr lang="en-US" sz="1200" b="1" cap="all" spc="200">
                <a:solidFill>
                  <a:srgbClr val="3C3D3C"/>
                </a:solidFill>
                <a:latin typeface="Agenda"/>
                <a:ea typeface="Calibri" panose="020F0502020204030204" pitchFamily="34" charset="0"/>
                <a:cs typeface="Times New Roman"/>
              </a:rPr>
              <a:t>May 28</a:t>
            </a:r>
            <a:r>
              <a:rPr lang="en-US" sz="1200" b="1" cap="all" spc="200">
                <a:solidFill>
                  <a:srgbClr val="3C3D3C"/>
                </a:solidFill>
                <a:effectLst/>
                <a:latin typeface="Agenda"/>
                <a:ea typeface="Calibri" panose="020F0502020204030204" pitchFamily="34" charset="0"/>
                <a:cs typeface="Times New Roman"/>
              </a:rPr>
              <a:t>, 2020</a:t>
            </a:r>
          </a:p>
          <a:p>
            <a:pPr marL="0" marR="0" algn="just">
              <a:spcBef>
                <a:spcPts val="1200"/>
              </a:spcBef>
              <a:spcAft>
                <a:spcPts val="800"/>
              </a:spcAft>
            </a:pPr>
            <a:endParaRPr lang="en-US" sz="1200" spc="100">
              <a:effectLst/>
              <a:latin typeface="Granjon LT Std" panose="020505020705060204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3457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1A749B-949D-4BFC-AAF6-1FE9B7C8B308}"/>
              </a:ext>
            </a:extLst>
          </p:cNvPr>
          <p:cNvSpPr>
            <a:spLocks noGrp="1"/>
          </p:cNvSpPr>
          <p:nvPr>
            <p:ph type="body" sz="quarter" idx="15"/>
          </p:nvPr>
        </p:nvSpPr>
        <p:spPr>
          <a:xfrm>
            <a:off x="685800" y="372762"/>
            <a:ext cx="8153400" cy="510642"/>
          </a:xfrm>
        </p:spPr>
        <p:txBody>
          <a:bodyPr vert="horz" lIns="91440" tIns="45720" rIns="91440" bIns="45720" rtlCol="0" anchor="t">
            <a:noAutofit/>
          </a:bodyPr>
          <a:lstStyle/>
          <a:p>
            <a:r>
              <a:rPr lang="en-US" dirty="0">
                <a:latin typeface="Agenda"/>
              </a:rPr>
              <a:t> Step 2 </a:t>
            </a:r>
            <a:r>
              <a:rPr lang="en-US" dirty="0">
                <a:solidFill>
                  <a:schemeClr val="accent1"/>
                </a:solidFill>
                <a:latin typeface="Agenda"/>
              </a:rPr>
              <a:t>| Be curious</a:t>
            </a:r>
          </a:p>
        </p:txBody>
      </p:sp>
      <p:sp>
        <p:nvSpPr>
          <p:cNvPr id="3" name="TextBox 2">
            <a:extLst>
              <a:ext uri="{FF2B5EF4-FFF2-40B4-BE49-F238E27FC236}">
                <a16:creationId xmlns:a16="http://schemas.microsoft.com/office/drawing/2014/main" id="{53B04AD6-389B-47BB-B9A8-26358458DE01}"/>
              </a:ext>
            </a:extLst>
          </p:cNvPr>
          <p:cNvSpPr txBox="1"/>
          <p:nvPr/>
        </p:nvSpPr>
        <p:spPr>
          <a:xfrm>
            <a:off x="422329" y="946200"/>
            <a:ext cx="7865919" cy="6571030"/>
          </a:xfrm>
          <a:prstGeom prst="rect">
            <a:avLst/>
          </a:prstGeom>
          <a:noFill/>
        </p:spPr>
        <p:txBody>
          <a:bodyPr wrap="square" rtlCol="0" anchor="t">
            <a:spAutoFit/>
          </a:bodyPr>
          <a:lstStyle/>
          <a:p>
            <a:pPr marL="285750" indent="-285750">
              <a:buFont typeface="Arial" panose="020B0604020202020204" pitchFamily="34" charset="0"/>
              <a:buChar char="•"/>
            </a:pPr>
            <a:r>
              <a:rPr lang="en-US" b="1" dirty="0"/>
              <a:t>Survey stakeholders</a:t>
            </a:r>
            <a:endParaRPr lang="en-US" dirty="0"/>
          </a:p>
          <a:p>
            <a:pPr marL="742950" lvl="1" indent="-285750">
              <a:buFont typeface="Arial" panose="020B0604020202020204" pitchFamily="34" charset="0"/>
              <a:buChar char="•"/>
            </a:pPr>
            <a:r>
              <a:rPr lang="en-US" dirty="0"/>
              <a:t>Teachers…example of Philadelphia</a:t>
            </a:r>
          </a:p>
          <a:p>
            <a:pPr marL="742950" lvl="1" indent="-285750">
              <a:buFont typeface="Arial" panose="020B0604020202020204" pitchFamily="34" charset="0"/>
              <a:buChar char="•"/>
            </a:pPr>
            <a:r>
              <a:rPr lang="en-US" sz="1100" dirty="0"/>
              <a:t>The idea of having to wear a mask all day will surely increase my anxiety. I won’t be able to do it. I’m very concerned about that. • Concerned about mask wearing as it will be another thing that teachers are responsible for. I as an adult can sustain wearing a mask for an hour and I couldn’t imagine wearing one and teaching all day long in a building that is not air conditioned. Also, the students will be fidgeting with their mask throughout the day and it will be a distraction. Where are the masks going during lunch? Specialist classes? The students can lose them or break them and then what? • SDP needs to provide PPE to all students and staff daily. • What happens when a child doesn't have a mask? • My classroom was 104 degrees for weeks last year during heat waves. How in the world am I going to wear a mask all day without fainting? I have sensory polyneuropathy, and it makes me intolerant to heat. All schools should be air conditioned if we will be required to wear masks. • I don't see how K-2 students will be able to adequately use masks and other protective gear. • I’m concerned about head start. Keeping the children apart will be impossible. I can’t imagine them wearing face masks all day. • I do not wish to work all day wearing a mask. If we go back to school this cannot be a requirement. There are many people who are claustrophobic or asthmatic and cannot wear a mask or face covering all day. Wearing a mask all day can negatively affect one's heart rate, state of mind, &amp; overall health.</a:t>
            </a:r>
            <a:endParaRPr lang="en-US" sz="1100" dirty="0">
              <a:cs typeface="Calibri"/>
            </a:endParaRP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Do focus groups of stakeholders in small calls</a:t>
            </a:r>
            <a:endParaRPr lang="en-US" b="1" dirty="0">
              <a:cs typeface="Calibri"/>
            </a:endParaRPr>
          </a:p>
          <a:p>
            <a:pPr marL="742950" lvl="1" indent="-285750">
              <a:buFont typeface="Arial" panose="020B0604020202020204" pitchFamily="34" charset="0"/>
              <a:buChar char="•"/>
            </a:pPr>
            <a:r>
              <a:rPr lang="en-US" dirty="0"/>
              <a:t>Develop question protocols for each group</a:t>
            </a:r>
            <a:endParaRPr lang="en-US" dirty="0">
              <a:cs typeface="Calibri"/>
            </a:endParaRPr>
          </a:p>
          <a:p>
            <a:pPr marL="1200150" lvl="2" indent="-285750">
              <a:buFont typeface="Wingdings" panose="05000000000000000000" pitchFamily="2" charset="2"/>
              <a:buChar char="ü"/>
            </a:pPr>
            <a:r>
              <a:rPr lang="en-US" sz="1600" i="1" dirty="0"/>
              <a:t>Early childhood teachers and parents</a:t>
            </a:r>
            <a:endParaRPr lang="en-US" sz="1600" i="1" dirty="0">
              <a:cs typeface="Calibri"/>
            </a:endParaRPr>
          </a:p>
          <a:p>
            <a:pPr marL="1200150" lvl="2" indent="-285750">
              <a:buFont typeface="Wingdings" panose="05000000000000000000" pitchFamily="2" charset="2"/>
              <a:buChar char="ü"/>
            </a:pPr>
            <a:r>
              <a:rPr lang="en-US" sz="1600" i="1" dirty="0"/>
              <a:t>Middle grades teachers and parents</a:t>
            </a:r>
            <a:endParaRPr lang="en-US" sz="1600" i="1" dirty="0">
              <a:cs typeface="Calibri"/>
            </a:endParaRPr>
          </a:p>
          <a:p>
            <a:pPr marL="1200150" lvl="2" indent="-285750">
              <a:buFont typeface="Wingdings" panose="05000000000000000000" pitchFamily="2" charset="2"/>
              <a:buChar char="ü"/>
            </a:pPr>
            <a:r>
              <a:rPr lang="en-US" sz="1600" i="1" dirty="0"/>
              <a:t>High school teachers and parents</a:t>
            </a:r>
            <a:endParaRPr lang="en-US" sz="1600" i="1" dirty="0">
              <a:cs typeface="Calibri"/>
            </a:endParaRPr>
          </a:p>
          <a:p>
            <a:pPr marL="1200150" lvl="2" indent="-285750">
              <a:buFont typeface="Wingdings" panose="05000000000000000000" pitchFamily="2" charset="2"/>
              <a:buChar char="ü"/>
            </a:pPr>
            <a:r>
              <a:rPr lang="en-US" sz="1600" i="1" dirty="0"/>
              <a:t>Special needs teachers and parents</a:t>
            </a:r>
            <a:endParaRPr lang="en-US" sz="1600" i="1" dirty="0">
              <a:cs typeface="Calibri"/>
            </a:endParaRPr>
          </a:p>
          <a:p>
            <a:pPr lvl="2"/>
            <a:endParaRPr lang="en-US" sz="1600" i="1" dirty="0">
              <a:cs typeface="Calibri"/>
            </a:endParaRPr>
          </a:p>
          <a:p>
            <a:pPr marL="742950" lvl="1" indent="-285750">
              <a:buFont typeface="Arial" panose="020B0604020202020204" pitchFamily="34" charset="0"/>
              <a:buChar char="•"/>
            </a:pPr>
            <a:r>
              <a:rPr lang="en-US" dirty="0"/>
              <a:t>Record discussions</a:t>
            </a:r>
            <a:endParaRPr lang="en-US" dirty="0">
              <a:cs typeface="Calibri"/>
            </a:endParaRPr>
          </a:p>
          <a:p>
            <a:pPr marL="742950" lvl="1" indent="-285750">
              <a:buFont typeface="Arial" panose="020B0604020202020204" pitchFamily="34" charset="0"/>
              <a:buChar char="•"/>
            </a:pPr>
            <a:r>
              <a:rPr lang="en-US" dirty="0"/>
              <a:t>Write up findings </a:t>
            </a:r>
            <a:endParaRPr lang="en-US" dirty="0">
              <a:cs typeface="Calibri"/>
            </a:endParaRPr>
          </a:p>
          <a:p>
            <a:pPr lvl="2"/>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sp>
        <p:nvSpPr>
          <p:cNvPr id="4" name="Slide Number Placeholder 1">
            <a:extLst>
              <a:ext uri="{FF2B5EF4-FFF2-40B4-BE49-F238E27FC236}">
                <a16:creationId xmlns:a16="http://schemas.microsoft.com/office/drawing/2014/main" id="{513FD032-45C2-4839-81EC-4BC7310260F7}"/>
              </a:ext>
            </a:extLst>
          </p:cNvPr>
          <p:cNvSpPr>
            <a:spLocks noGrp="1"/>
          </p:cNvSpPr>
          <p:nvPr>
            <p:ph type="sldNum" sz="quarter" idx="12"/>
          </p:nvPr>
        </p:nvSpPr>
        <p:spPr>
          <a:xfrm>
            <a:off x="8610600" y="6553200"/>
            <a:ext cx="457200" cy="365125"/>
          </a:xfrm>
        </p:spPr>
        <p:txBody>
          <a:bodyPr/>
          <a:lstStyle/>
          <a:p>
            <a:fld id="{6D22F896-40B5-4ADD-8801-0D06FADFA095}" type="slidenum">
              <a:rPr lang="en-US" smtClean="0"/>
              <a:t>20</a:t>
            </a:fld>
            <a:endParaRPr lang="en-US"/>
          </a:p>
        </p:txBody>
      </p:sp>
      <p:pic>
        <p:nvPicPr>
          <p:cNvPr id="5" name="Picture 4" descr="A close up of a logo&#10;&#10;Description automatically generated">
            <a:extLst>
              <a:ext uri="{FF2B5EF4-FFF2-40B4-BE49-F238E27FC236}">
                <a16:creationId xmlns:a16="http://schemas.microsoft.com/office/drawing/2014/main" id="{81CA06F5-0417-4F05-9E0A-B5FC6C23F2CF}"/>
              </a:ext>
            </a:extLst>
          </p:cNvPr>
          <p:cNvPicPr>
            <a:picLocks noChangeAspect="1"/>
          </p:cNvPicPr>
          <p:nvPr/>
        </p:nvPicPr>
        <p:blipFill rotWithShape="1">
          <a:blip r:embed="rId2"/>
          <a:srcRect t="33118" b="34945"/>
          <a:stretch/>
        </p:blipFill>
        <p:spPr>
          <a:xfrm>
            <a:off x="3920992" y="6235966"/>
            <a:ext cx="1816079" cy="544544"/>
          </a:xfrm>
          <a:prstGeom prst="rect">
            <a:avLst/>
          </a:prstGeom>
        </p:spPr>
      </p:pic>
      <p:sp>
        <p:nvSpPr>
          <p:cNvPr id="6" name="Text Box 57">
            <a:extLst>
              <a:ext uri="{FF2B5EF4-FFF2-40B4-BE49-F238E27FC236}">
                <a16:creationId xmlns:a16="http://schemas.microsoft.com/office/drawing/2014/main" id="{7D448960-4C01-4BEF-BAA1-94A9CBA220EB}"/>
              </a:ext>
            </a:extLst>
          </p:cNvPr>
          <p:cNvSpPr txBox="1"/>
          <p:nvPr/>
        </p:nvSpPr>
        <p:spPr>
          <a:xfrm>
            <a:off x="6522720" y="6463490"/>
            <a:ext cx="1365917" cy="262774"/>
          </a:xfrm>
          <a:prstGeom prst="rect">
            <a:avLst/>
          </a:prstGeom>
          <a:noFill/>
          <a:ln>
            <a:noFill/>
          </a:ln>
          <a:effectLst/>
          <a:extLst>
            <a:ext uri="{C572A759-6A51-4108-AA02-DFA0A04FC94B}">
              <ma14:wrappingTextBoxFlag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rto="http://schemas.microsoft.com/office/word/2006/arto"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1200"/>
              </a:spcBef>
              <a:spcAft>
                <a:spcPts val="800"/>
              </a:spcAft>
            </a:pPr>
            <a:r>
              <a:rPr lang="en-US" sz="1200" b="1" cap="all" spc="200">
                <a:solidFill>
                  <a:srgbClr val="3C3D3C"/>
                </a:solidFill>
                <a:latin typeface="Agenda"/>
                <a:ea typeface="Calibri" panose="020F0502020204030204" pitchFamily="34" charset="0"/>
                <a:cs typeface="Times New Roman"/>
              </a:rPr>
              <a:t>May 28</a:t>
            </a:r>
            <a:r>
              <a:rPr lang="en-US" sz="1200" b="1" cap="all" spc="200">
                <a:solidFill>
                  <a:srgbClr val="3C3D3C"/>
                </a:solidFill>
                <a:effectLst/>
                <a:latin typeface="Agenda"/>
                <a:ea typeface="Calibri" panose="020F0502020204030204" pitchFamily="34" charset="0"/>
                <a:cs typeface="Times New Roman"/>
              </a:rPr>
              <a:t>, 2020</a:t>
            </a:r>
          </a:p>
          <a:p>
            <a:pPr marL="0" marR="0" algn="just">
              <a:spcBef>
                <a:spcPts val="1200"/>
              </a:spcBef>
              <a:spcAft>
                <a:spcPts val="800"/>
              </a:spcAft>
            </a:pPr>
            <a:endParaRPr lang="en-US" sz="1200" spc="100">
              <a:effectLst/>
              <a:latin typeface="Granjon LT Std" panose="020505020705060204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8235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1A749B-949D-4BFC-AAF6-1FE9B7C8B308}"/>
              </a:ext>
            </a:extLst>
          </p:cNvPr>
          <p:cNvSpPr>
            <a:spLocks noGrp="1"/>
          </p:cNvSpPr>
          <p:nvPr>
            <p:ph type="body" sz="quarter" idx="15"/>
          </p:nvPr>
        </p:nvSpPr>
        <p:spPr>
          <a:xfrm>
            <a:off x="685800" y="372762"/>
            <a:ext cx="8153400" cy="510642"/>
          </a:xfrm>
        </p:spPr>
        <p:txBody>
          <a:bodyPr vert="horz" lIns="91440" tIns="45720" rIns="91440" bIns="45720" rtlCol="0" anchor="t">
            <a:noAutofit/>
          </a:bodyPr>
          <a:lstStyle/>
          <a:p>
            <a:r>
              <a:rPr lang="en-US">
                <a:latin typeface="Agenda"/>
              </a:rPr>
              <a:t> Step 2 </a:t>
            </a:r>
            <a:r>
              <a:rPr lang="en-US">
                <a:solidFill>
                  <a:schemeClr val="accent1"/>
                </a:solidFill>
                <a:latin typeface="Agenda"/>
              </a:rPr>
              <a:t>| Sample survey</a:t>
            </a:r>
          </a:p>
        </p:txBody>
      </p:sp>
      <p:sp>
        <p:nvSpPr>
          <p:cNvPr id="3" name="TextBox 2">
            <a:extLst>
              <a:ext uri="{FF2B5EF4-FFF2-40B4-BE49-F238E27FC236}">
                <a16:creationId xmlns:a16="http://schemas.microsoft.com/office/drawing/2014/main" id="{53B04AD6-389B-47BB-B9A8-26358458DE01}"/>
              </a:ext>
            </a:extLst>
          </p:cNvPr>
          <p:cNvSpPr txBox="1"/>
          <p:nvPr/>
        </p:nvSpPr>
        <p:spPr>
          <a:xfrm>
            <a:off x="449400" y="710692"/>
            <a:ext cx="8245199" cy="5262979"/>
          </a:xfrm>
          <a:prstGeom prst="rect">
            <a:avLst/>
          </a:prstGeom>
          <a:noFill/>
        </p:spPr>
        <p:txBody>
          <a:bodyPr wrap="square" rtlCol="0" anchor="t">
            <a:spAutoFit/>
          </a:bodyPr>
          <a:lstStyle/>
          <a:p>
            <a:pPr marL="285750" indent="-285750">
              <a:buFont typeface="Arial" panose="020B0604020202020204" pitchFamily="34" charset="0"/>
              <a:buChar char="•"/>
            </a:pPr>
            <a:endParaRPr lang="en-US" sz="1600"/>
          </a:p>
          <a:p>
            <a:pPr marL="342900" indent="-342900">
              <a:buFont typeface="+mj-lt"/>
              <a:buAutoNum type="arabicPeriod"/>
            </a:pPr>
            <a:r>
              <a:rPr lang="en-US" sz="1600">
                <a:solidFill>
                  <a:schemeClr val="bg1">
                    <a:lumMod val="50000"/>
                  </a:schemeClr>
                </a:solidFill>
              </a:rPr>
              <a:t>In what state or U.S. territory do you live?</a:t>
            </a:r>
          </a:p>
          <a:p>
            <a:pPr marL="342900" indent="-342900">
              <a:buFont typeface="+mj-lt"/>
              <a:buAutoNum type="arabicPeriod"/>
            </a:pPr>
            <a:r>
              <a:rPr lang="en-US" sz="1600">
                <a:solidFill>
                  <a:schemeClr val="bg1">
                    <a:lumMod val="50000"/>
                  </a:schemeClr>
                </a:solidFill>
                <a:cs typeface="Calibri"/>
              </a:rPr>
              <a:t>In what school system do you have children?</a:t>
            </a:r>
          </a:p>
          <a:p>
            <a:pPr marL="342900" indent="-342900">
              <a:buFont typeface="+mj-lt"/>
              <a:buAutoNum type="arabicPeriod"/>
            </a:pPr>
            <a:r>
              <a:rPr lang="en-US" sz="1600">
                <a:cs typeface="Calibri"/>
              </a:rPr>
              <a:t>What are your major concerns impacting whether or not you want to send your </a:t>
            </a:r>
            <a:r>
              <a:rPr lang="en-US" sz="1600" err="1">
                <a:cs typeface="Calibri"/>
              </a:rPr>
              <a:t>chil</a:t>
            </a:r>
            <a:r>
              <a:rPr lang="en-US" sz="1600">
                <a:cs typeface="Calibri"/>
              </a:rPr>
              <a:t>(ren) back to school in August/September?</a:t>
            </a:r>
          </a:p>
          <a:p>
            <a:pPr marL="342900" indent="-342900">
              <a:buFont typeface="+mj-lt"/>
              <a:buAutoNum type="arabicPeriod"/>
            </a:pPr>
            <a:r>
              <a:rPr lang="en-US" sz="1600">
                <a:cs typeface="Calibri"/>
              </a:rPr>
              <a:t>What are your expectations of your school system moving forward?</a:t>
            </a:r>
          </a:p>
          <a:p>
            <a:pPr marL="342900" indent="-342900">
              <a:buFont typeface="+mj-lt"/>
              <a:buAutoNum type="arabicPeriod"/>
            </a:pPr>
            <a:r>
              <a:rPr lang="en-US" sz="1600">
                <a:cs typeface="Calibri"/>
              </a:rPr>
              <a:t>Would you feel comfortable with your student(s) in an outdoor space for a portion of the day?</a:t>
            </a:r>
          </a:p>
          <a:p>
            <a:pPr marL="342900" indent="-342900">
              <a:buFont typeface="+mj-lt"/>
              <a:buAutoNum type="arabicPeriod"/>
            </a:pPr>
            <a:r>
              <a:rPr lang="en-US" sz="1600">
                <a:cs typeface="Calibri"/>
              </a:rPr>
              <a:t>Are you currently planning on sending your child to school on a bus assuming partial or full-time on-campus learning is available?</a:t>
            </a:r>
          </a:p>
          <a:p>
            <a:pPr marL="342900" indent="-342900">
              <a:buFont typeface="+mj-lt"/>
              <a:buAutoNum type="arabicPeriod"/>
            </a:pPr>
            <a:r>
              <a:rPr lang="en-US" sz="1600">
                <a:cs typeface="Calibri"/>
              </a:rPr>
              <a:t>In what circumstance(s) would you be comfortable having your child on campus every day?</a:t>
            </a:r>
          </a:p>
          <a:p>
            <a:pPr marL="342900" indent="-342900">
              <a:buFont typeface="+mj-lt"/>
              <a:buAutoNum type="arabicPeriod"/>
            </a:pPr>
            <a:r>
              <a:rPr lang="en-US" sz="1600">
                <a:cs typeface="Calibri"/>
              </a:rPr>
              <a:t>In what circumstance(s) would you be comfortable having your child learn in a blended model? (some days at-home, some days on-campus)</a:t>
            </a:r>
          </a:p>
          <a:p>
            <a:pPr marL="342900" indent="-342900">
              <a:buFont typeface="+mj-lt"/>
              <a:buAutoNum type="arabicPeriod"/>
            </a:pPr>
            <a:r>
              <a:rPr lang="en-US" sz="1600">
                <a:cs typeface="Calibri"/>
              </a:rPr>
              <a:t>Please rate your level of concern with the following (no concern – greatly concerned)</a:t>
            </a:r>
          </a:p>
          <a:p>
            <a:pPr marL="800100" lvl="1" indent="-342900">
              <a:buFont typeface="+mj-lt"/>
              <a:buAutoNum type="arabicPeriod"/>
            </a:pPr>
            <a:r>
              <a:rPr lang="en-US" sz="1600">
                <a:cs typeface="Calibri"/>
              </a:rPr>
              <a:t>Social distancing within the classroom</a:t>
            </a:r>
          </a:p>
          <a:p>
            <a:pPr marL="800100" lvl="1" indent="-342900">
              <a:buFont typeface="+mj-lt"/>
              <a:buAutoNum type="arabicPeriod"/>
            </a:pPr>
            <a:r>
              <a:rPr lang="en-US" sz="1600">
                <a:cs typeface="Calibri"/>
              </a:rPr>
              <a:t>Checking your child for symptoms before sending them to school</a:t>
            </a:r>
          </a:p>
          <a:p>
            <a:pPr marL="800100" lvl="1" indent="-342900">
              <a:buFont typeface="+mj-lt"/>
              <a:buAutoNum type="arabicPeriod"/>
            </a:pPr>
            <a:r>
              <a:rPr lang="en-US" sz="1600">
                <a:cs typeface="Calibri"/>
              </a:rPr>
              <a:t>Your child participating in P.E. class or athletics</a:t>
            </a:r>
          </a:p>
          <a:p>
            <a:pPr marL="800100" lvl="1" indent="-342900">
              <a:buFont typeface="+mj-lt"/>
              <a:buAutoNum type="arabicPeriod"/>
            </a:pPr>
            <a:r>
              <a:rPr lang="en-US" sz="1600">
                <a:cs typeface="Calibri"/>
              </a:rPr>
              <a:t>Being in an online-only school environment</a:t>
            </a:r>
          </a:p>
          <a:p>
            <a:pPr marL="800100" lvl="1" indent="-342900">
              <a:buFont typeface="+mj-lt"/>
              <a:buAutoNum type="arabicPeriod"/>
            </a:pPr>
            <a:r>
              <a:rPr lang="en-US" sz="1600">
                <a:cs typeface="Calibri"/>
              </a:rPr>
              <a:t>Sufficient air ventilation in the classroom</a:t>
            </a:r>
          </a:p>
          <a:p>
            <a:pPr marL="800100" lvl="1" indent="-342900">
              <a:buFont typeface="+mj-lt"/>
              <a:buAutoNum type="arabicPeriod"/>
            </a:pPr>
            <a:r>
              <a:rPr lang="en-US" sz="1600">
                <a:cs typeface="Calibri"/>
              </a:rPr>
              <a:t>Other?</a:t>
            </a:r>
          </a:p>
          <a:p>
            <a:pPr marL="342900" indent="-342900">
              <a:buFont typeface="+mj-lt"/>
              <a:buAutoNum type="arabicPeriod"/>
            </a:pPr>
            <a:r>
              <a:rPr lang="en-US" sz="1600"/>
              <a:t>What other comments regarding school re-opening in the fall would you like to share?</a:t>
            </a:r>
          </a:p>
        </p:txBody>
      </p:sp>
      <p:sp>
        <p:nvSpPr>
          <p:cNvPr id="5" name="Slide Number Placeholder 1">
            <a:extLst>
              <a:ext uri="{FF2B5EF4-FFF2-40B4-BE49-F238E27FC236}">
                <a16:creationId xmlns:a16="http://schemas.microsoft.com/office/drawing/2014/main" id="{A659CDD5-6172-4983-8E4C-B476A64A3ADA}"/>
              </a:ext>
            </a:extLst>
          </p:cNvPr>
          <p:cNvSpPr>
            <a:spLocks noGrp="1"/>
          </p:cNvSpPr>
          <p:nvPr>
            <p:ph type="sldNum" sz="quarter" idx="12"/>
          </p:nvPr>
        </p:nvSpPr>
        <p:spPr>
          <a:xfrm>
            <a:off x="8610600" y="6553200"/>
            <a:ext cx="457200" cy="365125"/>
          </a:xfrm>
        </p:spPr>
        <p:txBody>
          <a:bodyPr/>
          <a:lstStyle/>
          <a:p>
            <a:fld id="{6D22F896-40B5-4ADD-8801-0D06FADFA095}" type="slidenum">
              <a:rPr lang="en-US" smtClean="0"/>
              <a:t>21</a:t>
            </a:fld>
            <a:endParaRPr lang="en-US"/>
          </a:p>
        </p:txBody>
      </p:sp>
      <p:pic>
        <p:nvPicPr>
          <p:cNvPr id="6" name="Picture 5" descr="A close up of a logo&#10;&#10;Description automatically generated">
            <a:extLst>
              <a:ext uri="{FF2B5EF4-FFF2-40B4-BE49-F238E27FC236}">
                <a16:creationId xmlns:a16="http://schemas.microsoft.com/office/drawing/2014/main" id="{DFEF5758-9ED9-4330-94EA-4BB273A630E3}"/>
              </a:ext>
            </a:extLst>
          </p:cNvPr>
          <p:cNvPicPr>
            <a:picLocks noChangeAspect="1"/>
          </p:cNvPicPr>
          <p:nvPr/>
        </p:nvPicPr>
        <p:blipFill rotWithShape="1">
          <a:blip r:embed="rId2"/>
          <a:srcRect t="33118" b="34945"/>
          <a:stretch/>
        </p:blipFill>
        <p:spPr>
          <a:xfrm>
            <a:off x="3920992" y="6235966"/>
            <a:ext cx="1816079" cy="544544"/>
          </a:xfrm>
          <a:prstGeom prst="rect">
            <a:avLst/>
          </a:prstGeom>
        </p:spPr>
      </p:pic>
      <p:sp>
        <p:nvSpPr>
          <p:cNvPr id="7" name="Text Box 57">
            <a:extLst>
              <a:ext uri="{FF2B5EF4-FFF2-40B4-BE49-F238E27FC236}">
                <a16:creationId xmlns:a16="http://schemas.microsoft.com/office/drawing/2014/main" id="{62FB6F70-55B7-4A96-AC3D-946DB879491E}"/>
              </a:ext>
            </a:extLst>
          </p:cNvPr>
          <p:cNvSpPr txBox="1"/>
          <p:nvPr/>
        </p:nvSpPr>
        <p:spPr>
          <a:xfrm>
            <a:off x="6522720" y="6463490"/>
            <a:ext cx="1365917" cy="262774"/>
          </a:xfrm>
          <a:prstGeom prst="rect">
            <a:avLst/>
          </a:prstGeom>
          <a:noFill/>
          <a:ln>
            <a:noFill/>
          </a:ln>
          <a:effectLst/>
          <a:extLst>
            <a:ext uri="{C572A759-6A51-4108-AA02-DFA0A04FC94B}">
              <ma14:wrappingTextBoxFlag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rto="http://schemas.microsoft.com/office/word/2006/arto"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1200"/>
              </a:spcBef>
              <a:spcAft>
                <a:spcPts val="800"/>
              </a:spcAft>
            </a:pPr>
            <a:r>
              <a:rPr lang="en-US" sz="1200" b="1" cap="all" spc="200">
                <a:solidFill>
                  <a:srgbClr val="3C3D3C"/>
                </a:solidFill>
                <a:latin typeface="Agenda"/>
                <a:ea typeface="Calibri" panose="020F0502020204030204" pitchFamily="34" charset="0"/>
                <a:cs typeface="Times New Roman"/>
              </a:rPr>
              <a:t>May 28, </a:t>
            </a:r>
            <a:r>
              <a:rPr lang="en-US" sz="1200" b="1" cap="all" spc="200">
                <a:solidFill>
                  <a:srgbClr val="3C3D3C"/>
                </a:solidFill>
                <a:effectLst/>
                <a:latin typeface="Agenda"/>
                <a:ea typeface="Calibri" panose="020F0502020204030204" pitchFamily="34" charset="0"/>
                <a:cs typeface="Times New Roman"/>
              </a:rPr>
              <a:t>2020</a:t>
            </a:r>
          </a:p>
          <a:p>
            <a:pPr marL="0" marR="0" algn="just">
              <a:spcBef>
                <a:spcPts val="1200"/>
              </a:spcBef>
              <a:spcAft>
                <a:spcPts val="800"/>
              </a:spcAft>
            </a:pPr>
            <a:endParaRPr lang="en-US" sz="1200" spc="100">
              <a:effectLst/>
              <a:latin typeface="Granjon LT Std" panose="020505020705060204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71583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6D5523-0327-4A75-BA25-5FD035F7FBA8}"/>
              </a:ext>
            </a:extLst>
          </p:cNvPr>
          <p:cNvSpPr>
            <a:spLocks noGrp="1"/>
          </p:cNvSpPr>
          <p:nvPr>
            <p:ph type="body" sz="quarter" idx="15"/>
          </p:nvPr>
        </p:nvSpPr>
        <p:spPr/>
        <p:txBody>
          <a:bodyPr vert="horz" lIns="91440" tIns="45720" rIns="91440" bIns="45720" rtlCol="0" anchor="t">
            <a:noAutofit/>
          </a:bodyPr>
          <a:lstStyle/>
          <a:p>
            <a:r>
              <a:rPr lang="en-US">
                <a:latin typeface="Agenda"/>
              </a:rPr>
              <a:t> Step 3</a:t>
            </a:r>
            <a:r>
              <a:rPr lang="en-US" dirty="0">
                <a:solidFill>
                  <a:schemeClr val="accent1"/>
                </a:solidFill>
                <a:latin typeface="Agenda"/>
              </a:rPr>
              <a:t>| Be open</a:t>
            </a:r>
          </a:p>
        </p:txBody>
      </p:sp>
      <p:pic>
        <p:nvPicPr>
          <p:cNvPr id="5" name="Picture 4" descr="A close up of a logo&#10;&#10;Description automatically generated">
            <a:extLst>
              <a:ext uri="{FF2B5EF4-FFF2-40B4-BE49-F238E27FC236}">
                <a16:creationId xmlns:a16="http://schemas.microsoft.com/office/drawing/2014/main" id="{2FDCA881-2B5A-424C-A796-BE0E3D3067AA}"/>
              </a:ext>
            </a:extLst>
          </p:cNvPr>
          <p:cNvPicPr>
            <a:picLocks noChangeAspect="1"/>
          </p:cNvPicPr>
          <p:nvPr/>
        </p:nvPicPr>
        <p:blipFill>
          <a:blip r:embed="rId3"/>
          <a:stretch>
            <a:fillRect/>
          </a:stretch>
        </p:blipFill>
        <p:spPr>
          <a:xfrm>
            <a:off x="3685932" y="5489529"/>
            <a:ext cx="1816079" cy="1937151"/>
          </a:xfrm>
          <a:prstGeom prst="rect">
            <a:avLst/>
          </a:prstGeom>
        </p:spPr>
      </p:pic>
      <p:sp>
        <p:nvSpPr>
          <p:cNvPr id="14" name="Text Box 57">
            <a:extLst>
              <a:ext uri="{FF2B5EF4-FFF2-40B4-BE49-F238E27FC236}">
                <a16:creationId xmlns:a16="http://schemas.microsoft.com/office/drawing/2014/main" id="{546E3492-3863-41ED-BC78-9D50715C1EB2}"/>
              </a:ext>
            </a:extLst>
          </p:cNvPr>
          <p:cNvSpPr txBox="1"/>
          <p:nvPr/>
        </p:nvSpPr>
        <p:spPr>
          <a:xfrm>
            <a:off x="6781641" y="6363375"/>
            <a:ext cx="2545080" cy="544544"/>
          </a:xfrm>
          <a:prstGeom prst="rect">
            <a:avLst/>
          </a:prstGeom>
          <a:noFill/>
          <a:ln>
            <a:noFill/>
          </a:ln>
          <a:effectLst/>
          <a:extLst>
            <a:ext uri="{C572A759-6A51-4108-AA02-DFA0A04FC94B}">
              <ma14:wrappingTextBoxFlag xmlns=""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arto="http://schemas.microsoft.com/office/word/2006/arto"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1200"/>
              </a:spcBef>
              <a:spcAft>
                <a:spcPts val="800"/>
              </a:spcAft>
            </a:pPr>
            <a:r>
              <a:rPr lang="en-US" sz="1200" b="1" cap="all" spc="200">
                <a:solidFill>
                  <a:srgbClr val="3C3D3C"/>
                </a:solidFill>
                <a:latin typeface="Agenda"/>
                <a:ea typeface="Calibri" panose="020F0502020204030204" pitchFamily="34" charset="0"/>
                <a:cs typeface="Times New Roman"/>
              </a:rPr>
              <a:t>May 28</a:t>
            </a:r>
            <a:r>
              <a:rPr lang="en-US" sz="1200" b="1" cap="all" spc="200">
                <a:solidFill>
                  <a:srgbClr val="3C3D3C"/>
                </a:solidFill>
                <a:effectLst/>
                <a:latin typeface="Agenda"/>
                <a:ea typeface="Calibri" panose="020F0502020204030204" pitchFamily="34" charset="0"/>
                <a:cs typeface="Times New Roman"/>
              </a:rPr>
              <a:t>, 2020</a:t>
            </a:r>
          </a:p>
          <a:p>
            <a:pPr marL="0" marR="0" algn="just">
              <a:spcBef>
                <a:spcPts val="1200"/>
              </a:spcBef>
              <a:spcAft>
                <a:spcPts val="800"/>
              </a:spcAft>
            </a:pPr>
            <a:endParaRPr lang="en-US" sz="1200" spc="100">
              <a:effectLst/>
              <a:latin typeface="Granjon LT Std" panose="02050502070506020403" pitchFamily="18"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16E9FFB-D575-483D-8318-C3AD91282A15}"/>
              </a:ext>
            </a:extLst>
          </p:cNvPr>
          <p:cNvSpPr>
            <a:spLocks noGrp="1"/>
          </p:cNvSpPr>
          <p:nvPr>
            <p:ph type="sldNum" sz="quarter" idx="12"/>
          </p:nvPr>
        </p:nvSpPr>
        <p:spPr/>
        <p:txBody>
          <a:bodyPr/>
          <a:lstStyle/>
          <a:p>
            <a:fld id="{9B1A8B49-02CA-4884-9AB6-9E6F8B5D93F3}" type="slidenum">
              <a:rPr lang="en-US" smtClean="0"/>
              <a:t>22</a:t>
            </a:fld>
            <a:endParaRPr lang="en-US"/>
          </a:p>
        </p:txBody>
      </p:sp>
      <p:sp>
        <p:nvSpPr>
          <p:cNvPr id="9" name="Rectangle 8">
            <a:extLst>
              <a:ext uri="{FF2B5EF4-FFF2-40B4-BE49-F238E27FC236}">
                <a16:creationId xmlns:a16="http://schemas.microsoft.com/office/drawing/2014/main" id="{4A1B8550-ED35-410A-BDC8-5F66ED34938E}"/>
              </a:ext>
            </a:extLst>
          </p:cNvPr>
          <p:cNvSpPr/>
          <p:nvPr/>
        </p:nvSpPr>
        <p:spPr>
          <a:xfrm>
            <a:off x="379708" y="793144"/>
            <a:ext cx="8153400" cy="923330"/>
          </a:xfrm>
          <a:prstGeom prst="rect">
            <a:avLst/>
          </a:prstGeom>
        </p:spPr>
        <p:txBody>
          <a:bodyPr wrap="square" anchor="t">
            <a:spAutoFit/>
          </a:bodyPr>
          <a:lstStyle/>
          <a:p>
            <a:pPr marL="285750" indent="-285750">
              <a:buFont typeface="Arial" panose="020B0604020202020204" pitchFamily="34" charset="0"/>
              <a:buChar char="•"/>
            </a:pPr>
            <a:r>
              <a:rPr lang="en-US"/>
              <a:t>Share survey and focus group findings</a:t>
            </a:r>
          </a:p>
          <a:p>
            <a:pPr marL="285750" indent="-285750">
              <a:buFont typeface="Arial" panose="020B0604020202020204" pitchFamily="34" charset="0"/>
              <a:buChar char="•"/>
            </a:pPr>
            <a:r>
              <a:rPr lang="en-US"/>
              <a:t>Share data and information about district consideration, concerns, and capacities</a:t>
            </a:r>
            <a:endParaRPr lang="en-US">
              <a:cs typeface="Calibri"/>
            </a:endParaRPr>
          </a:p>
          <a:p>
            <a:pPr marL="285750" indent="-285750">
              <a:buFont typeface="Arial" panose="020B0604020202020204" pitchFamily="34" charset="0"/>
              <a:buChar char="•"/>
            </a:pPr>
            <a:endParaRPr lang="en-US" b="1"/>
          </a:p>
        </p:txBody>
      </p:sp>
      <p:graphicFrame>
        <p:nvGraphicFramePr>
          <p:cNvPr id="66" name="Diagram 65">
            <a:extLst>
              <a:ext uri="{FF2B5EF4-FFF2-40B4-BE49-F238E27FC236}">
                <a16:creationId xmlns:a16="http://schemas.microsoft.com/office/drawing/2014/main" id="{FEEEFCCB-9E42-45C7-BF25-4189B5F7342F}"/>
              </a:ext>
            </a:extLst>
          </p:cNvPr>
          <p:cNvGraphicFramePr/>
          <p:nvPr/>
        </p:nvGraphicFramePr>
        <p:xfrm>
          <a:off x="379627" y="2345785"/>
          <a:ext cx="7829550" cy="38417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4" name="Right Brace 83">
            <a:extLst>
              <a:ext uri="{FF2B5EF4-FFF2-40B4-BE49-F238E27FC236}">
                <a16:creationId xmlns:a16="http://schemas.microsoft.com/office/drawing/2014/main" id="{B451D51B-C312-4146-A081-EAE8D6EFE471}"/>
              </a:ext>
            </a:extLst>
          </p:cNvPr>
          <p:cNvSpPr/>
          <p:nvPr/>
        </p:nvSpPr>
        <p:spPr>
          <a:xfrm rot="16200000">
            <a:off x="1750261" y="1088837"/>
            <a:ext cx="243011" cy="2050256"/>
          </a:xfrm>
          <a:prstGeom prst="rightBrace">
            <a:avLst>
              <a:gd name="adj1" fmla="val 8333"/>
              <a:gd name="adj2" fmla="val 49303"/>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Rectangle 85">
            <a:extLst>
              <a:ext uri="{FF2B5EF4-FFF2-40B4-BE49-F238E27FC236}">
                <a16:creationId xmlns:a16="http://schemas.microsoft.com/office/drawing/2014/main" id="{9B066D99-B0AE-4EF9-9E97-5B377292B266}"/>
              </a:ext>
            </a:extLst>
          </p:cNvPr>
          <p:cNvSpPr/>
          <p:nvPr/>
        </p:nvSpPr>
        <p:spPr>
          <a:xfrm>
            <a:off x="878203" y="1441185"/>
            <a:ext cx="2163669" cy="523220"/>
          </a:xfrm>
          <a:prstGeom prst="rect">
            <a:avLst/>
          </a:prstGeom>
          <a:noFill/>
        </p:spPr>
        <p:txBody>
          <a:bodyPr wrap="none" lIns="91440" tIns="45720" rIns="91440" bIns="45720">
            <a:spAutoFit/>
          </a:bodyPr>
          <a:lstStyle/>
          <a:p>
            <a:pPr algn="ctr"/>
            <a:r>
              <a:rPr lang="en-US" sz="1400" b="0" cap="none" spc="0">
                <a:ln w="0"/>
                <a:solidFill>
                  <a:schemeClr val="tx1">
                    <a:lumMod val="65000"/>
                    <a:lumOff val="35000"/>
                  </a:schemeClr>
                </a:solidFill>
                <a:effectLst>
                  <a:outerShdw blurRad="38100" dist="19050" dir="2700000" algn="tl" rotWithShape="0">
                    <a:schemeClr val="dk1">
                      <a:alpha val="40000"/>
                    </a:schemeClr>
                  </a:outerShdw>
                </a:effectLst>
              </a:rPr>
              <a:t>Determine corona-capacity</a:t>
            </a:r>
          </a:p>
          <a:p>
            <a:pPr algn="ctr"/>
            <a:r>
              <a:rPr lang="en-US" sz="1400" b="1">
                <a:ln w="0"/>
                <a:solidFill>
                  <a:schemeClr val="tx1">
                    <a:lumMod val="65000"/>
                    <a:lumOff val="35000"/>
                  </a:schemeClr>
                </a:solidFill>
                <a:effectLst>
                  <a:outerShdw blurRad="38100" dist="19050" dir="2700000" algn="tl" rotWithShape="0">
                    <a:schemeClr val="dk1">
                      <a:alpha val="40000"/>
                    </a:schemeClr>
                  </a:outerShdw>
                </a:effectLst>
              </a:rPr>
              <a:t>s</a:t>
            </a:r>
            <a:r>
              <a:rPr lang="en-US" sz="1400" b="1" cap="none" spc="0">
                <a:ln w="0"/>
                <a:solidFill>
                  <a:schemeClr val="tx1">
                    <a:lumMod val="65000"/>
                    <a:lumOff val="35000"/>
                  </a:schemeClr>
                </a:solidFill>
                <a:effectLst>
                  <a:outerShdw blurRad="38100" dist="19050" dir="2700000" algn="tl" rotWithShape="0">
                    <a:schemeClr val="dk1">
                      <a:alpha val="40000"/>
                    </a:schemeClr>
                  </a:outerShdw>
                </a:effectLst>
              </a:rPr>
              <a:t>chools &amp; buses</a:t>
            </a:r>
          </a:p>
        </p:txBody>
      </p:sp>
      <p:sp>
        <p:nvSpPr>
          <p:cNvPr id="88" name="Right Brace 87">
            <a:extLst>
              <a:ext uri="{FF2B5EF4-FFF2-40B4-BE49-F238E27FC236}">
                <a16:creationId xmlns:a16="http://schemas.microsoft.com/office/drawing/2014/main" id="{A5E234B5-D2BA-4AAA-824A-23A450ED53CD}"/>
              </a:ext>
            </a:extLst>
          </p:cNvPr>
          <p:cNvSpPr/>
          <p:nvPr/>
        </p:nvSpPr>
        <p:spPr>
          <a:xfrm rot="16200000">
            <a:off x="5299373" y="1057840"/>
            <a:ext cx="243011" cy="2050256"/>
          </a:xfrm>
          <a:prstGeom prst="rightBrace">
            <a:avLst>
              <a:gd name="adj1" fmla="val 8333"/>
              <a:gd name="adj2" fmla="val 49303"/>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7" name="Rectangle 136">
            <a:extLst>
              <a:ext uri="{FF2B5EF4-FFF2-40B4-BE49-F238E27FC236}">
                <a16:creationId xmlns:a16="http://schemas.microsoft.com/office/drawing/2014/main" id="{2C522BD8-87CD-4615-AD16-A0AE3329411F}"/>
              </a:ext>
            </a:extLst>
          </p:cNvPr>
          <p:cNvSpPr/>
          <p:nvPr/>
        </p:nvSpPr>
        <p:spPr>
          <a:xfrm>
            <a:off x="3041873" y="1410188"/>
            <a:ext cx="4763658" cy="738664"/>
          </a:xfrm>
          <a:prstGeom prst="rect">
            <a:avLst/>
          </a:prstGeom>
          <a:noFill/>
        </p:spPr>
        <p:txBody>
          <a:bodyPr wrap="square" lIns="91440" tIns="45720" rIns="91440" bIns="45720">
            <a:spAutoFit/>
          </a:bodyPr>
          <a:lstStyle/>
          <a:p>
            <a:pPr algn="ctr"/>
            <a:r>
              <a:rPr lang="en-US" sz="1400">
                <a:ln w="0"/>
                <a:solidFill>
                  <a:schemeClr val="tx1">
                    <a:lumMod val="65000"/>
                    <a:lumOff val="35000"/>
                  </a:schemeClr>
                </a:solidFill>
                <a:effectLst>
                  <a:outerShdw blurRad="38100" dist="19050" dir="2700000" algn="tl" rotWithShape="0">
                    <a:schemeClr val="dk1">
                      <a:alpha val="40000"/>
                    </a:schemeClr>
                  </a:outerShdw>
                </a:effectLst>
              </a:rPr>
              <a:t>Then make operational and capital plans accordingly</a:t>
            </a:r>
          </a:p>
          <a:p>
            <a:pPr algn="ctr"/>
            <a:r>
              <a:rPr lang="en-US" sz="1400" b="1">
                <a:ln w="0"/>
                <a:solidFill>
                  <a:schemeClr val="tx1">
                    <a:lumMod val="65000"/>
                    <a:lumOff val="35000"/>
                  </a:schemeClr>
                </a:solidFill>
                <a:effectLst>
                  <a:outerShdw blurRad="38100" dist="19050" dir="2700000" algn="tl" rotWithShape="0">
                    <a:schemeClr val="dk1">
                      <a:alpha val="40000"/>
                    </a:schemeClr>
                  </a:outerShdw>
                </a:effectLst>
              </a:rPr>
              <a:t>Create options based on Phase 1-3 threat environment</a:t>
            </a:r>
          </a:p>
          <a:p>
            <a:pPr algn="ctr"/>
            <a:endParaRPr lang="en-US" sz="1400" b="1" cap="none" spc="0">
              <a:ln w="0"/>
              <a:solidFill>
                <a:schemeClr val="tx1">
                  <a:lumMod val="65000"/>
                  <a:lumOff val="35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39419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6D5523-0327-4A75-BA25-5FD035F7FBA8}"/>
              </a:ext>
            </a:extLst>
          </p:cNvPr>
          <p:cNvSpPr>
            <a:spLocks noGrp="1"/>
          </p:cNvSpPr>
          <p:nvPr>
            <p:ph type="body" sz="quarter" idx="15"/>
          </p:nvPr>
        </p:nvSpPr>
        <p:spPr>
          <a:xfrm>
            <a:off x="685800" y="372762"/>
            <a:ext cx="8382000" cy="533400"/>
          </a:xfrm>
        </p:spPr>
        <p:txBody>
          <a:bodyPr vert="horz" lIns="91440" tIns="45720" rIns="91440" bIns="45720" rtlCol="0" anchor="t">
            <a:noAutofit/>
          </a:bodyPr>
          <a:lstStyle/>
          <a:p>
            <a:r>
              <a:rPr lang="en-US">
                <a:latin typeface="Agenda"/>
              </a:rPr>
              <a:t>Step 4 - </a:t>
            </a:r>
            <a:r>
              <a:rPr lang="en-US">
                <a:solidFill>
                  <a:schemeClr val="accent1"/>
                </a:solidFill>
                <a:latin typeface="Agenda"/>
              </a:rPr>
              <a:t>Be responsive</a:t>
            </a:r>
          </a:p>
        </p:txBody>
      </p:sp>
      <p:pic>
        <p:nvPicPr>
          <p:cNvPr id="5" name="Picture 4" descr="A close up of a logo&#10;&#10;Description automatically generated">
            <a:extLst>
              <a:ext uri="{FF2B5EF4-FFF2-40B4-BE49-F238E27FC236}">
                <a16:creationId xmlns:a16="http://schemas.microsoft.com/office/drawing/2014/main" id="{2FDCA881-2B5A-424C-A796-BE0E3D3067AA}"/>
              </a:ext>
            </a:extLst>
          </p:cNvPr>
          <p:cNvPicPr>
            <a:picLocks noChangeAspect="1"/>
          </p:cNvPicPr>
          <p:nvPr/>
        </p:nvPicPr>
        <p:blipFill>
          <a:blip r:embed="rId3"/>
          <a:stretch>
            <a:fillRect/>
          </a:stretch>
        </p:blipFill>
        <p:spPr>
          <a:xfrm>
            <a:off x="3685932" y="5489529"/>
            <a:ext cx="1816079" cy="1937151"/>
          </a:xfrm>
          <a:prstGeom prst="rect">
            <a:avLst/>
          </a:prstGeom>
        </p:spPr>
      </p:pic>
      <p:sp>
        <p:nvSpPr>
          <p:cNvPr id="14" name="Text Box 57">
            <a:extLst>
              <a:ext uri="{FF2B5EF4-FFF2-40B4-BE49-F238E27FC236}">
                <a16:creationId xmlns:a16="http://schemas.microsoft.com/office/drawing/2014/main" id="{546E3492-3863-41ED-BC78-9D50715C1EB2}"/>
              </a:ext>
            </a:extLst>
          </p:cNvPr>
          <p:cNvSpPr txBox="1"/>
          <p:nvPr/>
        </p:nvSpPr>
        <p:spPr>
          <a:xfrm>
            <a:off x="6781641" y="6363375"/>
            <a:ext cx="2545080" cy="544544"/>
          </a:xfrm>
          <a:prstGeom prst="rect">
            <a:avLst/>
          </a:prstGeom>
          <a:noFill/>
          <a:ln>
            <a:noFill/>
          </a:ln>
          <a:effectLst/>
          <a:extLst>
            <a:ext uri="{C572A759-6A51-4108-AA02-DFA0A04FC94B}">
              <ma14:wrappingTextBoxFlag xmlns=""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arto="http://schemas.microsoft.com/office/word/2006/arto"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1200"/>
              </a:spcBef>
              <a:spcAft>
                <a:spcPts val="800"/>
              </a:spcAft>
            </a:pPr>
            <a:r>
              <a:rPr lang="en-US" sz="1200" b="1" cap="all" spc="200">
                <a:solidFill>
                  <a:srgbClr val="3C3D3C"/>
                </a:solidFill>
                <a:latin typeface="Agenda"/>
                <a:ea typeface="Calibri" panose="020F0502020204030204" pitchFamily="34" charset="0"/>
                <a:cs typeface="Times New Roman"/>
              </a:rPr>
              <a:t>May 28</a:t>
            </a:r>
            <a:r>
              <a:rPr lang="en-US" sz="1200" b="1" cap="all" spc="200">
                <a:solidFill>
                  <a:srgbClr val="3C3D3C"/>
                </a:solidFill>
                <a:effectLst/>
                <a:latin typeface="Agenda"/>
                <a:ea typeface="Calibri" panose="020F0502020204030204" pitchFamily="34" charset="0"/>
                <a:cs typeface="Times New Roman"/>
              </a:rPr>
              <a:t>, 2020</a:t>
            </a:r>
          </a:p>
          <a:p>
            <a:pPr marL="0" marR="0" algn="just">
              <a:spcBef>
                <a:spcPts val="1200"/>
              </a:spcBef>
              <a:spcAft>
                <a:spcPts val="800"/>
              </a:spcAft>
            </a:pPr>
            <a:endParaRPr lang="en-US" sz="1200" spc="100">
              <a:effectLst/>
              <a:latin typeface="Granjon LT Std" panose="02050502070506020403" pitchFamily="18"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16E9FFB-D575-483D-8318-C3AD91282A15}"/>
              </a:ext>
            </a:extLst>
          </p:cNvPr>
          <p:cNvSpPr>
            <a:spLocks noGrp="1"/>
          </p:cNvSpPr>
          <p:nvPr>
            <p:ph type="sldNum" sz="quarter" idx="12"/>
          </p:nvPr>
        </p:nvSpPr>
        <p:spPr/>
        <p:txBody>
          <a:bodyPr/>
          <a:lstStyle/>
          <a:p>
            <a:fld id="{9B1A8B49-02CA-4884-9AB6-9E6F8B5D93F3}" type="slidenum">
              <a:rPr lang="en-US" smtClean="0"/>
              <a:t>23</a:t>
            </a:fld>
            <a:endParaRPr lang="en-US"/>
          </a:p>
        </p:txBody>
      </p:sp>
      <p:graphicFrame>
        <p:nvGraphicFramePr>
          <p:cNvPr id="7" name="Table 6">
            <a:extLst>
              <a:ext uri="{FF2B5EF4-FFF2-40B4-BE49-F238E27FC236}">
                <a16:creationId xmlns:a16="http://schemas.microsoft.com/office/drawing/2014/main" id="{95C3414B-A505-4D70-A8F3-BD72E34C243C}"/>
              </a:ext>
            </a:extLst>
          </p:cNvPr>
          <p:cNvGraphicFramePr>
            <a:graphicFrameLocks noGrp="1"/>
          </p:cNvGraphicFramePr>
          <p:nvPr/>
        </p:nvGraphicFramePr>
        <p:xfrm>
          <a:off x="221210" y="2453420"/>
          <a:ext cx="8075804" cy="2896477"/>
        </p:xfrm>
        <a:graphic>
          <a:graphicData uri="http://schemas.openxmlformats.org/drawingml/2006/table">
            <a:tbl>
              <a:tblPr firstRow="1" bandRow="1">
                <a:tableStyleId>{5C22544A-7EE6-4342-B048-85BDC9FD1C3A}</a:tableStyleId>
              </a:tblPr>
              <a:tblGrid>
                <a:gridCol w="2672481">
                  <a:extLst>
                    <a:ext uri="{9D8B030D-6E8A-4147-A177-3AD203B41FA5}">
                      <a16:colId xmlns:a16="http://schemas.microsoft.com/office/drawing/2014/main" val="344996908"/>
                    </a:ext>
                  </a:extLst>
                </a:gridCol>
                <a:gridCol w="1093661">
                  <a:extLst>
                    <a:ext uri="{9D8B030D-6E8A-4147-A177-3AD203B41FA5}">
                      <a16:colId xmlns:a16="http://schemas.microsoft.com/office/drawing/2014/main" val="2489365148"/>
                    </a:ext>
                  </a:extLst>
                </a:gridCol>
                <a:gridCol w="882202">
                  <a:extLst>
                    <a:ext uri="{9D8B030D-6E8A-4147-A177-3AD203B41FA5}">
                      <a16:colId xmlns:a16="http://schemas.microsoft.com/office/drawing/2014/main" val="2483318626"/>
                    </a:ext>
                  </a:extLst>
                </a:gridCol>
                <a:gridCol w="767845">
                  <a:extLst>
                    <a:ext uri="{9D8B030D-6E8A-4147-A177-3AD203B41FA5}">
                      <a16:colId xmlns:a16="http://schemas.microsoft.com/office/drawing/2014/main" val="951260188"/>
                    </a:ext>
                  </a:extLst>
                </a:gridCol>
                <a:gridCol w="905049">
                  <a:extLst>
                    <a:ext uri="{9D8B030D-6E8A-4147-A177-3AD203B41FA5}">
                      <a16:colId xmlns:a16="http://schemas.microsoft.com/office/drawing/2014/main" val="2088815860"/>
                    </a:ext>
                  </a:extLst>
                </a:gridCol>
                <a:gridCol w="1129652">
                  <a:extLst>
                    <a:ext uri="{9D8B030D-6E8A-4147-A177-3AD203B41FA5}">
                      <a16:colId xmlns:a16="http://schemas.microsoft.com/office/drawing/2014/main" val="2194634607"/>
                    </a:ext>
                  </a:extLst>
                </a:gridCol>
                <a:gridCol w="624914">
                  <a:extLst>
                    <a:ext uri="{9D8B030D-6E8A-4147-A177-3AD203B41FA5}">
                      <a16:colId xmlns:a16="http://schemas.microsoft.com/office/drawing/2014/main" val="4104142291"/>
                    </a:ext>
                  </a:extLst>
                </a:gridCol>
              </a:tblGrid>
              <a:tr h="238124">
                <a:tc>
                  <a:txBody>
                    <a:bodyPr/>
                    <a:lstStyle/>
                    <a:p>
                      <a:r>
                        <a:rPr lang="en-US">
                          <a:effectLst/>
                        </a:rPr>
                        <a:t>Variables</a:t>
                      </a:r>
                    </a:p>
                  </a:txBody>
                  <a:tcPr marL="0" marR="0" marT="0" marB="0" anchor="ctr"/>
                </a:tc>
                <a:tc>
                  <a:txBody>
                    <a:bodyPr/>
                    <a:lstStyle/>
                    <a:p>
                      <a:endParaRPr lang="en-US">
                        <a:effectLst/>
                      </a:endParaRPr>
                    </a:p>
                  </a:txBody>
                  <a:tcPr marL="0" marR="0" marT="0" marB="0" anchor="ctr"/>
                </a:tc>
                <a:tc>
                  <a:txBody>
                    <a:bodyPr/>
                    <a:lstStyle/>
                    <a:p>
                      <a:endParaRPr lang="en-US">
                        <a:effectLst/>
                      </a:endParaRPr>
                    </a:p>
                  </a:txBody>
                  <a:tcPr marL="0" marR="0" marT="0" marB="0" anchor="ctr"/>
                </a:tc>
                <a:tc>
                  <a:txBody>
                    <a:bodyPr/>
                    <a:lstStyle/>
                    <a:p>
                      <a:endParaRPr lang="en-US">
                        <a:effectLst/>
                      </a:endParaRPr>
                    </a:p>
                  </a:txBody>
                  <a:tcPr marL="0" marR="0" marT="0" marB="0" anchor="ctr"/>
                </a:tc>
                <a:tc>
                  <a:txBody>
                    <a:bodyPr/>
                    <a:lstStyle/>
                    <a:p>
                      <a:endParaRPr lang="en-US">
                        <a:effectLst/>
                      </a:endParaRPr>
                    </a:p>
                  </a:txBody>
                  <a:tcPr marL="0" marR="0" marT="0" marB="0" anchor="ctr"/>
                </a:tc>
                <a:tc>
                  <a:txBody>
                    <a:bodyPr/>
                    <a:lstStyle/>
                    <a:p>
                      <a:endParaRPr lang="en-US">
                        <a:effectLst/>
                      </a:endParaRPr>
                    </a:p>
                  </a:txBody>
                  <a:tcPr marL="0" marR="0" marT="0" marB="0" anchor="ctr"/>
                </a:tc>
                <a:tc>
                  <a:txBody>
                    <a:bodyPr/>
                    <a:lstStyle/>
                    <a:p>
                      <a:endParaRPr lang="en-US">
                        <a:effectLst/>
                      </a:endParaRPr>
                    </a:p>
                  </a:txBody>
                  <a:tcPr marL="0" marR="0" marT="0" marB="0" anchor="ctr"/>
                </a:tc>
                <a:extLst>
                  <a:ext uri="{0D108BD9-81ED-4DB2-BD59-A6C34878D82A}">
                    <a16:rowId xmlns:a16="http://schemas.microsoft.com/office/drawing/2014/main" val="3672777132"/>
                  </a:ext>
                </a:extLst>
              </a:tr>
              <a:tr h="427597">
                <a:tc>
                  <a:txBody>
                    <a:bodyPr/>
                    <a:lstStyle/>
                    <a:p>
                      <a:endParaRPr lang="en-US">
                        <a:effectLst/>
                      </a:endParaRPr>
                    </a:p>
                  </a:txBody>
                  <a:tcPr marL="0" marR="0" marT="0" marB="0" anchor="ctr"/>
                </a:tc>
                <a:tc>
                  <a:txBody>
                    <a:bodyPr/>
                    <a:lstStyle/>
                    <a:p>
                      <a:pPr algn="ctr"/>
                      <a:r>
                        <a:rPr lang="en-US" sz="1400">
                          <a:effectLst/>
                        </a:rPr>
                        <a:t>early childhood</a:t>
                      </a:r>
                    </a:p>
                  </a:txBody>
                  <a:tcPr marL="0" marR="0" marT="0" marB="0" anchor="ctr"/>
                </a:tc>
                <a:tc>
                  <a:txBody>
                    <a:bodyPr/>
                    <a:lstStyle/>
                    <a:p>
                      <a:pPr algn="ctr"/>
                      <a:r>
                        <a:rPr lang="en-US" sz="1400">
                          <a:effectLst/>
                        </a:rPr>
                        <a:t>elementary</a:t>
                      </a:r>
                    </a:p>
                  </a:txBody>
                  <a:tcPr marL="0" marR="0" marT="0" marB="0" anchor="ctr"/>
                </a:tc>
                <a:tc>
                  <a:txBody>
                    <a:bodyPr/>
                    <a:lstStyle/>
                    <a:p>
                      <a:pPr algn="ctr"/>
                      <a:r>
                        <a:rPr lang="en-US" sz="1400">
                          <a:effectLst/>
                        </a:rPr>
                        <a:t>middle</a:t>
                      </a:r>
                    </a:p>
                  </a:txBody>
                  <a:tcPr marL="0" marR="0" marT="0" marB="0" anchor="ctr"/>
                </a:tc>
                <a:tc>
                  <a:txBody>
                    <a:bodyPr/>
                    <a:lstStyle/>
                    <a:p>
                      <a:pPr algn="ctr"/>
                      <a:r>
                        <a:rPr lang="en-US" sz="1400">
                          <a:effectLst/>
                        </a:rPr>
                        <a:t>high school</a:t>
                      </a:r>
                    </a:p>
                  </a:txBody>
                  <a:tcPr marL="0" marR="0" marT="0" marB="0" anchor="ctr"/>
                </a:tc>
                <a:tc>
                  <a:txBody>
                    <a:bodyPr/>
                    <a:lstStyle/>
                    <a:p>
                      <a:pPr algn="ctr"/>
                      <a:r>
                        <a:rPr lang="en-US" sz="1400">
                          <a:effectLst/>
                        </a:rPr>
                        <a:t>extended day</a:t>
                      </a:r>
                    </a:p>
                  </a:txBody>
                  <a:tcPr marL="0" marR="0" marT="0" marB="0" anchor="ctr"/>
                </a:tc>
                <a:tc>
                  <a:txBody>
                    <a:bodyPr/>
                    <a:lstStyle/>
                    <a:p>
                      <a:pPr algn="ctr"/>
                      <a:r>
                        <a:rPr lang="en-US" sz="1400">
                          <a:effectLst/>
                        </a:rPr>
                        <a:t>other</a:t>
                      </a:r>
                    </a:p>
                  </a:txBody>
                  <a:tcPr marL="0" marR="0" marT="0" marB="0" anchor="ctr"/>
                </a:tc>
                <a:extLst>
                  <a:ext uri="{0D108BD9-81ED-4DB2-BD59-A6C34878D82A}">
                    <a16:rowId xmlns:a16="http://schemas.microsoft.com/office/drawing/2014/main" val="3938840629"/>
                  </a:ext>
                </a:extLst>
              </a:tr>
              <a:tr h="238124">
                <a:tc>
                  <a:txBody>
                    <a:bodyPr/>
                    <a:lstStyle/>
                    <a:p>
                      <a:pPr lvl="0">
                        <a:buNone/>
                      </a:pPr>
                      <a:r>
                        <a:rPr lang="en-US" sz="1600">
                          <a:effectLst/>
                        </a:rPr>
                        <a:t>Days on site</a:t>
                      </a:r>
                      <a:endParaRPr lang="en-US" sz="1600" dirty="0">
                        <a:effectLst/>
                      </a:endParaRPr>
                    </a:p>
                  </a:txBody>
                  <a:tcPr marL="0" marR="0" marT="0" marB="0" anchor="ctr"/>
                </a:tc>
                <a:tc>
                  <a:txBody>
                    <a:bodyPr/>
                    <a:lstStyle/>
                    <a:p>
                      <a:pPr lvl="0">
                        <a:buNone/>
                      </a:pPr>
                      <a:endParaRPr lang="en-US" dirty="0"/>
                    </a:p>
                  </a:txBody>
                  <a:tcPr marL="0" marR="0" marT="0" marB="0" anchor="ctr"/>
                </a:tc>
                <a:tc>
                  <a:txBody>
                    <a:bodyPr/>
                    <a:lstStyle/>
                    <a:p>
                      <a:pPr lvl="0">
                        <a:buNone/>
                      </a:pPr>
                      <a:endParaRPr lang="en-US" dirty="0"/>
                    </a:p>
                  </a:txBody>
                  <a:tcPr marL="0" marR="0" marT="0" marB="0" anchor="ctr"/>
                </a:tc>
                <a:tc>
                  <a:txBody>
                    <a:bodyPr/>
                    <a:lstStyle/>
                    <a:p>
                      <a:pPr lvl="0">
                        <a:buNone/>
                      </a:pPr>
                      <a:endParaRPr lang="en-US" dirty="0"/>
                    </a:p>
                  </a:txBody>
                  <a:tcPr marL="0" marR="0" marT="0" marB="0" anchor="ctr"/>
                </a:tc>
                <a:tc>
                  <a:txBody>
                    <a:bodyPr/>
                    <a:lstStyle/>
                    <a:p>
                      <a:pPr lvl="0">
                        <a:buNone/>
                      </a:pPr>
                      <a:endParaRPr lang="en-US" dirty="0"/>
                    </a:p>
                  </a:txBody>
                  <a:tcPr marL="0" marR="0" marT="0" marB="0" anchor="ctr"/>
                </a:tc>
                <a:tc>
                  <a:txBody>
                    <a:bodyPr/>
                    <a:lstStyle/>
                    <a:p>
                      <a:pPr lvl="0">
                        <a:buNone/>
                      </a:pPr>
                      <a:endParaRPr lang="en-US" dirty="0"/>
                    </a:p>
                  </a:txBody>
                  <a:tcPr marL="0" marR="0" marT="0" marB="0" anchor="ctr"/>
                </a:tc>
                <a:tc>
                  <a:txBody>
                    <a:bodyPr/>
                    <a:lstStyle/>
                    <a:p>
                      <a:pPr lvl="0">
                        <a:buNone/>
                      </a:pPr>
                      <a:endParaRPr lang="en-US" dirty="0"/>
                    </a:p>
                  </a:txBody>
                  <a:tcPr marL="0" marR="0" marT="0" marB="0" anchor="ctr"/>
                </a:tc>
                <a:extLst>
                  <a:ext uri="{0D108BD9-81ED-4DB2-BD59-A6C34878D82A}">
                    <a16:rowId xmlns:a16="http://schemas.microsoft.com/office/drawing/2014/main" val="717041430"/>
                  </a:ext>
                </a:extLst>
              </a:tr>
              <a:tr h="238124">
                <a:tc>
                  <a:txBody>
                    <a:bodyPr/>
                    <a:lstStyle/>
                    <a:p>
                      <a:r>
                        <a:rPr lang="en-US" sz="1600">
                          <a:effectLst/>
                        </a:rPr>
                        <a:t>Education model</a:t>
                      </a:r>
                    </a:p>
                  </a:txBody>
                  <a:tcPr marL="0" marR="0" marT="0" marB="0" anchor="ctr"/>
                </a:tc>
                <a:tc>
                  <a:txBody>
                    <a:bodyPr/>
                    <a:lstStyle/>
                    <a:p>
                      <a:endParaRPr lang="en-US"/>
                    </a:p>
                  </a:txBody>
                  <a:tcPr marL="0" marR="0" marT="0" marB="0" anchor="ctr"/>
                </a:tc>
                <a:tc>
                  <a:txBody>
                    <a:bodyPr/>
                    <a:lstStyle/>
                    <a:p>
                      <a:endParaRPr lang="en-US"/>
                    </a:p>
                  </a:txBody>
                  <a:tcPr marL="0" marR="0" marT="0" marB="0" anchor="ctr"/>
                </a:tc>
                <a:tc>
                  <a:txBody>
                    <a:bodyPr/>
                    <a:lstStyle/>
                    <a:p>
                      <a:endParaRPr lang="en-US"/>
                    </a:p>
                  </a:txBody>
                  <a:tcPr marL="0" marR="0" marT="0" marB="0" anchor="ctr"/>
                </a:tc>
                <a:tc>
                  <a:txBody>
                    <a:bodyPr/>
                    <a:lstStyle/>
                    <a:p>
                      <a:endParaRPr lang="en-US"/>
                    </a:p>
                  </a:txBody>
                  <a:tcPr marL="0" marR="0" marT="0" marB="0" anchor="ctr"/>
                </a:tc>
                <a:tc>
                  <a:txBody>
                    <a:bodyPr/>
                    <a:lstStyle/>
                    <a:p>
                      <a:endParaRPr lang="en-US"/>
                    </a:p>
                  </a:txBody>
                  <a:tcPr marL="0" marR="0" marT="0" marB="0" anchor="ctr"/>
                </a:tc>
                <a:tc>
                  <a:txBody>
                    <a:bodyPr/>
                    <a:lstStyle/>
                    <a:p>
                      <a:endParaRPr lang="en-US"/>
                    </a:p>
                  </a:txBody>
                  <a:tcPr marL="0" marR="0" marT="0" marB="0" anchor="ctr"/>
                </a:tc>
                <a:extLst>
                  <a:ext uri="{0D108BD9-81ED-4DB2-BD59-A6C34878D82A}">
                    <a16:rowId xmlns:a16="http://schemas.microsoft.com/office/drawing/2014/main" val="1082824367"/>
                  </a:ext>
                </a:extLst>
              </a:tr>
              <a:tr h="238124">
                <a:tc>
                  <a:txBody>
                    <a:bodyPr/>
                    <a:lstStyle/>
                    <a:p>
                      <a:r>
                        <a:rPr lang="en-US" sz="1600">
                          <a:effectLst/>
                        </a:rPr>
                        <a:t>SPED considerations</a:t>
                      </a:r>
                    </a:p>
                  </a:txBody>
                  <a:tcPr marL="0" marR="0" marT="0" marB="0" anchor="ctr"/>
                </a:tc>
                <a:tc>
                  <a:txBody>
                    <a:bodyPr/>
                    <a:lstStyle/>
                    <a:p>
                      <a:endParaRPr lang="en-US"/>
                    </a:p>
                  </a:txBody>
                  <a:tcPr marL="0" marR="0" marT="0" marB="0" anchor="ctr"/>
                </a:tc>
                <a:tc>
                  <a:txBody>
                    <a:bodyPr/>
                    <a:lstStyle/>
                    <a:p>
                      <a:endParaRPr lang="en-US"/>
                    </a:p>
                  </a:txBody>
                  <a:tcPr marL="0" marR="0" marT="0" marB="0" anchor="ctr"/>
                </a:tc>
                <a:tc>
                  <a:txBody>
                    <a:bodyPr/>
                    <a:lstStyle/>
                    <a:p>
                      <a:endParaRPr lang="en-US"/>
                    </a:p>
                  </a:txBody>
                  <a:tcPr marL="0" marR="0" marT="0" marB="0" anchor="ctr"/>
                </a:tc>
                <a:tc>
                  <a:txBody>
                    <a:bodyPr/>
                    <a:lstStyle/>
                    <a:p>
                      <a:endParaRPr lang="en-US"/>
                    </a:p>
                  </a:txBody>
                  <a:tcPr marL="0" marR="0" marT="0" marB="0" anchor="ctr"/>
                </a:tc>
                <a:tc>
                  <a:txBody>
                    <a:bodyPr/>
                    <a:lstStyle/>
                    <a:p>
                      <a:endParaRPr lang="en-US"/>
                    </a:p>
                  </a:txBody>
                  <a:tcPr marL="0" marR="0" marT="0" marB="0" anchor="ctr"/>
                </a:tc>
                <a:tc>
                  <a:txBody>
                    <a:bodyPr/>
                    <a:lstStyle/>
                    <a:p>
                      <a:endParaRPr lang="en-US"/>
                    </a:p>
                  </a:txBody>
                  <a:tcPr marL="0" marR="0" marT="0" marB="0" anchor="ctr"/>
                </a:tc>
                <a:extLst>
                  <a:ext uri="{0D108BD9-81ED-4DB2-BD59-A6C34878D82A}">
                    <a16:rowId xmlns:a16="http://schemas.microsoft.com/office/drawing/2014/main" val="4062949397"/>
                  </a:ext>
                </a:extLst>
              </a:tr>
              <a:tr h="238124">
                <a:tc>
                  <a:txBody>
                    <a:bodyPr/>
                    <a:lstStyle/>
                    <a:p>
                      <a:r>
                        <a:rPr lang="en-US" sz="1600">
                          <a:effectLst/>
                        </a:rPr>
                        <a:t>Support student services model</a:t>
                      </a:r>
                    </a:p>
                  </a:txBody>
                  <a:tcPr marL="0" marR="0" marT="0" marB="0" anchor="ctr"/>
                </a:tc>
                <a:tc>
                  <a:txBody>
                    <a:bodyPr/>
                    <a:lstStyle/>
                    <a:p>
                      <a:endParaRPr lang="en-US"/>
                    </a:p>
                  </a:txBody>
                  <a:tcPr marL="0" marR="0" marT="0" marB="0" anchor="ctr"/>
                </a:tc>
                <a:tc>
                  <a:txBody>
                    <a:bodyPr/>
                    <a:lstStyle/>
                    <a:p>
                      <a:endParaRPr lang="en-US"/>
                    </a:p>
                  </a:txBody>
                  <a:tcPr marL="0" marR="0" marT="0" marB="0" anchor="ctr"/>
                </a:tc>
                <a:tc>
                  <a:txBody>
                    <a:bodyPr/>
                    <a:lstStyle/>
                    <a:p>
                      <a:endParaRPr lang="en-US"/>
                    </a:p>
                  </a:txBody>
                  <a:tcPr marL="0" marR="0" marT="0" marB="0" anchor="ctr"/>
                </a:tc>
                <a:tc>
                  <a:txBody>
                    <a:bodyPr/>
                    <a:lstStyle/>
                    <a:p>
                      <a:endParaRPr lang="en-US"/>
                    </a:p>
                  </a:txBody>
                  <a:tcPr marL="0" marR="0" marT="0" marB="0" anchor="ctr"/>
                </a:tc>
                <a:tc>
                  <a:txBody>
                    <a:bodyPr/>
                    <a:lstStyle/>
                    <a:p>
                      <a:endParaRPr lang="en-US"/>
                    </a:p>
                  </a:txBody>
                  <a:tcPr marL="0" marR="0" marT="0" marB="0" anchor="ctr"/>
                </a:tc>
                <a:tc>
                  <a:txBody>
                    <a:bodyPr/>
                    <a:lstStyle/>
                    <a:p>
                      <a:endParaRPr lang="en-US"/>
                    </a:p>
                  </a:txBody>
                  <a:tcPr marL="0" marR="0" marT="0" marB="0" anchor="ctr"/>
                </a:tc>
                <a:extLst>
                  <a:ext uri="{0D108BD9-81ED-4DB2-BD59-A6C34878D82A}">
                    <a16:rowId xmlns:a16="http://schemas.microsoft.com/office/drawing/2014/main" val="894998937"/>
                  </a:ext>
                </a:extLst>
              </a:tr>
              <a:tr h="238124">
                <a:tc>
                  <a:txBody>
                    <a:bodyPr/>
                    <a:lstStyle/>
                    <a:p>
                      <a:r>
                        <a:rPr lang="en-US" sz="1600">
                          <a:effectLst/>
                        </a:rPr>
                        <a:t>Length of the school days</a:t>
                      </a:r>
                    </a:p>
                  </a:txBody>
                  <a:tcPr marL="0" marR="0" marT="0" marB="0" anchor="ctr"/>
                </a:tc>
                <a:tc>
                  <a:txBody>
                    <a:bodyPr/>
                    <a:lstStyle/>
                    <a:p>
                      <a:endParaRPr lang="en-US"/>
                    </a:p>
                  </a:txBody>
                  <a:tcPr marL="0" marR="0" marT="0" marB="0" anchor="ctr"/>
                </a:tc>
                <a:tc>
                  <a:txBody>
                    <a:bodyPr/>
                    <a:lstStyle/>
                    <a:p>
                      <a:endParaRPr lang="en-US"/>
                    </a:p>
                  </a:txBody>
                  <a:tcPr marL="0" marR="0" marT="0" marB="0" anchor="ctr"/>
                </a:tc>
                <a:tc>
                  <a:txBody>
                    <a:bodyPr/>
                    <a:lstStyle/>
                    <a:p>
                      <a:endParaRPr lang="en-US"/>
                    </a:p>
                  </a:txBody>
                  <a:tcPr marL="0" marR="0" marT="0" marB="0" anchor="ctr"/>
                </a:tc>
                <a:tc>
                  <a:txBody>
                    <a:bodyPr/>
                    <a:lstStyle/>
                    <a:p>
                      <a:endParaRPr lang="en-US"/>
                    </a:p>
                  </a:txBody>
                  <a:tcPr marL="0" marR="0" marT="0" marB="0" anchor="ctr"/>
                </a:tc>
                <a:tc>
                  <a:txBody>
                    <a:bodyPr/>
                    <a:lstStyle/>
                    <a:p>
                      <a:endParaRPr lang="en-US"/>
                    </a:p>
                  </a:txBody>
                  <a:tcPr marL="0" marR="0" marT="0" marB="0" anchor="ctr"/>
                </a:tc>
                <a:tc>
                  <a:txBody>
                    <a:bodyPr/>
                    <a:lstStyle/>
                    <a:p>
                      <a:endParaRPr lang="en-US"/>
                    </a:p>
                  </a:txBody>
                  <a:tcPr marL="0" marR="0" marT="0" marB="0" anchor="ctr"/>
                </a:tc>
                <a:extLst>
                  <a:ext uri="{0D108BD9-81ED-4DB2-BD59-A6C34878D82A}">
                    <a16:rowId xmlns:a16="http://schemas.microsoft.com/office/drawing/2014/main" val="1376899784"/>
                  </a:ext>
                </a:extLst>
              </a:tr>
              <a:tr h="238124">
                <a:tc>
                  <a:txBody>
                    <a:bodyPr/>
                    <a:lstStyle/>
                    <a:p>
                      <a:r>
                        <a:rPr lang="en-US" sz="1600">
                          <a:effectLst/>
                        </a:rPr>
                        <a:t>Class size</a:t>
                      </a:r>
                    </a:p>
                  </a:txBody>
                  <a:tcPr marL="0" marR="0" marT="0" marB="0" anchor="ctr"/>
                </a:tc>
                <a:tc>
                  <a:txBody>
                    <a:bodyPr/>
                    <a:lstStyle/>
                    <a:p>
                      <a:endParaRPr lang="en-US"/>
                    </a:p>
                  </a:txBody>
                  <a:tcPr marL="0" marR="0" marT="0" marB="0" anchor="ctr"/>
                </a:tc>
                <a:tc>
                  <a:txBody>
                    <a:bodyPr/>
                    <a:lstStyle/>
                    <a:p>
                      <a:endParaRPr lang="en-US"/>
                    </a:p>
                  </a:txBody>
                  <a:tcPr marL="0" marR="0" marT="0" marB="0" anchor="ctr"/>
                </a:tc>
                <a:tc>
                  <a:txBody>
                    <a:bodyPr/>
                    <a:lstStyle/>
                    <a:p>
                      <a:endParaRPr lang="en-US"/>
                    </a:p>
                  </a:txBody>
                  <a:tcPr marL="0" marR="0" marT="0" marB="0" anchor="ctr"/>
                </a:tc>
                <a:tc>
                  <a:txBody>
                    <a:bodyPr/>
                    <a:lstStyle/>
                    <a:p>
                      <a:endParaRPr lang="en-US"/>
                    </a:p>
                  </a:txBody>
                  <a:tcPr marL="0" marR="0" marT="0" marB="0" anchor="ctr"/>
                </a:tc>
                <a:tc>
                  <a:txBody>
                    <a:bodyPr/>
                    <a:lstStyle/>
                    <a:p>
                      <a:endParaRPr lang="en-US"/>
                    </a:p>
                  </a:txBody>
                  <a:tcPr marL="0" marR="0" marT="0" marB="0" anchor="ctr"/>
                </a:tc>
                <a:tc>
                  <a:txBody>
                    <a:bodyPr/>
                    <a:lstStyle/>
                    <a:p>
                      <a:endParaRPr lang="en-US"/>
                    </a:p>
                  </a:txBody>
                  <a:tcPr marL="0" marR="0" marT="0" marB="0" anchor="ctr"/>
                </a:tc>
                <a:extLst>
                  <a:ext uri="{0D108BD9-81ED-4DB2-BD59-A6C34878D82A}">
                    <a16:rowId xmlns:a16="http://schemas.microsoft.com/office/drawing/2014/main" val="1531522062"/>
                  </a:ext>
                </a:extLst>
              </a:tr>
              <a:tr h="238124">
                <a:tc>
                  <a:txBody>
                    <a:bodyPr/>
                    <a:lstStyle/>
                    <a:p>
                      <a:r>
                        <a:rPr lang="en-US" sz="1600">
                          <a:effectLst/>
                        </a:rPr>
                        <a:t>Building/site utilization</a:t>
                      </a:r>
                    </a:p>
                  </a:txBody>
                  <a:tcPr marL="0" marR="0" marT="0" marB="0" anchor="ctr"/>
                </a:tc>
                <a:tc>
                  <a:txBody>
                    <a:bodyPr/>
                    <a:lstStyle/>
                    <a:p>
                      <a:endParaRPr lang="en-US"/>
                    </a:p>
                  </a:txBody>
                  <a:tcPr marL="0" marR="0" marT="0" marB="0" anchor="ctr"/>
                </a:tc>
                <a:tc>
                  <a:txBody>
                    <a:bodyPr/>
                    <a:lstStyle/>
                    <a:p>
                      <a:endParaRPr lang="en-US"/>
                    </a:p>
                  </a:txBody>
                  <a:tcPr marL="0" marR="0" marT="0" marB="0" anchor="ctr"/>
                </a:tc>
                <a:tc>
                  <a:txBody>
                    <a:bodyPr/>
                    <a:lstStyle/>
                    <a:p>
                      <a:endParaRPr lang="en-US"/>
                    </a:p>
                  </a:txBody>
                  <a:tcPr marL="0" marR="0" marT="0" marB="0" anchor="ctr"/>
                </a:tc>
                <a:tc>
                  <a:txBody>
                    <a:bodyPr/>
                    <a:lstStyle/>
                    <a:p>
                      <a:endParaRPr lang="en-US"/>
                    </a:p>
                  </a:txBody>
                  <a:tcPr marL="0" marR="0" marT="0" marB="0" anchor="ctr"/>
                </a:tc>
                <a:tc>
                  <a:txBody>
                    <a:bodyPr/>
                    <a:lstStyle/>
                    <a:p>
                      <a:endParaRPr lang="en-US"/>
                    </a:p>
                  </a:txBody>
                  <a:tcPr marL="0" marR="0" marT="0" marB="0" anchor="ctr"/>
                </a:tc>
                <a:tc>
                  <a:txBody>
                    <a:bodyPr/>
                    <a:lstStyle/>
                    <a:p>
                      <a:endParaRPr lang="en-US"/>
                    </a:p>
                  </a:txBody>
                  <a:tcPr marL="0" marR="0" marT="0" marB="0" anchor="ctr"/>
                </a:tc>
                <a:extLst>
                  <a:ext uri="{0D108BD9-81ED-4DB2-BD59-A6C34878D82A}">
                    <a16:rowId xmlns:a16="http://schemas.microsoft.com/office/drawing/2014/main" val="2242212796"/>
                  </a:ext>
                </a:extLst>
              </a:tr>
              <a:tr h="238124">
                <a:tc>
                  <a:txBody>
                    <a:bodyPr/>
                    <a:lstStyle/>
                    <a:p>
                      <a:r>
                        <a:rPr lang="en-US" sz="1600">
                          <a:effectLst/>
                        </a:rPr>
                        <a:t>Transportation</a:t>
                      </a:r>
                    </a:p>
                  </a:txBody>
                  <a:tcPr marL="0" marR="0" marT="0" marB="0" anchor="ctr"/>
                </a:tc>
                <a:tc>
                  <a:txBody>
                    <a:bodyPr/>
                    <a:lstStyle/>
                    <a:p>
                      <a:endParaRPr lang="en-US"/>
                    </a:p>
                  </a:txBody>
                  <a:tcPr marL="0" marR="0" marT="0" marB="0" anchor="ctr"/>
                </a:tc>
                <a:tc>
                  <a:txBody>
                    <a:bodyPr/>
                    <a:lstStyle/>
                    <a:p>
                      <a:endParaRPr lang="en-US"/>
                    </a:p>
                  </a:txBody>
                  <a:tcPr marL="0" marR="0" marT="0" marB="0" anchor="ctr"/>
                </a:tc>
                <a:tc>
                  <a:txBody>
                    <a:bodyPr/>
                    <a:lstStyle/>
                    <a:p>
                      <a:endParaRPr lang="en-US"/>
                    </a:p>
                  </a:txBody>
                  <a:tcPr marL="0" marR="0" marT="0" marB="0" anchor="ctr"/>
                </a:tc>
                <a:tc>
                  <a:txBody>
                    <a:bodyPr/>
                    <a:lstStyle/>
                    <a:p>
                      <a:endParaRPr lang="en-US"/>
                    </a:p>
                  </a:txBody>
                  <a:tcPr marL="0" marR="0" marT="0" marB="0" anchor="ctr"/>
                </a:tc>
                <a:tc>
                  <a:txBody>
                    <a:bodyPr/>
                    <a:lstStyle/>
                    <a:p>
                      <a:endParaRPr lang="en-US"/>
                    </a:p>
                  </a:txBody>
                  <a:tcPr marL="0" marR="0" marT="0" marB="0" anchor="ctr"/>
                </a:tc>
                <a:tc>
                  <a:txBody>
                    <a:bodyPr/>
                    <a:lstStyle/>
                    <a:p>
                      <a:endParaRPr lang="en-US"/>
                    </a:p>
                  </a:txBody>
                  <a:tcPr marL="0" marR="0" marT="0" marB="0" anchor="ctr"/>
                </a:tc>
                <a:extLst>
                  <a:ext uri="{0D108BD9-81ED-4DB2-BD59-A6C34878D82A}">
                    <a16:rowId xmlns:a16="http://schemas.microsoft.com/office/drawing/2014/main" val="4136765180"/>
                  </a:ext>
                </a:extLst>
              </a:tr>
            </a:tbl>
          </a:graphicData>
        </a:graphic>
      </p:graphicFrame>
      <p:sp>
        <p:nvSpPr>
          <p:cNvPr id="3" name="Rectangle 2">
            <a:extLst>
              <a:ext uri="{FF2B5EF4-FFF2-40B4-BE49-F238E27FC236}">
                <a16:creationId xmlns:a16="http://schemas.microsoft.com/office/drawing/2014/main" id="{7BF26950-098A-4A1C-A1DD-9AF69246B591}"/>
              </a:ext>
            </a:extLst>
          </p:cNvPr>
          <p:cNvSpPr/>
          <p:nvPr/>
        </p:nvSpPr>
        <p:spPr>
          <a:xfrm>
            <a:off x="433356" y="719067"/>
            <a:ext cx="5619867" cy="646331"/>
          </a:xfrm>
          <a:prstGeom prst="rect">
            <a:avLst/>
          </a:prstGeom>
        </p:spPr>
        <p:txBody>
          <a:bodyPr wrap="square" anchor="t">
            <a:spAutoFit/>
          </a:bodyPr>
          <a:lstStyle/>
          <a:p>
            <a:r>
              <a:rPr lang="en-US">
                <a:latin typeface="Agenda"/>
              </a:rPr>
              <a:t>Scenario building matrix: 0-1 day - 2-3 days - 4-5 days</a:t>
            </a:r>
          </a:p>
          <a:p>
            <a:endParaRPr lang="en-US" dirty="0">
              <a:latin typeface="Agenda"/>
            </a:endParaRPr>
          </a:p>
        </p:txBody>
      </p:sp>
      <p:grpSp>
        <p:nvGrpSpPr>
          <p:cNvPr id="10" name="Group 9">
            <a:extLst>
              <a:ext uri="{FF2B5EF4-FFF2-40B4-BE49-F238E27FC236}">
                <a16:creationId xmlns:a16="http://schemas.microsoft.com/office/drawing/2014/main" id="{EEB6F223-E85F-4C4E-BF39-58E5B496422F}"/>
              </a:ext>
            </a:extLst>
          </p:cNvPr>
          <p:cNvGrpSpPr/>
          <p:nvPr/>
        </p:nvGrpSpPr>
        <p:grpSpPr>
          <a:xfrm>
            <a:off x="3838435" y="4507599"/>
            <a:ext cx="4476946" cy="1512667"/>
            <a:chOff x="714905" y="-150943"/>
            <a:chExt cx="6483093" cy="3991739"/>
          </a:xfrm>
        </p:grpSpPr>
        <p:sp>
          <p:nvSpPr>
            <p:cNvPr id="11" name="Rectangle 10">
              <a:extLst>
                <a:ext uri="{FF2B5EF4-FFF2-40B4-BE49-F238E27FC236}">
                  <a16:creationId xmlns:a16="http://schemas.microsoft.com/office/drawing/2014/main" id="{EE8C2DD7-4E68-46BA-B9BB-1FEBFE3E51C7}"/>
                </a:ext>
              </a:extLst>
            </p:cNvPr>
            <p:cNvSpPr/>
            <p:nvPr/>
          </p:nvSpPr>
          <p:spPr>
            <a:xfrm>
              <a:off x="714905" y="953"/>
              <a:ext cx="6399739" cy="3839843"/>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TextBox 11">
              <a:extLst>
                <a:ext uri="{FF2B5EF4-FFF2-40B4-BE49-F238E27FC236}">
                  <a16:creationId xmlns:a16="http://schemas.microsoft.com/office/drawing/2014/main" id="{3FB71315-A452-45A6-83C2-13EC53EDD3CB}"/>
                </a:ext>
              </a:extLst>
            </p:cNvPr>
            <p:cNvSpPr txBox="1"/>
            <p:nvPr/>
          </p:nvSpPr>
          <p:spPr>
            <a:xfrm>
              <a:off x="798259" y="-150943"/>
              <a:ext cx="6399739" cy="38398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2400" kern="1200"/>
                <a:t>Facilitate a community dialogue</a:t>
              </a:r>
            </a:p>
            <a:p>
              <a:pPr marL="285750" lvl="1" indent="-285750" defTabSz="1555750">
                <a:lnSpc>
                  <a:spcPct val="90000"/>
                </a:lnSpc>
                <a:spcBef>
                  <a:spcPct val="0"/>
                </a:spcBef>
                <a:spcAft>
                  <a:spcPct val="15000"/>
                </a:spcAft>
                <a:buFont typeface="Arial"/>
                <a:buChar char="•"/>
              </a:pPr>
              <a:r>
                <a:rPr lang="en-US" sz="1600" kern="1200">
                  <a:latin typeface="Calibri"/>
                </a:rPr>
                <a:t>develop </a:t>
              </a:r>
              <a:r>
                <a:rPr lang="en-US" sz="1600" kern="1200"/>
                <a:t>scenarios to accommodate district constraints</a:t>
              </a:r>
              <a:r>
                <a:rPr lang="en-US" sz="1600"/>
                <a:t>,</a:t>
              </a:r>
              <a:r>
                <a:rPr lang="en-US" sz="1600">
                  <a:ea typeface="+mn-lt"/>
                  <a:cs typeface="+mn-lt"/>
                </a:rPr>
                <a:t> stakeholder needs, </a:t>
              </a:r>
              <a:r>
                <a:rPr lang="en-US" sz="1600" kern="1200"/>
                <a:t>and opportunities</a:t>
              </a:r>
              <a:endParaRPr lang="en-US" sz="1600" kern="1200">
                <a:cs typeface="Calibri"/>
              </a:endParaRPr>
            </a:p>
          </p:txBody>
        </p:sp>
      </p:grpSp>
      <p:sp>
        <p:nvSpPr>
          <p:cNvPr id="6" name="TextBox 5">
            <a:extLst>
              <a:ext uri="{FF2B5EF4-FFF2-40B4-BE49-F238E27FC236}">
                <a16:creationId xmlns:a16="http://schemas.microsoft.com/office/drawing/2014/main" id="{C5381B03-E76B-46E0-8CF3-B97836F5D920}"/>
              </a:ext>
            </a:extLst>
          </p:cNvPr>
          <p:cNvSpPr txBox="1"/>
          <p:nvPr/>
        </p:nvSpPr>
        <p:spPr>
          <a:xfrm>
            <a:off x="231890" y="1152868"/>
            <a:ext cx="800593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How have your districts or communities been engaged in school reopening plans? </a:t>
            </a:r>
            <a:r>
              <a:rPr lang="en-US">
                <a:highlight>
                  <a:srgbClr val="FFFF00"/>
                </a:highlight>
                <a:cs typeface="Calibri"/>
              </a:rPr>
              <a:t>-put in chat</a:t>
            </a:r>
            <a:endParaRPr lang="en-US">
              <a:highlight>
                <a:srgbClr val="FFFF00"/>
              </a:highlight>
            </a:endParaRPr>
          </a:p>
          <a:p>
            <a:r>
              <a:rPr lang="en-US"/>
              <a:t>What scenarios are you considering for reopening? </a:t>
            </a:r>
            <a:r>
              <a:rPr lang="en-US">
                <a:highlight>
                  <a:srgbClr val="FFFF00"/>
                </a:highlight>
              </a:rPr>
              <a:t>- put in chat</a:t>
            </a:r>
            <a:endParaRPr lang="en-US"/>
          </a:p>
        </p:txBody>
      </p:sp>
    </p:spTree>
    <p:extLst>
      <p:ext uri="{BB962C8B-B14F-4D97-AF65-F5344CB8AC3E}">
        <p14:creationId xmlns:p14="http://schemas.microsoft.com/office/powerpoint/2010/main" val="3099675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56F5FD-0B3F-4F59-BC0D-67CAF1DA11A4}"/>
              </a:ext>
            </a:extLst>
          </p:cNvPr>
          <p:cNvSpPr>
            <a:spLocks noGrp="1"/>
          </p:cNvSpPr>
          <p:nvPr>
            <p:ph type="body" sz="quarter" idx="15"/>
          </p:nvPr>
        </p:nvSpPr>
        <p:spPr/>
        <p:txBody>
          <a:bodyPr vert="horz" lIns="91440" tIns="45720" rIns="91440" bIns="45720" rtlCol="0" anchor="t">
            <a:noAutofit/>
          </a:bodyPr>
          <a:lstStyle/>
          <a:p>
            <a:r>
              <a:rPr lang="en-US">
                <a:latin typeface="Agenda"/>
              </a:rPr>
              <a:t>Step 5 – </a:t>
            </a:r>
            <a:r>
              <a:rPr lang="en-US">
                <a:solidFill>
                  <a:schemeClr val="accent1"/>
                </a:solidFill>
                <a:latin typeface="Agenda"/>
              </a:rPr>
              <a:t>ASsess Impact on Operations</a:t>
            </a:r>
            <a:endParaRPr lang="en-US">
              <a:solidFill>
                <a:schemeClr val="accent1"/>
              </a:solidFill>
            </a:endParaRPr>
          </a:p>
        </p:txBody>
      </p:sp>
      <p:graphicFrame>
        <p:nvGraphicFramePr>
          <p:cNvPr id="3" name="Diagram 2">
            <a:extLst>
              <a:ext uri="{FF2B5EF4-FFF2-40B4-BE49-F238E27FC236}">
                <a16:creationId xmlns:a16="http://schemas.microsoft.com/office/drawing/2014/main" id="{A5E7B58F-1369-4A80-B820-CE62B4D54E02}"/>
              </a:ext>
            </a:extLst>
          </p:cNvPr>
          <p:cNvGraphicFramePr/>
          <p:nvPr/>
        </p:nvGraphicFramePr>
        <p:xfrm>
          <a:off x="1137908" y="1210536"/>
          <a:ext cx="7099200" cy="459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248ED308-EA89-4357-AA41-451FFD6AB920}"/>
              </a:ext>
            </a:extLst>
          </p:cNvPr>
          <p:cNvSpPr txBox="1"/>
          <p:nvPr/>
        </p:nvSpPr>
        <p:spPr>
          <a:xfrm>
            <a:off x="406332" y="1210536"/>
            <a:ext cx="738664" cy="4593600"/>
          </a:xfrm>
          <a:prstGeom prst="rect">
            <a:avLst/>
          </a:prstGeom>
          <a:solidFill>
            <a:schemeClr val="accent4">
              <a:lumMod val="75000"/>
            </a:schemeClr>
          </a:solidFill>
        </p:spPr>
        <p:txBody>
          <a:bodyPr vert="vert270" wrap="square" rtlCol="0">
            <a:spAutoFit/>
          </a:bodyPr>
          <a:lstStyle/>
          <a:p>
            <a:pPr algn="ctr"/>
            <a:r>
              <a:rPr lang="en-US" spc="300">
                <a:solidFill>
                  <a:schemeClr val="bg1"/>
                </a:solidFill>
                <a:latin typeface="Calibri" panose="020F0502020204030204" pitchFamily="34" charset="0"/>
                <a:cs typeface="Arial" panose="020B0604020202020204" pitchFamily="34" charset="0"/>
              </a:rPr>
              <a:t>Engage staff, families &amp; community in reopening</a:t>
            </a:r>
          </a:p>
        </p:txBody>
      </p:sp>
      <p:sp>
        <p:nvSpPr>
          <p:cNvPr id="5" name="Slide Number Placeholder 1">
            <a:extLst>
              <a:ext uri="{FF2B5EF4-FFF2-40B4-BE49-F238E27FC236}">
                <a16:creationId xmlns:a16="http://schemas.microsoft.com/office/drawing/2014/main" id="{8C183F12-953E-450C-AAFD-38493D2375A1}"/>
              </a:ext>
            </a:extLst>
          </p:cNvPr>
          <p:cNvSpPr>
            <a:spLocks noGrp="1"/>
          </p:cNvSpPr>
          <p:nvPr>
            <p:ph type="sldNum" sz="quarter" idx="12"/>
          </p:nvPr>
        </p:nvSpPr>
        <p:spPr>
          <a:xfrm>
            <a:off x="8610600" y="6553200"/>
            <a:ext cx="457200" cy="365125"/>
          </a:xfrm>
        </p:spPr>
        <p:txBody>
          <a:bodyPr/>
          <a:lstStyle/>
          <a:p>
            <a:fld id="{6D22F896-40B5-4ADD-8801-0D06FADFA095}" type="slidenum">
              <a:rPr lang="en-US" smtClean="0"/>
              <a:t>24</a:t>
            </a:fld>
            <a:endParaRPr lang="en-US"/>
          </a:p>
        </p:txBody>
      </p:sp>
      <p:pic>
        <p:nvPicPr>
          <p:cNvPr id="6" name="Picture 5" descr="A close up of a logo&#10;&#10;Description automatically generated">
            <a:extLst>
              <a:ext uri="{FF2B5EF4-FFF2-40B4-BE49-F238E27FC236}">
                <a16:creationId xmlns:a16="http://schemas.microsoft.com/office/drawing/2014/main" id="{E1948221-4339-47F4-BE01-0F799448FF31}"/>
              </a:ext>
            </a:extLst>
          </p:cNvPr>
          <p:cNvPicPr>
            <a:picLocks noChangeAspect="1"/>
          </p:cNvPicPr>
          <p:nvPr/>
        </p:nvPicPr>
        <p:blipFill rotWithShape="1">
          <a:blip r:embed="rId7"/>
          <a:srcRect t="33118" b="34945"/>
          <a:stretch/>
        </p:blipFill>
        <p:spPr>
          <a:xfrm>
            <a:off x="3920992" y="6235966"/>
            <a:ext cx="1816079" cy="544544"/>
          </a:xfrm>
          <a:prstGeom prst="rect">
            <a:avLst/>
          </a:prstGeom>
        </p:spPr>
      </p:pic>
      <p:sp>
        <p:nvSpPr>
          <p:cNvPr id="7" name="Text Box 57">
            <a:extLst>
              <a:ext uri="{FF2B5EF4-FFF2-40B4-BE49-F238E27FC236}">
                <a16:creationId xmlns:a16="http://schemas.microsoft.com/office/drawing/2014/main" id="{B7582229-192F-4893-945A-D53F826A5E97}"/>
              </a:ext>
            </a:extLst>
          </p:cNvPr>
          <p:cNvSpPr txBox="1"/>
          <p:nvPr/>
        </p:nvSpPr>
        <p:spPr>
          <a:xfrm>
            <a:off x="6522720" y="6463490"/>
            <a:ext cx="1365917" cy="262774"/>
          </a:xfrm>
          <a:prstGeom prst="rect">
            <a:avLst/>
          </a:prstGeom>
          <a:noFill/>
          <a:ln>
            <a:noFill/>
          </a:ln>
          <a:effectLst/>
          <a:extLst>
            <a:ext uri="{C572A759-6A51-4108-AA02-DFA0A04FC94B}">
              <ma14:wrappingTextBoxFlag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rto="http://schemas.microsoft.com/office/word/2006/arto"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1200"/>
              </a:spcBef>
              <a:spcAft>
                <a:spcPts val="800"/>
              </a:spcAft>
            </a:pPr>
            <a:r>
              <a:rPr lang="en-US" sz="1200" b="1" cap="all" spc="200">
                <a:solidFill>
                  <a:srgbClr val="3C3D3C"/>
                </a:solidFill>
                <a:latin typeface="Agenda"/>
                <a:ea typeface="Calibri" panose="020F0502020204030204" pitchFamily="34" charset="0"/>
                <a:cs typeface="Times New Roman"/>
              </a:rPr>
              <a:t>May 28</a:t>
            </a:r>
            <a:r>
              <a:rPr lang="en-US" sz="1200" b="1" cap="all" spc="200">
                <a:solidFill>
                  <a:srgbClr val="3C3D3C"/>
                </a:solidFill>
                <a:effectLst/>
                <a:latin typeface="Agenda"/>
                <a:ea typeface="Calibri" panose="020F0502020204030204" pitchFamily="34" charset="0"/>
                <a:cs typeface="Times New Roman"/>
              </a:rPr>
              <a:t>, 2020</a:t>
            </a:r>
          </a:p>
          <a:p>
            <a:pPr marL="0" marR="0" algn="just">
              <a:spcBef>
                <a:spcPts val="1200"/>
              </a:spcBef>
              <a:spcAft>
                <a:spcPts val="800"/>
              </a:spcAft>
            </a:pPr>
            <a:endParaRPr lang="en-US" sz="1200" spc="100">
              <a:effectLst/>
              <a:latin typeface="Granjon LT Std" panose="020505020705060204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2597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6D5523-0327-4A75-BA25-5FD035F7FBA8}"/>
              </a:ext>
            </a:extLst>
          </p:cNvPr>
          <p:cNvSpPr>
            <a:spLocks noGrp="1"/>
          </p:cNvSpPr>
          <p:nvPr>
            <p:ph type="body" sz="quarter" idx="15"/>
          </p:nvPr>
        </p:nvSpPr>
        <p:spPr/>
        <p:txBody>
          <a:bodyPr/>
          <a:lstStyle/>
          <a:p>
            <a:r>
              <a:rPr lang="en-US"/>
              <a:t>Determine your modified physical capacity</a:t>
            </a:r>
          </a:p>
        </p:txBody>
      </p:sp>
      <p:pic>
        <p:nvPicPr>
          <p:cNvPr id="5" name="Picture 4" descr="A close up of a logo&#10;&#10;Description automatically generated">
            <a:extLst>
              <a:ext uri="{FF2B5EF4-FFF2-40B4-BE49-F238E27FC236}">
                <a16:creationId xmlns:a16="http://schemas.microsoft.com/office/drawing/2014/main" id="{2FDCA881-2B5A-424C-A796-BE0E3D3067AA}"/>
              </a:ext>
            </a:extLst>
          </p:cNvPr>
          <p:cNvPicPr>
            <a:picLocks noChangeAspect="1"/>
          </p:cNvPicPr>
          <p:nvPr/>
        </p:nvPicPr>
        <p:blipFill>
          <a:blip r:embed="rId3"/>
          <a:stretch>
            <a:fillRect/>
          </a:stretch>
        </p:blipFill>
        <p:spPr>
          <a:xfrm>
            <a:off x="3685932" y="5489529"/>
            <a:ext cx="1816079" cy="1937151"/>
          </a:xfrm>
          <a:prstGeom prst="rect">
            <a:avLst/>
          </a:prstGeom>
        </p:spPr>
      </p:pic>
      <p:graphicFrame>
        <p:nvGraphicFramePr>
          <p:cNvPr id="6" name="Diagram 5">
            <a:extLst>
              <a:ext uri="{FF2B5EF4-FFF2-40B4-BE49-F238E27FC236}">
                <a16:creationId xmlns:a16="http://schemas.microsoft.com/office/drawing/2014/main" id="{C411EFDB-0A30-4EE7-B42C-2A4A2708372E}"/>
              </a:ext>
            </a:extLst>
          </p:cNvPr>
          <p:cNvGraphicFramePr/>
          <p:nvPr>
            <p:extLst>
              <p:ext uri="{D42A27DB-BD31-4B8C-83A1-F6EECF244321}">
                <p14:modId xmlns:p14="http://schemas.microsoft.com/office/powerpoint/2010/main" val="2512138959"/>
              </p:ext>
            </p:extLst>
          </p:nvPr>
        </p:nvGraphicFramePr>
        <p:xfrm>
          <a:off x="792256" y="1165845"/>
          <a:ext cx="7551644" cy="48103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 Box 57">
            <a:extLst>
              <a:ext uri="{FF2B5EF4-FFF2-40B4-BE49-F238E27FC236}">
                <a16:creationId xmlns:a16="http://schemas.microsoft.com/office/drawing/2014/main" id="{6289A348-26AA-4E37-AB2E-ACC65A6C4D1A}"/>
              </a:ext>
            </a:extLst>
          </p:cNvPr>
          <p:cNvSpPr txBox="1"/>
          <p:nvPr/>
        </p:nvSpPr>
        <p:spPr>
          <a:xfrm>
            <a:off x="6781641" y="6363375"/>
            <a:ext cx="2545080" cy="544544"/>
          </a:xfrm>
          <a:prstGeom prst="rect">
            <a:avLst/>
          </a:prstGeom>
          <a:noFill/>
          <a:ln>
            <a:noFill/>
          </a:ln>
          <a:effectLst/>
          <a:extLst>
            <a:ext uri="{C572A759-6A51-4108-AA02-DFA0A04FC94B}">
              <ma14:wrappingTextBoxFlag xmlns=""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arto="http://schemas.microsoft.com/office/word/2006/arto"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1200"/>
              </a:spcBef>
              <a:spcAft>
                <a:spcPts val="800"/>
              </a:spcAft>
            </a:pPr>
            <a:r>
              <a:rPr lang="en-US" sz="1200" b="1" cap="all" spc="200">
                <a:solidFill>
                  <a:srgbClr val="3C3D3C"/>
                </a:solidFill>
                <a:latin typeface="Agenda"/>
                <a:ea typeface="Calibri" panose="020F0502020204030204" pitchFamily="34" charset="0"/>
                <a:cs typeface="Times New Roman"/>
              </a:rPr>
              <a:t>May 28</a:t>
            </a:r>
            <a:r>
              <a:rPr lang="en-US" sz="1200" b="1" cap="all" spc="200">
                <a:solidFill>
                  <a:srgbClr val="3C3D3C"/>
                </a:solidFill>
                <a:effectLst/>
                <a:latin typeface="Agenda"/>
                <a:ea typeface="Calibri" panose="020F0502020204030204" pitchFamily="34" charset="0"/>
                <a:cs typeface="Times New Roman"/>
              </a:rPr>
              <a:t>, 2020</a:t>
            </a:r>
          </a:p>
          <a:p>
            <a:pPr marL="0" marR="0" algn="just">
              <a:spcBef>
                <a:spcPts val="1200"/>
              </a:spcBef>
              <a:spcAft>
                <a:spcPts val="800"/>
              </a:spcAft>
            </a:pPr>
            <a:endParaRPr lang="en-US" sz="1200" spc="100">
              <a:effectLst/>
              <a:latin typeface="Granjon LT Std" panose="02050502070506020403" pitchFamily="18"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EEB9018-D6EF-4276-AD52-E58653027934}"/>
              </a:ext>
            </a:extLst>
          </p:cNvPr>
          <p:cNvSpPr>
            <a:spLocks noGrp="1"/>
          </p:cNvSpPr>
          <p:nvPr>
            <p:ph type="sldNum" sz="quarter" idx="12"/>
          </p:nvPr>
        </p:nvSpPr>
        <p:spPr/>
        <p:txBody>
          <a:bodyPr/>
          <a:lstStyle/>
          <a:p>
            <a:fld id="{9B1A8B49-02CA-4884-9AB6-9E6F8B5D93F3}" type="slidenum">
              <a:rPr lang="en-US" smtClean="0"/>
              <a:t>25</a:t>
            </a:fld>
            <a:endParaRPr lang="en-US"/>
          </a:p>
        </p:txBody>
      </p:sp>
      <p:sp>
        <p:nvSpPr>
          <p:cNvPr id="7" name="Oval 6">
            <a:extLst>
              <a:ext uri="{FF2B5EF4-FFF2-40B4-BE49-F238E27FC236}">
                <a16:creationId xmlns:a16="http://schemas.microsoft.com/office/drawing/2014/main" id="{0A5D2F26-7070-459B-8CF0-F3434BB07112}"/>
              </a:ext>
            </a:extLst>
          </p:cNvPr>
          <p:cNvSpPr/>
          <p:nvPr/>
        </p:nvSpPr>
        <p:spPr>
          <a:xfrm>
            <a:off x="144117" y="2221151"/>
            <a:ext cx="541683"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new</a:t>
            </a:r>
          </a:p>
        </p:txBody>
      </p:sp>
    </p:spTree>
    <p:extLst>
      <p:ext uri="{BB962C8B-B14F-4D97-AF65-F5344CB8AC3E}">
        <p14:creationId xmlns:p14="http://schemas.microsoft.com/office/powerpoint/2010/main" val="3200408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8F82DC-2BA3-438C-A31D-115232A855AF}"/>
              </a:ext>
            </a:extLst>
          </p:cNvPr>
          <p:cNvSpPr>
            <a:spLocks noGrp="1"/>
          </p:cNvSpPr>
          <p:nvPr>
            <p:ph type="body" sz="quarter" idx="15"/>
          </p:nvPr>
        </p:nvSpPr>
        <p:spPr>
          <a:xfrm>
            <a:off x="535709" y="372761"/>
            <a:ext cx="8303491" cy="726365"/>
          </a:xfrm>
        </p:spPr>
        <p:txBody>
          <a:bodyPr/>
          <a:lstStyle/>
          <a:p>
            <a:r>
              <a:rPr lang="en-US"/>
              <a:t>How is the physically distanced corona capacity staffed?</a:t>
            </a:r>
          </a:p>
        </p:txBody>
      </p:sp>
      <p:pic>
        <p:nvPicPr>
          <p:cNvPr id="5" name="Picture 4" descr="A close up of a logo&#10;&#10;Description automatically generated">
            <a:extLst>
              <a:ext uri="{FF2B5EF4-FFF2-40B4-BE49-F238E27FC236}">
                <a16:creationId xmlns:a16="http://schemas.microsoft.com/office/drawing/2014/main" id="{3B1FF4A2-CCA6-43FB-B416-07F493D289CC}"/>
              </a:ext>
            </a:extLst>
          </p:cNvPr>
          <p:cNvPicPr>
            <a:picLocks noChangeAspect="1"/>
          </p:cNvPicPr>
          <p:nvPr/>
        </p:nvPicPr>
        <p:blipFill>
          <a:blip r:embed="rId2"/>
          <a:stretch>
            <a:fillRect/>
          </a:stretch>
        </p:blipFill>
        <p:spPr>
          <a:xfrm>
            <a:off x="3685932" y="5489529"/>
            <a:ext cx="1816079" cy="1937151"/>
          </a:xfrm>
          <a:prstGeom prst="rect">
            <a:avLst/>
          </a:prstGeom>
        </p:spPr>
      </p:pic>
      <p:graphicFrame>
        <p:nvGraphicFramePr>
          <p:cNvPr id="6" name="Diagram 5">
            <a:extLst>
              <a:ext uri="{FF2B5EF4-FFF2-40B4-BE49-F238E27FC236}">
                <a16:creationId xmlns:a16="http://schemas.microsoft.com/office/drawing/2014/main" id="{14DA2705-C627-40C9-ABC7-EB99EB8EE66B}"/>
              </a:ext>
            </a:extLst>
          </p:cNvPr>
          <p:cNvGraphicFramePr/>
          <p:nvPr>
            <p:extLst>
              <p:ext uri="{D42A27DB-BD31-4B8C-83A1-F6EECF244321}">
                <p14:modId xmlns:p14="http://schemas.microsoft.com/office/powerpoint/2010/main" val="2396715517"/>
              </p:ext>
            </p:extLst>
          </p:nvPr>
        </p:nvGraphicFramePr>
        <p:xfrm>
          <a:off x="792256" y="1165845"/>
          <a:ext cx="7551644" cy="4810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Box 57">
            <a:extLst>
              <a:ext uri="{FF2B5EF4-FFF2-40B4-BE49-F238E27FC236}">
                <a16:creationId xmlns:a16="http://schemas.microsoft.com/office/drawing/2014/main" id="{8B791220-BEA2-4EEE-8566-C0097C369C15}"/>
              </a:ext>
            </a:extLst>
          </p:cNvPr>
          <p:cNvSpPr txBox="1"/>
          <p:nvPr/>
        </p:nvSpPr>
        <p:spPr>
          <a:xfrm>
            <a:off x="6781641" y="6363375"/>
            <a:ext cx="2545080" cy="544544"/>
          </a:xfrm>
          <a:prstGeom prst="rect">
            <a:avLst/>
          </a:prstGeom>
          <a:noFill/>
          <a:ln>
            <a:noFill/>
          </a:ln>
          <a:effectLst/>
          <a:extLst>
            <a:ext uri="{C572A759-6A51-4108-AA02-DFA0A04FC94B}">
              <ma14:wrappingTextBoxFlag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rto="http://schemas.microsoft.com/office/word/2006/arto"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1200"/>
              </a:spcBef>
              <a:spcAft>
                <a:spcPts val="800"/>
              </a:spcAft>
            </a:pPr>
            <a:r>
              <a:rPr lang="en-US" sz="1200" b="1" cap="all" spc="200">
                <a:solidFill>
                  <a:srgbClr val="3C3D3C"/>
                </a:solidFill>
                <a:latin typeface="Agenda"/>
                <a:ea typeface="Calibri" panose="020F0502020204030204" pitchFamily="34" charset="0"/>
                <a:cs typeface="Times New Roman"/>
              </a:rPr>
              <a:t>May 28</a:t>
            </a:r>
            <a:r>
              <a:rPr lang="en-US" sz="1200" b="1" cap="all" spc="200">
                <a:solidFill>
                  <a:srgbClr val="3C3D3C"/>
                </a:solidFill>
                <a:effectLst/>
                <a:latin typeface="Agenda"/>
                <a:ea typeface="Calibri" panose="020F0502020204030204" pitchFamily="34" charset="0"/>
                <a:cs typeface="Times New Roman"/>
              </a:rPr>
              <a:t>, 2020</a:t>
            </a:r>
          </a:p>
          <a:p>
            <a:pPr marL="0" marR="0" algn="just">
              <a:spcBef>
                <a:spcPts val="1200"/>
              </a:spcBef>
              <a:spcAft>
                <a:spcPts val="800"/>
              </a:spcAft>
            </a:pPr>
            <a:endParaRPr lang="en-US" sz="1200" spc="100">
              <a:effectLst/>
              <a:latin typeface="Granjon LT Std" panose="02050502070506020403" pitchFamily="18"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BFF8E9C-D240-4F88-97FB-81C089C61B3A}"/>
              </a:ext>
            </a:extLst>
          </p:cNvPr>
          <p:cNvSpPr>
            <a:spLocks noGrp="1"/>
          </p:cNvSpPr>
          <p:nvPr>
            <p:ph type="sldNum" sz="quarter" idx="12"/>
          </p:nvPr>
        </p:nvSpPr>
        <p:spPr/>
        <p:txBody>
          <a:bodyPr/>
          <a:lstStyle/>
          <a:p>
            <a:fld id="{9B1A8B49-02CA-4884-9AB6-9E6F8B5D93F3}" type="slidenum">
              <a:rPr lang="en-US" smtClean="0"/>
              <a:t>26</a:t>
            </a:fld>
            <a:endParaRPr lang="en-US"/>
          </a:p>
        </p:txBody>
      </p:sp>
    </p:spTree>
    <p:extLst>
      <p:ext uri="{BB962C8B-B14F-4D97-AF65-F5344CB8AC3E}">
        <p14:creationId xmlns:p14="http://schemas.microsoft.com/office/powerpoint/2010/main" val="2278307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0BABF3-0A83-42BF-88FE-85A924506AAD}"/>
              </a:ext>
            </a:extLst>
          </p:cNvPr>
          <p:cNvSpPr>
            <a:spLocks noGrp="1"/>
          </p:cNvSpPr>
          <p:nvPr>
            <p:ph type="body" sz="quarter" idx="15"/>
          </p:nvPr>
        </p:nvSpPr>
        <p:spPr/>
        <p:txBody>
          <a:bodyPr/>
          <a:lstStyle/>
          <a:p>
            <a:r>
              <a:rPr lang="en-US"/>
              <a:t>If social distancing cannot be done on site: mitigation option #1 </a:t>
            </a:r>
          </a:p>
        </p:txBody>
      </p:sp>
      <p:pic>
        <p:nvPicPr>
          <p:cNvPr id="5" name="Picture 4" descr="A close up of a logo&#10;&#10;Description automatically generated">
            <a:extLst>
              <a:ext uri="{FF2B5EF4-FFF2-40B4-BE49-F238E27FC236}">
                <a16:creationId xmlns:a16="http://schemas.microsoft.com/office/drawing/2014/main" id="{041E4E12-1738-4D89-B573-4210FCCA3712}"/>
              </a:ext>
            </a:extLst>
          </p:cNvPr>
          <p:cNvPicPr>
            <a:picLocks noChangeAspect="1"/>
          </p:cNvPicPr>
          <p:nvPr/>
        </p:nvPicPr>
        <p:blipFill>
          <a:blip r:embed="rId2"/>
          <a:stretch>
            <a:fillRect/>
          </a:stretch>
        </p:blipFill>
        <p:spPr>
          <a:xfrm>
            <a:off x="3685932" y="5489529"/>
            <a:ext cx="1816079" cy="1937151"/>
          </a:xfrm>
          <a:prstGeom prst="rect">
            <a:avLst/>
          </a:prstGeom>
        </p:spPr>
      </p:pic>
      <p:graphicFrame>
        <p:nvGraphicFramePr>
          <p:cNvPr id="7" name="Diagram 6">
            <a:extLst>
              <a:ext uri="{FF2B5EF4-FFF2-40B4-BE49-F238E27FC236}">
                <a16:creationId xmlns:a16="http://schemas.microsoft.com/office/drawing/2014/main" id="{30737FD9-434C-4102-B8D6-8BFB4DD28824}"/>
              </a:ext>
            </a:extLst>
          </p:cNvPr>
          <p:cNvGraphicFramePr/>
          <p:nvPr>
            <p:extLst>
              <p:ext uri="{D42A27DB-BD31-4B8C-83A1-F6EECF244321}">
                <p14:modId xmlns:p14="http://schemas.microsoft.com/office/powerpoint/2010/main" val="1664990573"/>
              </p:ext>
            </p:extLst>
          </p:nvPr>
        </p:nvGraphicFramePr>
        <p:xfrm>
          <a:off x="792256" y="1165845"/>
          <a:ext cx="7551644" cy="4810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 Box 57">
            <a:extLst>
              <a:ext uri="{FF2B5EF4-FFF2-40B4-BE49-F238E27FC236}">
                <a16:creationId xmlns:a16="http://schemas.microsoft.com/office/drawing/2014/main" id="{F43C1E5B-FFE1-4889-AEEE-E5FD55F0FB07}"/>
              </a:ext>
            </a:extLst>
          </p:cNvPr>
          <p:cNvSpPr txBox="1"/>
          <p:nvPr/>
        </p:nvSpPr>
        <p:spPr>
          <a:xfrm>
            <a:off x="6781641" y="6363375"/>
            <a:ext cx="2545080" cy="544544"/>
          </a:xfrm>
          <a:prstGeom prst="rect">
            <a:avLst/>
          </a:prstGeom>
          <a:noFill/>
          <a:ln>
            <a:noFill/>
          </a:ln>
          <a:effectLst/>
          <a:extLst>
            <a:ext uri="{C572A759-6A51-4108-AA02-DFA0A04FC94B}">
              <ma14:wrappingTextBoxFlag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rto="http://schemas.microsoft.com/office/word/2006/arto"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1200"/>
              </a:spcBef>
              <a:spcAft>
                <a:spcPts val="800"/>
              </a:spcAft>
            </a:pPr>
            <a:r>
              <a:rPr lang="en-US" sz="1200" b="1" cap="all" spc="200">
                <a:solidFill>
                  <a:srgbClr val="3C3D3C"/>
                </a:solidFill>
                <a:latin typeface="Agenda"/>
                <a:ea typeface="Calibri" panose="020F0502020204030204" pitchFamily="34" charset="0"/>
                <a:cs typeface="Times New Roman"/>
              </a:rPr>
              <a:t>May 28</a:t>
            </a:r>
            <a:r>
              <a:rPr lang="en-US" sz="1200" b="1" cap="all" spc="200">
                <a:solidFill>
                  <a:srgbClr val="3C3D3C"/>
                </a:solidFill>
                <a:effectLst/>
                <a:latin typeface="Agenda"/>
                <a:ea typeface="Calibri" panose="020F0502020204030204" pitchFamily="34" charset="0"/>
                <a:cs typeface="Times New Roman"/>
              </a:rPr>
              <a:t>, 2020</a:t>
            </a:r>
          </a:p>
          <a:p>
            <a:pPr marL="0" marR="0" algn="just">
              <a:spcBef>
                <a:spcPts val="1200"/>
              </a:spcBef>
              <a:spcAft>
                <a:spcPts val="800"/>
              </a:spcAft>
            </a:pPr>
            <a:endParaRPr lang="en-US" sz="1200" spc="100">
              <a:effectLst/>
              <a:latin typeface="Granjon LT Std" panose="02050502070506020403" pitchFamily="18"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FCB5B80-C468-4225-B4BB-FFBA5148F595}"/>
              </a:ext>
            </a:extLst>
          </p:cNvPr>
          <p:cNvSpPr>
            <a:spLocks noGrp="1"/>
          </p:cNvSpPr>
          <p:nvPr>
            <p:ph type="sldNum" sz="quarter" idx="12"/>
          </p:nvPr>
        </p:nvSpPr>
        <p:spPr/>
        <p:txBody>
          <a:bodyPr/>
          <a:lstStyle/>
          <a:p>
            <a:fld id="{9B1A8B49-02CA-4884-9AB6-9E6F8B5D93F3}" type="slidenum">
              <a:rPr lang="en-US" smtClean="0"/>
              <a:t>27</a:t>
            </a:fld>
            <a:endParaRPr lang="en-US"/>
          </a:p>
        </p:txBody>
      </p:sp>
    </p:spTree>
    <p:extLst>
      <p:ext uri="{BB962C8B-B14F-4D97-AF65-F5344CB8AC3E}">
        <p14:creationId xmlns:p14="http://schemas.microsoft.com/office/powerpoint/2010/main" val="3772469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0BABF3-0A83-42BF-88FE-85A924506AAD}"/>
              </a:ext>
            </a:extLst>
          </p:cNvPr>
          <p:cNvSpPr>
            <a:spLocks noGrp="1"/>
          </p:cNvSpPr>
          <p:nvPr>
            <p:ph type="body" sz="quarter" idx="15"/>
          </p:nvPr>
        </p:nvSpPr>
        <p:spPr/>
        <p:txBody>
          <a:bodyPr/>
          <a:lstStyle/>
          <a:p>
            <a:r>
              <a:rPr lang="en-US"/>
              <a:t>If social distancing cannot be done on site: mitigation option #2 </a:t>
            </a:r>
          </a:p>
        </p:txBody>
      </p:sp>
      <p:pic>
        <p:nvPicPr>
          <p:cNvPr id="6" name="Picture 5" descr="A close up of a logo&#10;&#10;Description automatically generated">
            <a:extLst>
              <a:ext uri="{FF2B5EF4-FFF2-40B4-BE49-F238E27FC236}">
                <a16:creationId xmlns:a16="http://schemas.microsoft.com/office/drawing/2014/main" id="{EA568195-723B-442C-9D01-9CCECF08317A}"/>
              </a:ext>
            </a:extLst>
          </p:cNvPr>
          <p:cNvPicPr>
            <a:picLocks noChangeAspect="1"/>
          </p:cNvPicPr>
          <p:nvPr/>
        </p:nvPicPr>
        <p:blipFill>
          <a:blip r:embed="rId2"/>
          <a:stretch>
            <a:fillRect/>
          </a:stretch>
        </p:blipFill>
        <p:spPr>
          <a:xfrm>
            <a:off x="3685932" y="5489529"/>
            <a:ext cx="1816079" cy="1937151"/>
          </a:xfrm>
          <a:prstGeom prst="rect">
            <a:avLst/>
          </a:prstGeom>
        </p:spPr>
      </p:pic>
      <p:graphicFrame>
        <p:nvGraphicFramePr>
          <p:cNvPr id="8" name="Diagram 7">
            <a:extLst>
              <a:ext uri="{FF2B5EF4-FFF2-40B4-BE49-F238E27FC236}">
                <a16:creationId xmlns:a16="http://schemas.microsoft.com/office/drawing/2014/main" id="{4FCE2B07-E500-4B10-8058-B40D3E91392E}"/>
              </a:ext>
            </a:extLst>
          </p:cNvPr>
          <p:cNvGraphicFramePr/>
          <p:nvPr>
            <p:extLst>
              <p:ext uri="{D42A27DB-BD31-4B8C-83A1-F6EECF244321}">
                <p14:modId xmlns:p14="http://schemas.microsoft.com/office/powerpoint/2010/main" val="461347530"/>
              </p:ext>
            </p:extLst>
          </p:nvPr>
        </p:nvGraphicFramePr>
        <p:xfrm>
          <a:off x="792256" y="1165845"/>
          <a:ext cx="7551644" cy="4810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 Box 57">
            <a:extLst>
              <a:ext uri="{FF2B5EF4-FFF2-40B4-BE49-F238E27FC236}">
                <a16:creationId xmlns:a16="http://schemas.microsoft.com/office/drawing/2014/main" id="{4E668F46-7AF7-4763-9CB8-05A55AEEF059}"/>
              </a:ext>
            </a:extLst>
          </p:cNvPr>
          <p:cNvSpPr txBox="1"/>
          <p:nvPr/>
        </p:nvSpPr>
        <p:spPr>
          <a:xfrm>
            <a:off x="6781641" y="6363375"/>
            <a:ext cx="2545080" cy="544544"/>
          </a:xfrm>
          <a:prstGeom prst="rect">
            <a:avLst/>
          </a:prstGeom>
          <a:noFill/>
          <a:ln>
            <a:noFill/>
          </a:ln>
          <a:effectLst/>
          <a:extLst>
            <a:ext uri="{C572A759-6A51-4108-AA02-DFA0A04FC94B}">
              <ma14:wrappingTextBoxFlag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rto="http://schemas.microsoft.com/office/word/2006/arto"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1200"/>
              </a:spcBef>
              <a:spcAft>
                <a:spcPts val="800"/>
              </a:spcAft>
            </a:pPr>
            <a:r>
              <a:rPr lang="en-US" sz="1200" b="1" cap="all" spc="200">
                <a:solidFill>
                  <a:srgbClr val="3C3D3C"/>
                </a:solidFill>
                <a:latin typeface="Agenda"/>
                <a:ea typeface="Calibri" panose="020F0502020204030204" pitchFamily="34" charset="0"/>
                <a:cs typeface="Times New Roman"/>
              </a:rPr>
              <a:t>May 28</a:t>
            </a:r>
            <a:r>
              <a:rPr lang="en-US" sz="1200" b="1" cap="all" spc="200">
                <a:solidFill>
                  <a:srgbClr val="3C3D3C"/>
                </a:solidFill>
                <a:effectLst/>
                <a:latin typeface="Agenda"/>
                <a:ea typeface="Calibri" panose="020F0502020204030204" pitchFamily="34" charset="0"/>
                <a:cs typeface="Times New Roman"/>
              </a:rPr>
              <a:t>, 2020</a:t>
            </a:r>
          </a:p>
          <a:p>
            <a:pPr marL="0" marR="0" algn="just">
              <a:spcBef>
                <a:spcPts val="1200"/>
              </a:spcBef>
              <a:spcAft>
                <a:spcPts val="800"/>
              </a:spcAft>
            </a:pPr>
            <a:endParaRPr lang="en-US" sz="1200" spc="100">
              <a:effectLst/>
              <a:latin typeface="Granjon LT Std" panose="02050502070506020403" pitchFamily="18" charset="0"/>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86788D01-6033-455A-8CE5-D67AF83B9ABA}"/>
              </a:ext>
            </a:extLst>
          </p:cNvPr>
          <p:cNvSpPr>
            <a:spLocks noGrp="1"/>
          </p:cNvSpPr>
          <p:nvPr>
            <p:ph type="sldNum" sz="quarter" idx="12"/>
          </p:nvPr>
        </p:nvSpPr>
        <p:spPr/>
        <p:txBody>
          <a:bodyPr/>
          <a:lstStyle/>
          <a:p>
            <a:fld id="{9B1A8B49-02CA-4884-9AB6-9E6F8B5D93F3}" type="slidenum">
              <a:rPr lang="en-US" smtClean="0"/>
              <a:t>28</a:t>
            </a:fld>
            <a:endParaRPr lang="en-US"/>
          </a:p>
        </p:txBody>
      </p:sp>
    </p:spTree>
    <p:extLst>
      <p:ext uri="{BB962C8B-B14F-4D97-AF65-F5344CB8AC3E}">
        <p14:creationId xmlns:p14="http://schemas.microsoft.com/office/powerpoint/2010/main" val="2335807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9682" y="912893"/>
            <a:ext cx="7594421" cy="2613968"/>
          </a:xfrm>
        </p:spPr>
        <p:txBody>
          <a:bodyPr>
            <a:normAutofit fontScale="77500" lnSpcReduction="20000"/>
          </a:bodyPr>
          <a:lstStyle/>
          <a:p>
            <a:pPr>
              <a:buClr>
                <a:srgbClr val="88AC2E"/>
              </a:buClr>
            </a:pPr>
            <a:r>
              <a:rPr lang="en-US" sz="1800" spc="100" dirty="0">
                <a:solidFill>
                  <a:schemeClr val="accent1"/>
                </a:solidFill>
                <a:latin typeface="Granjon LT Std"/>
              </a:rPr>
              <a:t>Review working assumptions</a:t>
            </a:r>
            <a:endParaRPr lang="en-US" dirty="0"/>
          </a:p>
          <a:p>
            <a:pPr>
              <a:buClr>
                <a:srgbClr val="88AC2E"/>
              </a:buClr>
            </a:pPr>
            <a:r>
              <a:rPr lang="en-US" sz="1800" spc="100" dirty="0">
                <a:solidFill>
                  <a:schemeClr val="accent1"/>
                </a:solidFill>
                <a:latin typeface="Granjon LT Std"/>
              </a:rPr>
              <a:t>Quick review of engagement</a:t>
            </a:r>
          </a:p>
          <a:p>
            <a:pPr>
              <a:buClr>
                <a:srgbClr val="88AC2E"/>
              </a:buClr>
            </a:pPr>
            <a:r>
              <a:rPr lang="en-US" sz="1800" spc="100" dirty="0">
                <a:solidFill>
                  <a:schemeClr val="accent1"/>
                </a:solidFill>
                <a:latin typeface="Granjon LT Std"/>
              </a:rPr>
              <a:t>Update on federal policy on school facilities</a:t>
            </a:r>
          </a:p>
          <a:p>
            <a:pPr>
              <a:buClr>
                <a:srgbClr val="88AC2E"/>
              </a:buClr>
            </a:pPr>
            <a:r>
              <a:rPr lang="en-US" sz="1800" spc="100" dirty="0">
                <a:solidFill>
                  <a:schemeClr val="accent1"/>
                </a:solidFill>
                <a:latin typeface="Granjon LT Std"/>
              </a:rPr>
              <a:t>Review the mountain of evolving state guidance</a:t>
            </a:r>
          </a:p>
          <a:p>
            <a:pPr>
              <a:buClr>
                <a:srgbClr val="88AC2E"/>
              </a:buClr>
            </a:pPr>
            <a:r>
              <a:rPr lang="en-US" sz="1800" spc="100" dirty="0">
                <a:solidFill>
                  <a:schemeClr val="accent1"/>
                </a:solidFill>
                <a:latin typeface="Granjon LT Std"/>
              </a:rPr>
              <a:t>Introduce National Academies of Sciences K-12 School Reopening Committee</a:t>
            </a:r>
          </a:p>
          <a:p>
            <a:pPr lvl="1">
              <a:buClr>
                <a:srgbClr val="88AC2E"/>
              </a:buClr>
            </a:pPr>
            <a:r>
              <a:rPr lang="en-US" sz="1800" spc="100" dirty="0">
                <a:solidFill>
                  <a:schemeClr val="accent1"/>
                </a:solidFill>
                <a:latin typeface="Granjon LT Std"/>
              </a:rPr>
              <a:t>Describe “short letter report”</a:t>
            </a:r>
          </a:p>
          <a:p>
            <a:pPr lvl="1">
              <a:buClr>
                <a:srgbClr val="88AC2E"/>
              </a:buClr>
            </a:pPr>
            <a:r>
              <a:rPr lang="en-US" sz="1800" spc="100" dirty="0">
                <a:solidFill>
                  <a:schemeClr val="accent1"/>
                </a:solidFill>
                <a:latin typeface="Granjon LT Std"/>
              </a:rPr>
              <a:t>Provide committee members with questions for report</a:t>
            </a:r>
          </a:p>
          <a:p>
            <a:pPr>
              <a:buClr>
                <a:srgbClr val="88AC2E"/>
              </a:buClr>
            </a:pPr>
            <a:r>
              <a:rPr lang="en-US" sz="1800" spc="100" dirty="0">
                <a:solidFill>
                  <a:schemeClr val="accent1"/>
                </a:solidFill>
                <a:latin typeface="Granjon LT Std"/>
              </a:rPr>
              <a:t>Next steps</a:t>
            </a:r>
          </a:p>
          <a:p>
            <a:pPr lvl="1">
              <a:buClr>
                <a:srgbClr val="88AC2E"/>
              </a:buClr>
            </a:pPr>
            <a:r>
              <a:rPr lang="en-US" sz="1800" spc="100" dirty="0">
                <a:solidFill>
                  <a:schemeClr val="accent1"/>
                </a:solidFill>
                <a:latin typeface="Granjon LT Std"/>
              </a:rPr>
              <a:t>Get input from participants on next steps for webinar</a:t>
            </a:r>
          </a:p>
          <a:p>
            <a:pPr lvl="1">
              <a:buClr>
                <a:srgbClr val="88AC2E"/>
              </a:buClr>
            </a:pPr>
            <a:r>
              <a:rPr lang="en-US" sz="1800" spc="100" dirty="0">
                <a:solidFill>
                  <a:schemeClr val="accent1"/>
                </a:solidFill>
                <a:latin typeface="Granjon LT Std"/>
              </a:rPr>
              <a:t>NCSF staff and partners to write up input and materials for states</a:t>
            </a:r>
          </a:p>
          <a:p>
            <a:pPr lvl="1">
              <a:buClr>
                <a:srgbClr val="88AC2E"/>
              </a:buClr>
            </a:pPr>
            <a:r>
              <a:rPr lang="en-US" sz="1800" spc="100" dirty="0">
                <a:solidFill>
                  <a:schemeClr val="accent1"/>
                </a:solidFill>
                <a:latin typeface="Granjon LT Std"/>
              </a:rPr>
              <a:t>NCSF to work to secure endorsements of the report from other education organizations, for examples from ASBO and AASA</a:t>
            </a:r>
          </a:p>
        </p:txBody>
      </p:sp>
      <p:sp>
        <p:nvSpPr>
          <p:cNvPr id="4" name="Text Placeholder 9">
            <a:extLst>
              <a:ext uri="{FF2B5EF4-FFF2-40B4-BE49-F238E27FC236}">
                <a16:creationId xmlns:a16="http://schemas.microsoft.com/office/drawing/2014/main" id="{4747F0F0-79FD-45B7-9E15-9F92CEF8AB42}"/>
              </a:ext>
            </a:extLst>
          </p:cNvPr>
          <p:cNvSpPr txBox="1">
            <a:spLocks/>
          </p:cNvSpPr>
          <p:nvPr/>
        </p:nvSpPr>
        <p:spPr>
          <a:xfrm>
            <a:off x="1092829" y="354463"/>
            <a:ext cx="4765530" cy="403247"/>
          </a:xfrm>
          <a:prstGeom prst="rect">
            <a:avLst/>
          </a:prstGeo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1" kern="100" cap="all" spc="400" baseline="0">
                <a:solidFill>
                  <a:srgbClr val="3D3C3D"/>
                </a:solidFill>
                <a:latin typeface="Agenda" panose="02000603040000020004" pitchFamily="50" charset="0"/>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3200"/>
              <a:t>Webinar agenda</a:t>
            </a:r>
          </a:p>
        </p:txBody>
      </p:sp>
      <p:sp>
        <p:nvSpPr>
          <p:cNvPr id="5" name="Isosceles Triangle 4">
            <a:extLst>
              <a:ext uri="{FF2B5EF4-FFF2-40B4-BE49-F238E27FC236}">
                <a16:creationId xmlns:a16="http://schemas.microsoft.com/office/drawing/2014/main" id="{A1A5B11B-22A6-4FEA-AC3B-8D1CECCBDC8D}"/>
              </a:ext>
            </a:extLst>
          </p:cNvPr>
          <p:cNvSpPr/>
          <p:nvPr/>
        </p:nvSpPr>
        <p:spPr>
          <a:xfrm rot="5400000">
            <a:off x="851876" y="504081"/>
            <a:ext cx="104010" cy="10401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7C0F59E-A774-43E7-BA85-DDD110553CA5}"/>
              </a:ext>
            </a:extLst>
          </p:cNvPr>
          <p:cNvSpPr txBox="1"/>
          <p:nvPr/>
        </p:nvSpPr>
        <p:spPr>
          <a:xfrm>
            <a:off x="392265" y="3444605"/>
            <a:ext cx="7594422" cy="2585323"/>
          </a:xfrm>
          <a:prstGeom prst="rect">
            <a:avLst/>
          </a:prstGeom>
          <a:noFill/>
        </p:spPr>
        <p:txBody>
          <a:bodyPr wrap="square" rtlCol="0" anchor="t">
            <a:spAutoFit/>
          </a:bodyPr>
          <a:lstStyle/>
          <a:p>
            <a:endParaRPr lang="en-US" spc="100" dirty="0">
              <a:latin typeface="Granjon LT Std"/>
            </a:endParaRPr>
          </a:p>
          <a:p>
            <a:r>
              <a:rPr lang="en-US" spc="100" dirty="0">
                <a:latin typeface="Granjon LT Std"/>
              </a:rPr>
              <a:t>We will record this meeting, take notes, and distribute to everyone on the invitation list. </a:t>
            </a:r>
            <a:endParaRPr lang="en-US" spc="100" dirty="0">
              <a:latin typeface="Granjon LT Std" panose="02050502070506020403" pitchFamily="18" charset="0"/>
            </a:endParaRPr>
          </a:p>
          <a:p>
            <a:endParaRPr lang="en-US" spc="100" dirty="0">
              <a:solidFill>
                <a:srgbClr val="201F1E"/>
              </a:solidFill>
              <a:latin typeface="Granjon LT Std" panose="02050502070506020403" pitchFamily="18" charset="0"/>
            </a:endParaRPr>
          </a:p>
          <a:p>
            <a:r>
              <a:rPr lang="en-US" dirty="0">
                <a:solidFill>
                  <a:schemeClr val="accent1"/>
                </a:solidFill>
                <a:latin typeface="Calibri"/>
                <a:cs typeface="Calibri"/>
              </a:rPr>
              <a:t>Materials to date:</a:t>
            </a:r>
            <a:endParaRPr lang="en-US" dirty="0">
              <a:solidFill>
                <a:schemeClr val="accent1"/>
              </a:solidFill>
              <a:latin typeface="Calibri" panose="020F0502020204030204" pitchFamily="34" charset="0"/>
              <a:cs typeface="Calibri"/>
            </a:endParaRPr>
          </a:p>
          <a:p>
            <a:pPr marL="285750" indent="-285750">
              <a:buFont typeface="Arial"/>
              <a:buChar char="•"/>
            </a:pPr>
            <a:r>
              <a:rPr lang="en-US" dirty="0">
                <a:solidFill>
                  <a:schemeClr val="accent1"/>
                </a:solidFill>
                <a:latin typeface="Calibri"/>
                <a:cs typeface="Calibri"/>
              </a:rPr>
              <a:t>Reopening tasks workbook</a:t>
            </a:r>
            <a:endParaRPr lang="en-US" dirty="0">
              <a:solidFill>
                <a:schemeClr val="accent1"/>
              </a:solidFill>
              <a:latin typeface="Calibri" panose="020F0502020204030204" pitchFamily="34" charset="0"/>
              <a:cs typeface="Calibri"/>
            </a:endParaRPr>
          </a:p>
          <a:p>
            <a:pPr marL="285750" indent="-285750">
              <a:buFont typeface="Arial"/>
              <a:buChar char="•"/>
            </a:pPr>
            <a:r>
              <a:rPr lang="en-US" dirty="0">
                <a:solidFill>
                  <a:schemeClr val="accent1"/>
                </a:solidFill>
                <a:latin typeface="Calibri"/>
                <a:cs typeface="Calibri"/>
              </a:rPr>
              <a:t>Capacity calculation workbook</a:t>
            </a:r>
          </a:p>
          <a:p>
            <a:pPr marL="285750" indent="-285750">
              <a:buFont typeface="Arial"/>
              <a:buChar char="•"/>
            </a:pPr>
            <a:r>
              <a:rPr lang="en-US" dirty="0">
                <a:solidFill>
                  <a:schemeClr val="accent1"/>
                </a:solidFill>
                <a:latin typeface="Calibri"/>
                <a:cs typeface="Calibri"/>
              </a:rPr>
              <a:t>Scenario building workbook</a:t>
            </a:r>
          </a:p>
          <a:p>
            <a:pPr marL="285750" indent="-285750">
              <a:buFont typeface="Arial"/>
              <a:buChar char="•"/>
            </a:pPr>
            <a:r>
              <a:rPr lang="en-US" dirty="0">
                <a:solidFill>
                  <a:schemeClr val="accent1"/>
                </a:solidFill>
                <a:latin typeface="Calibri"/>
                <a:cs typeface="Calibri"/>
              </a:rPr>
              <a:t>Budget estimating workbook</a:t>
            </a:r>
            <a:endParaRPr lang="en-US" dirty="0">
              <a:solidFill>
                <a:srgbClr val="7C2529"/>
              </a:solidFill>
              <a:latin typeface="Calibri"/>
              <a:cs typeface="Calibri"/>
            </a:endParaRPr>
          </a:p>
        </p:txBody>
      </p:sp>
      <p:sp>
        <p:nvSpPr>
          <p:cNvPr id="7" name="Text Box 57">
            <a:extLst>
              <a:ext uri="{FF2B5EF4-FFF2-40B4-BE49-F238E27FC236}">
                <a16:creationId xmlns:a16="http://schemas.microsoft.com/office/drawing/2014/main" id="{F4A008B2-698C-413D-8FD8-C170DA204922}"/>
              </a:ext>
            </a:extLst>
          </p:cNvPr>
          <p:cNvSpPr txBox="1"/>
          <p:nvPr/>
        </p:nvSpPr>
        <p:spPr>
          <a:xfrm>
            <a:off x="6781641" y="6363375"/>
            <a:ext cx="2545080" cy="544544"/>
          </a:xfrm>
          <a:prstGeom prst="rect">
            <a:avLst/>
          </a:prstGeom>
          <a:noFill/>
          <a:ln>
            <a:noFill/>
          </a:ln>
          <a:effectLst/>
          <a:extLst>
            <a:ext uri="{C572A759-6A51-4108-AA02-DFA0A04FC94B}">
              <ma14:wrappingTextBoxFlag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rto="http://schemas.microsoft.com/office/word/2006/arto"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1200"/>
              </a:spcBef>
              <a:spcAft>
                <a:spcPts val="800"/>
              </a:spcAft>
            </a:pPr>
            <a:r>
              <a:rPr lang="en-US" sz="1200" b="1" cap="all" spc="200">
                <a:solidFill>
                  <a:srgbClr val="3C3D3C"/>
                </a:solidFill>
                <a:latin typeface="Agenda"/>
                <a:ea typeface="Calibri" panose="020F0502020204030204" pitchFamily="34" charset="0"/>
                <a:cs typeface="Times New Roman"/>
              </a:rPr>
              <a:t>June 4, 2020</a:t>
            </a:r>
          </a:p>
        </p:txBody>
      </p:sp>
      <p:sp>
        <p:nvSpPr>
          <p:cNvPr id="2" name="Slide Number Placeholder 1">
            <a:extLst>
              <a:ext uri="{FF2B5EF4-FFF2-40B4-BE49-F238E27FC236}">
                <a16:creationId xmlns:a16="http://schemas.microsoft.com/office/drawing/2014/main" id="{EBE17237-63A5-4E8C-9E4A-F791980BF34B}"/>
              </a:ext>
            </a:extLst>
          </p:cNvPr>
          <p:cNvSpPr>
            <a:spLocks noGrp="1"/>
          </p:cNvSpPr>
          <p:nvPr>
            <p:ph type="sldNum" sz="quarter" idx="12"/>
          </p:nvPr>
        </p:nvSpPr>
        <p:spPr/>
        <p:txBody>
          <a:bodyPr/>
          <a:lstStyle/>
          <a:p>
            <a:fld id="{6D22F896-40B5-4ADD-8801-0D06FADFA095}" type="slidenum">
              <a:rPr lang="en-US" smtClean="0"/>
              <a:t>2</a:t>
            </a:fld>
            <a:endParaRPr lang="en-US"/>
          </a:p>
        </p:txBody>
      </p:sp>
    </p:spTree>
    <p:extLst>
      <p:ext uri="{BB962C8B-B14F-4D97-AF65-F5344CB8AC3E}">
        <p14:creationId xmlns:p14="http://schemas.microsoft.com/office/powerpoint/2010/main" val="1727041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0BABF3-0A83-42BF-88FE-85A924506AAD}"/>
              </a:ext>
            </a:extLst>
          </p:cNvPr>
          <p:cNvSpPr>
            <a:spLocks noGrp="1"/>
          </p:cNvSpPr>
          <p:nvPr>
            <p:ph type="body" sz="quarter" idx="15"/>
          </p:nvPr>
        </p:nvSpPr>
        <p:spPr/>
        <p:txBody>
          <a:bodyPr/>
          <a:lstStyle/>
          <a:p>
            <a:r>
              <a:rPr lang="en-US"/>
              <a:t>If social distancing cannot be done on site: mitigation option #3 </a:t>
            </a:r>
          </a:p>
        </p:txBody>
      </p:sp>
      <p:pic>
        <p:nvPicPr>
          <p:cNvPr id="5" name="Picture 4" descr="A close up of a logo&#10;&#10;Description automatically generated">
            <a:extLst>
              <a:ext uri="{FF2B5EF4-FFF2-40B4-BE49-F238E27FC236}">
                <a16:creationId xmlns:a16="http://schemas.microsoft.com/office/drawing/2014/main" id="{1B761FA7-069F-4916-AF1C-A1BA71A57FAE}"/>
              </a:ext>
            </a:extLst>
          </p:cNvPr>
          <p:cNvPicPr>
            <a:picLocks noChangeAspect="1"/>
          </p:cNvPicPr>
          <p:nvPr/>
        </p:nvPicPr>
        <p:blipFill>
          <a:blip r:embed="rId2"/>
          <a:stretch>
            <a:fillRect/>
          </a:stretch>
        </p:blipFill>
        <p:spPr>
          <a:xfrm>
            <a:off x="3685932" y="5489529"/>
            <a:ext cx="1816079" cy="1937151"/>
          </a:xfrm>
          <a:prstGeom prst="rect">
            <a:avLst/>
          </a:prstGeom>
        </p:spPr>
      </p:pic>
      <p:graphicFrame>
        <p:nvGraphicFramePr>
          <p:cNvPr id="6" name="Diagram 5">
            <a:extLst>
              <a:ext uri="{FF2B5EF4-FFF2-40B4-BE49-F238E27FC236}">
                <a16:creationId xmlns:a16="http://schemas.microsoft.com/office/drawing/2014/main" id="{BA20DDB9-0E0B-4B63-8908-CEC2C082FD47}"/>
              </a:ext>
            </a:extLst>
          </p:cNvPr>
          <p:cNvGraphicFramePr/>
          <p:nvPr/>
        </p:nvGraphicFramePr>
        <p:xfrm>
          <a:off x="792256" y="1165845"/>
          <a:ext cx="7551644" cy="4810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Box 57">
            <a:extLst>
              <a:ext uri="{FF2B5EF4-FFF2-40B4-BE49-F238E27FC236}">
                <a16:creationId xmlns:a16="http://schemas.microsoft.com/office/drawing/2014/main" id="{EC477943-157F-4F5C-85E4-85396269B8D4}"/>
              </a:ext>
            </a:extLst>
          </p:cNvPr>
          <p:cNvSpPr txBox="1"/>
          <p:nvPr/>
        </p:nvSpPr>
        <p:spPr>
          <a:xfrm>
            <a:off x="6781641" y="6363375"/>
            <a:ext cx="2545080" cy="544544"/>
          </a:xfrm>
          <a:prstGeom prst="rect">
            <a:avLst/>
          </a:prstGeom>
          <a:noFill/>
          <a:ln>
            <a:noFill/>
          </a:ln>
          <a:effectLst/>
          <a:extLst>
            <a:ext uri="{C572A759-6A51-4108-AA02-DFA0A04FC94B}">
              <ma14:wrappingTextBoxFlag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rto="http://schemas.microsoft.com/office/word/2006/arto"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1200"/>
              </a:spcBef>
              <a:spcAft>
                <a:spcPts val="800"/>
              </a:spcAft>
            </a:pPr>
            <a:r>
              <a:rPr lang="en-US" sz="1200" b="1" cap="all" spc="200">
                <a:solidFill>
                  <a:srgbClr val="3C3D3C"/>
                </a:solidFill>
                <a:latin typeface="Agenda"/>
                <a:ea typeface="Calibri" panose="020F0502020204030204" pitchFamily="34" charset="0"/>
                <a:cs typeface="Times New Roman"/>
              </a:rPr>
              <a:t>May 28</a:t>
            </a:r>
            <a:r>
              <a:rPr lang="en-US" sz="1200" b="1" cap="all" spc="200">
                <a:solidFill>
                  <a:srgbClr val="3C3D3C"/>
                </a:solidFill>
                <a:effectLst/>
                <a:latin typeface="Agenda"/>
                <a:ea typeface="Calibri" panose="020F0502020204030204" pitchFamily="34" charset="0"/>
                <a:cs typeface="Times New Roman"/>
              </a:rPr>
              <a:t>, 2020</a:t>
            </a:r>
          </a:p>
          <a:p>
            <a:pPr marL="0" marR="0" algn="just">
              <a:spcBef>
                <a:spcPts val="1200"/>
              </a:spcBef>
              <a:spcAft>
                <a:spcPts val="800"/>
              </a:spcAft>
            </a:pPr>
            <a:endParaRPr lang="en-US" sz="1200" spc="100">
              <a:effectLst/>
              <a:latin typeface="Granjon LT Std" panose="02050502070506020403" pitchFamily="18"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756BA50-B338-48F5-AB03-B740A4BC8282}"/>
              </a:ext>
            </a:extLst>
          </p:cNvPr>
          <p:cNvSpPr>
            <a:spLocks noGrp="1"/>
          </p:cNvSpPr>
          <p:nvPr>
            <p:ph type="sldNum" sz="quarter" idx="12"/>
          </p:nvPr>
        </p:nvSpPr>
        <p:spPr/>
        <p:txBody>
          <a:bodyPr/>
          <a:lstStyle/>
          <a:p>
            <a:fld id="{9B1A8B49-02CA-4884-9AB6-9E6F8B5D93F3}" type="slidenum">
              <a:rPr lang="en-US" smtClean="0"/>
              <a:t>29</a:t>
            </a:fld>
            <a:endParaRPr lang="en-US"/>
          </a:p>
        </p:txBody>
      </p:sp>
    </p:spTree>
    <p:extLst>
      <p:ext uri="{BB962C8B-B14F-4D97-AF65-F5344CB8AC3E}">
        <p14:creationId xmlns:p14="http://schemas.microsoft.com/office/powerpoint/2010/main" val="3419372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0BABF3-0A83-42BF-88FE-85A924506AAD}"/>
              </a:ext>
            </a:extLst>
          </p:cNvPr>
          <p:cNvSpPr>
            <a:spLocks noGrp="1"/>
          </p:cNvSpPr>
          <p:nvPr>
            <p:ph type="body" sz="quarter" idx="15"/>
          </p:nvPr>
        </p:nvSpPr>
        <p:spPr/>
        <p:txBody>
          <a:bodyPr/>
          <a:lstStyle/>
          <a:p>
            <a:r>
              <a:rPr lang="en-US">
                <a:solidFill>
                  <a:schemeClr val="tx1"/>
                </a:solidFill>
              </a:rPr>
              <a:t>Operational constraints</a:t>
            </a:r>
          </a:p>
        </p:txBody>
      </p:sp>
      <p:pic>
        <p:nvPicPr>
          <p:cNvPr id="5" name="Picture 4" descr="A close up of a logo&#10;&#10;Description automatically generated">
            <a:extLst>
              <a:ext uri="{FF2B5EF4-FFF2-40B4-BE49-F238E27FC236}">
                <a16:creationId xmlns:a16="http://schemas.microsoft.com/office/drawing/2014/main" id="{1B761FA7-069F-4916-AF1C-A1BA71A57FAE}"/>
              </a:ext>
            </a:extLst>
          </p:cNvPr>
          <p:cNvPicPr>
            <a:picLocks noChangeAspect="1"/>
          </p:cNvPicPr>
          <p:nvPr/>
        </p:nvPicPr>
        <p:blipFill>
          <a:blip r:embed="rId2"/>
          <a:stretch>
            <a:fillRect/>
          </a:stretch>
        </p:blipFill>
        <p:spPr>
          <a:xfrm>
            <a:off x="3685932" y="5489529"/>
            <a:ext cx="1816079" cy="1937151"/>
          </a:xfrm>
          <a:prstGeom prst="rect">
            <a:avLst/>
          </a:prstGeom>
        </p:spPr>
      </p:pic>
      <p:graphicFrame>
        <p:nvGraphicFramePr>
          <p:cNvPr id="6" name="Diagram 5">
            <a:extLst>
              <a:ext uri="{FF2B5EF4-FFF2-40B4-BE49-F238E27FC236}">
                <a16:creationId xmlns:a16="http://schemas.microsoft.com/office/drawing/2014/main" id="{BA20DDB9-0E0B-4B63-8908-CEC2C082FD47}"/>
              </a:ext>
            </a:extLst>
          </p:cNvPr>
          <p:cNvGraphicFramePr/>
          <p:nvPr/>
        </p:nvGraphicFramePr>
        <p:xfrm>
          <a:off x="792256" y="1165845"/>
          <a:ext cx="7551644" cy="4810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9CCC8EF4-8CA4-4BA7-9268-0171072179E1}"/>
              </a:ext>
            </a:extLst>
          </p:cNvPr>
          <p:cNvSpPr txBox="1"/>
          <p:nvPr/>
        </p:nvSpPr>
        <p:spPr>
          <a:xfrm>
            <a:off x="685800" y="694743"/>
            <a:ext cx="6734013" cy="430887"/>
          </a:xfrm>
          <a:prstGeom prst="rect">
            <a:avLst/>
          </a:prstGeom>
          <a:noFill/>
        </p:spPr>
        <p:txBody>
          <a:bodyPr wrap="square" rtlCol="0" anchor="t">
            <a:spAutoFit/>
          </a:bodyPr>
          <a:lstStyle/>
          <a:p>
            <a:r>
              <a:rPr lang="en-US" sz="1100" i="1">
                <a:solidFill>
                  <a:srgbClr val="000000"/>
                </a:solidFill>
                <a:latin typeface="Calibri" panose="020F0502020204030204" pitchFamily="34" charset="0"/>
              </a:rPr>
              <a:t>Adapted from considerations sent by Guy W. </a:t>
            </a:r>
            <a:r>
              <a:rPr lang="en-US" sz="1100" i="1" err="1">
                <a:solidFill>
                  <a:srgbClr val="000000"/>
                </a:solidFill>
                <a:latin typeface="Calibri" panose="020F0502020204030204" pitchFamily="34" charset="0"/>
              </a:rPr>
              <a:t>Bliesner</a:t>
            </a:r>
            <a:r>
              <a:rPr lang="en-US" sz="1100" i="1">
                <a:solidFill>
                  <a:srgbClr val="000000"/>
                </a:solidFill>
                <a:latin typeface="Calibri" panose="020F0502020204030204" pitchFamily="34" charset="0"/>
              </a:rPr>
              <a:t>, School Safety and Security Analyst, Idaho Office of School Safety &amp; Security</a:t>
            </a:r>
            <a:endParaRPr lang="en-US"/>
          </a:p>
        </p:txBody>
      </p:sp>
      <p:sp>
        <p:nvSpPr>
          <p:cNvPr id="9" name="Text Box 57">
            <a:extLst>
              <a:ext uri="{FF2B5EF4-FFF2-40B4-BE49-F238E27FC236}">
                <a16:creationId xmlns:a16="http://schemas.microsoft.com/office/drawing/2014/main" id="{13D142E2-2AA7-4549-ACDE-78DC77B41DA8}"/>
              </a:ext>
            </a:extLst>
          </p:cNvPr>
          <p:cNvSpPr txBox="1"/>
          <p:nvPr/>
        </p:nvSpPr>
        <p:spPr>
          <a:xfrm>
            <a:off x="6781641" y="6363375"/>
            <a:ext cx="2545080" cy="544544"/>
          </a:xfrm>
          <a:prstGeom prst="rect">
            <a:avLst/>
          </a:prstGeom>
          <a:noFill/>
          <a:ln>
            <a:noFill/>
          </a:ln>
          <a:effectLst/>
          <a:extLst>
            <a:ext uri="{C572A759-6A51-4108-AA02-DFA0A04FC94B}">
              <ma14:wrappingTextBoxFlag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rto="http://schemas.microsoft.com/office/word/2006/arto"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1200"/>
              </a:spcBef>
              <a:spcAft>
                <a:spcPts val="800"/>
              </a:spcAft>
            </a:pPr>
            <a:r>
              <a:rPr lang="en-US" sz="1200" b="1" cap="all" spc="200">
                <a:solidFill>
                  <a:srgbClr val="3C3D3C"/>
                </a:solidFill>
                <a:latin typeface="Agenda"/>
                <a:ea typeface="Calibri" panose="020F0502020204030204" pitchFamily="34" charset="0"/>
                <a:cs typeface="Times New Roman"/>
              </a:rPr>
              <a:t>May 28</a:t>
            </a:r>
            <a:r>
              <a:rPr lang="en-US" sz="1200" b="1" cap="all" spc="200">
                <a:solidFill>
                  <a:srgbClr val="3C3D3C"/>
                </a:solidFill>
                <a:effectLst/>
                <a:latin typeface="Agenda"/>
                <a:ea typeface="Calibri" panose="020F0502020204030204" pitchFamily="34" charset="0"/>
                <a:cs typeface="Times New Roman"/>
              </a:rPr>
              <a:t>, 2020</a:t>
            </a:r>
          </a:p>
          <a:p>
            <a:pPr marL="0" marR="0" algn="just">
              <a:spcBef>
                <a:spcPts val="1200"/>
              </a:spcBef>
              <a:spcAft>
                <a:spcPts val="800"/>
              </a:spcAft>
            </a:pPr>
            <a:endParaRPr lang="en-US" sz="1200" spc="100">
              <a:effectLst/>
              <a:latin typeface="Granjon LT Std" panose="02050502070506020403" pitchFamily="18"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118E401-DB14-4E13-9345-163B3F1F9003}"/>
              </a:ext>
            </a:extLst>
          </p:cNvPr>
          <p:cNvSpPr>
            <a:spLocks noGrp="1"/>
          </p:cNvSpPr>
          <p:nvPr>
            <p:ph type="sldNum" sz="quarter" idx="12"/>
          </p:nvPr>
        </p:nvSpPr>
        <p:spPr/>
        <p:txBody>
          <a:bodyPr/>
          <a:lstStyle/>
          <a:p>
            <a:fld id="{9B1A8B49-02CA-4884-9AB6-9E6F8B5D93F3}" type="slidenum">
              <a:rPr lang="en-US" smtClean="0"/>
              <a:t>30</a:t>
            </a:fld>
            <a:endParaRPr lang="en-US"/>
          </a:p>
        </p:txBody>
      </p:sp>
    </p:spTree>
    <p:extLst>
      <p:ext uri="{BB962C8B-B14F-4D97-AF65-F5344CB8AC3E}">
        <p14:creationId xmlns:p14="http://schemas.microsoft.com/office/powerpoint/2010/main" val="2325315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0AE6E7D-5582-4CD0-B881-D6590C755A15}"/>
              </a:ext>
            </a:extLst>
          </p:cNvPr>
          <p:cNvGrpSpPr/>
          <p:nvPr/>
        </p:nvGrpSpPr>
        <p:grpSpPr>
          <a:xfrm>
            <a:off x="913616" y="1779561"/>
            <a:ext cx="7031274" cy="2730541"/>
            <a:chOff x="913616" y="1779562"/>
            <a:chExt cx="7031274" cy="2552926"/>
          </a:xfrm>
        </p:grpSpPr>
        <p:sp>
          <p:nvSpPr>
            <p:cNvPr id="9" name="Straight Connector 8">
              <a:extLst>
                <a:ext uri="{FF2B5EF4-FFF2-40B4-BE49-F238E27FC236}">
                  <a16:creationId xmlns:a16="http://schemas.microsoft.com/office/drawing/2014/main" id="{27E9BA1D-4D95-4373-B40B-845B1F26BA84}"/>
                </a:ext>
              </a:extLst>
            </p:cNvPr>
            <p:cNvSpPr/>
            <p:nvPr/>
          </p:nvSpPr>
          <p:spPr>
            <a:xfrm>
              <a:off x="913616" y="1779562"/>
              <a:ext cx="7003128"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67573D81-E73A-4267-8FCB-16275005860B}"/>
                </a:ext>
              </a:extLst>
            </p:cNvPr>
            <p:cNvSpPr/>
            <p:nvPr/>
          </p:nvSpPr>
          <p:spPr>
            <a:xfrm>
              <a:off x="913616" y="1779562"/>
              <a:ext cx="1902273" cy="2132476"/>
            </a:xfrm>
            <a:custGeom>
              <a:avLst/>
              <a:gdLst>
                <a:gd name="connsiteX0" fmla="*/ 0 w 1902273"/>
                <a:gd name="connsiteY0" fmla="*/ 0 h 2132476"/>
                <a:gd name="connsiteX1" fmla="*/ 1902273 w 1902273"/>
                <a:gd name="connsiteY1" fmla="*/ 0 h 2132476"/>
                <a:gd name="connsiteX2" fmla="*/ 1902273 w 1902273"/>
                <a:gd name="connsiteY2" fmla="*/ 2132476 h 2132476"/>
                <a:gd name="connsiteX3" fmla="*/ 0 w 1902273"/>
                <a:gd name="connsiteY3" fmla="*/ 2132476 h 2132476"/>
                <a:gd name="connsiteX4" fmla="*/ 0 w 1902273"/>
                <a:gd name="connsiteY4" fmla="*/ 0 h 21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2273" h="2132476">
                  <a:moveTo>
                    <a:pt x="0" y="0"/>
                  </a:moveTo>
                  <a:lnTo>
                    <a:pt x="1902273" y="0"/>
                  </a:lnTo>
                  <a:lnTo>
                    <a:pt x="1902273" y="2132476"/>
                  </a:lnTo>
                  <a:lnTo>
                    <a:pt x="0" y="21324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endParaRPr lang="en-US" sz="1600" kern="1200" cap="all" spc="100" baseline="0">
                <a:latin typeface="Granjon LT Std" panose="02050502070506020403" pitchFamily="18" charset="0"/>
              </a:endParaRPr>
            </a:p>
            <a:p>
              <a:pPr marL="0" lvl="0" indent="0" algn="l" defTabSz="711200">
                <a:lnSpc>
                  <a:spcPct val="90000"/>
                </a:lnSpc>
                <a:spcBef>
                  <a:spcPct val="0"/>
                </a:spcBef>
                <a:spcAft>
                  <a:spcPct val="35000"/>
                </a:spcAft>
                <a:buNone/>
              </a:pPr>
              <a:endParaRPr lang="en-US" sz="1600" kern="1200" cap="all" spc="100" baseline="0">
                <a:latin typeface="Granjon LT Std" panose="02050502070506020403" pitchFamily="18" charset="0"/>
              </a:endParaRPr>
            </a:p>
            <a:p>
              <a:pPr marL="0" lvl="0" indent="0" algn="l" defTabSz="711200">
                <a:lnSpc>
                  <a:spcPct val="90000"/>
                </a:lnSpc>
                <a:spcBef>
                  <a:spcPct val="0"/>
                </a:spcBef>
                <a:spcAft>
                  <a:spcPct val="35000"/>
                </a:spcAft>
                <a:buNone/>
              </a:pPr>
              <a:r>
                <a:rPr lang="en-US" sz="1600" kern="1200" cap="all" spc="100" baseline="0">
                  <a:latin typeface="Granjon LT Std" panose="02050502070506020403" pitchFamily="18" charset="0"/>
                </a:rPr>
                <a:t>Public Health</a:t>
              </a:r>
            </a:p>
          </p:txBody>
        </p:sp>
        <p:sp>
          <p:nvSpPr>
            <p:cNvPr id="11" name="Freeform: Shape 10">
              <a:extLst>
                <a:ext uri="{FF2B5EF4-FFF2-40B4-BE49-F238E27FC236}">
                  <a16:creationId xmlns:a16="http://schemas.microsoft.com/office/drawing/2014/main" id="{3BAD0DFA-0D2B-4AE0-9562-114D72395A69}"/>
                </a:ext>
              </a:extLst>
            </p:cNvPr>
            <p:cNvSpPr/>
            <p:nvPr/>
          </p:nvSpPr>
          <p:spPr>
            <a:xfrm>
              <a:off x="2911396" y="2009623"/>
              <a:ext cx="4998174" cy="935066"/>
            </a:xfrm>
            <a:custGeom>
              <a:avLst/>
              <a:gdLst>
                <a:gd name="connsiteX0" fmla="*/ 0 w 4998174"/>
                <a:gd name="connsiteY0" fmla="*/ 0 h 1936721"/>
                <a:gd name="connsiteX1" fmla="*/ 4998174 w 4998174"/>
                <a:gd name="connsiteY1" fmla="*/ 0 h 1936721"/>
                <a:gd name="connsiteX2" fmla="*/ 4998174 w 4998174"/>
                <a:gd name="connsiteY2" fmla="*/ 1936721 h 1936721"/>
                <a:gd name="connsiteX3" fmla="*/ 0 w 4998174"/>
                <a:gd name="connsiteY3" fmla="*/ 1936721 h 1936721"/>
                <a:gd name="connsiteX4" fmla="*/ 0 w 4998174"/>
                <a:gd name="connsiteY4" fmla="*/ 0 h 1936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174" h="1936721">
                  <a:moveTo>
                    <a:pt x="0" y="0"/>
                  </a:moveTo>
                  <a:lnTo>
                    <a:pt x="4998174" y="0"/>
                  </a:lnTo>
                  <a:lnTo>
                    <a:pt x="4998174" y="1936721"/>
                  </a:lnTo>
                  <a:lnTo>
                    <a:pt x="0" y="19367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spc="100" baseline="0">
                  <a:latin typeface="Granjon LT Std" panose="02050502070506020403" pitchFamily="18" charset="0"/>
                </a:rPr>
                <a:t>Staff and students need to be safe during a pandemic for which there is no vaccine and so the tools to reduce risk are high levels of personal and facilities hygiene and social distancing.</a:t>
              </a:r>
            </a:p>
          </p:txBody>
        </p:sp>
        <p:sp>
          <p:nvSpPr>
            <p:cNvPr id="13" name="Straight Connector 12">
              <a:extLst>
                <a:ext uri="{FF2B5EF4-FFF2-40B4-BE49-F238E27FC236}">
                  <a16:creationId xmlns:a16="http://schemas.microsoft.com/office/drawing/2014/main" id="{AA687F55-8FA7-4935-B6FD-1909F395C8DC}"/>
                </a:ext>
              </a:extLst>
            </p:cNvPr>
            <p:cNvSpPr/>
            <p:nvPr/>
          </p:nvSpPr>
          <p:spPr>
            <a:xfrm>
              <a:off x="941762" y="3126092"/>
              <a:ext cx="7003128"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Freeform: Shape 13">
              <a:extLst>
                <a:ext uri="{FF2B5EF4-FFF2-40B4-BE49-F238E27FC236}">
                  <a16:creationId xmlns:a16="http://schemas.microsoft.com/office/drawing/2014/main" id="{DDA366E9-09D0-45A4-96D5-DD3A31E0F1F1}"/>
                </a:ext>
              </a:extLst>
            </p:cNvPr>
            <p:cNvSpPr/>
            <p:nvPr/>
          </p:nvSpPr>
          <p:spPr>
            <a:xfrm>
              <a:off x="1009986" y="3144848"/>
              <a:ext cx="1901410" cy="985323"/>
            </a:xfrm>
            <a:custGeom>
              <a:avLst/>
              <a:gdLst>
                <a:gd name="connsiteX0" fmla="*/ 0 w 1901410"/>
                <a:gd name="connsiteY0" fmla="*/ 0 h 2132476"/>
                <a:gd name="connsiteX1" fmla="*/ 1901410 w 1901410"/>
                <a:gd name="connsiteY1" fmla="*/ 0 h 2132476"/>
                <a:gd name="connsiteX2" fmla="*/ 1901410 w 1901410"/>
                <a:gd name="connsiteY2" fmla="*/ 2132476 h 2132476"/>
                <a:gd name="connsiteX3" fmla="*/ 0 w 1901410"/>
                <a:gd name="connsiteY3" fmla="*/ 2132476 h 2132476"/>
                <a:gd name="connsiteX4" fmla="*/ 0 w 1901410"/>
                <a:gd name="connsiteY4" fmla="*/ 0 h 21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410" h="2132476">
                  <a:moveTo>
                    <a:pt x="0" y="0"/>
                  </a:moveTo>
                  <a:lnTo>
                    <a:pt x="1901410" y="0"/>
                  </a:lnTo>
                  <a:lnTo>
                    <a:pt x="1901410" y="2132476"/>
                  </a:lnTo>
                  <a:lnTo>
                    <a:pt x="0" y="21324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endParaRPr lang="en-US" sz="1600" kern="1200" cap="all" spc="100" baseline="0">
                <a:latin typeface="Granjon LT Std" panose="02050502070506020403" pitchFamily="18" charset="0"/>
              </a:endParaRPr>
            </a:p>
            <a:p>
              <a:pPr marL="0" lvl="0" indent="0" algn="l" defTabSz="711200">
                <a:lnSpc>
                  <a:spcPct val="90000"/>
                </a:lnSpc>
                <a:spcBef>
                  <a:spcPct val="0"/>
                </a:spcBef>
                <a:spcAft>
                  <a:spcPct val="35000"/>
                </a:spcAft>
                <a:buNone/>
              </a:pPr>
              <a:r>
                <a:rPr lang="en-US" sz="1600" kern="1200" cap="all" spc="100" baseline="0">
                  <a:latin typeface="Granjon LT Std" panose="02050502070506020403" pitchFamily="18" charset="0"/>
                </a:rPr>
                <a:t>Public education</a:t>
              </a:r>
            </a:p>
          </p:txBody>
        </p:sp>
        <p:sp>
          <p:nvSpPr>
            <p:cNvPr id="15" name="Freeform: Shape 14">
              <a:extLst>
                <a:ext uri="{FF2B5EF4-FFF2-40B4-BE49-F238E27FC236}">
                  <a16:creationId xmlns:a16="http://schemas.microsoft.com/office/drawing/2014/main" id="{8CA84E18-9340-4EC8-B880-ACE45B7A4BC7}"/>
                </a:ext>
              </a:extLst>
            </p:cNvPr>
            <p:cNvSpPr/>
            <p:nvPr/>
          </p:nvSpPr>
          <p:spPr>
            <a:xfrm>
              <a:off x="2913201" y="3326252"/>
              <a:ext cx="5003543" cy="1006236"/>
            </a:xfrm>
            <a:custGeom>
              <a:avLst/>
              <a:gdLst>
                <a:gd name="connsiteX0" fmla="*/ 0 w 5003543"/>
                <a:gd name="connsiteY0" fmla="*/ 0 h 1936721"/>
                <a:gd name="connsiteX1" fmla="*/ 5003543 w 5003543"/>
                <a:gd name="connsiteY1" fmla="*/ 0 h 1936721"/>
                <a:gd name="connsiteX2" fmla="*/ 5003543 w 5003543"/>
                <a:gd name="connsiteY2" fmla="*/ 1936721 h 1936721"/>
                <a:gd name="connsiteX3" fmla="*/ 0 w 5003543"/>
                <a:gd name="connsiteY3" fmla="*/ 1936721 h 1936721"/>
                <a:gd name="connsiteX4" fmla="*/ 0 w 5003543"/>
                <a:gd name="connsiteY4" fmla="*/ 0 h 1936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3543" h="1936721">
                  <a:moveTo>
                    <a:pt x="0" y="0"/>
                  </a:moveTo>
                  <a:lnTo>
                    <a:pt x="5003543" y="0"/>
                  </a:lnTo>
                  <a:lnTo>
                    <a:pt x="5003543" y="1936721"/>
                  </a:lnTo>
                  <a:lnTo>
                    <a:pt x="0" y="19367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spc="100" baseline="0">
                  <a:latin typeface="Granjon LT Std" panose="02050502070506020403" pitchFamily="18" charset="0"/>
                </a:rPr>
                <a:t>Public school environments are not organized or funded to support </a:t>
              </a:r>
              <a:r>
                <a:rPr lang="en-US" sz="1500" spc="100">
                  <a:latin typeface="Granjon LT Std" panose="02050502070506020403" pitchFamily="18" charset="0"/>
                </a:rPr>
                <a:t>social distancing or high levels of personal and facilities hygiene, so extensive collaborative planning needs to be occurring now.</a:t>
              </a:r>
            </a:p>
          </p:txBody>
        </p:sp>
      </p:grpSp>
      <p:sp>
        <p:nvSpPr>
          <p:cNvPr id="4" name="Text Placeholder 9">
            <a:extLst>
              <a:ext uri="{FF2B5EF4-FFF2-40B4-BE49-F238E27FC236}">
                <a16:creationId xmlns:a16="http://schemas.microsoft.com/office/drawing/2014/main" id="{03D0B171-566D-4CFF-8E4C-B460A92C417A}"/>
              </a:ext>
            </a:extLst>
          </p:cNvPr>
          <p:cNvSpPr txBox="1">
            <a:spLocks/>
          </p:cNvSpPr>
          <p:nvPr/>
        </p:nvSpPr>
        <p:spPr>
          <a:xfrm>
            <a:off x="1092828" y="875163"/>
            <a:ext cx="7199296" cy="403247"/>
          </a:xfrm>
          <a:prstGeom prst="rect">
            <a:avLst/>
          </a:prstGeo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1" kern="100" cap="all" spc="400" baseline="0">
                <a:solidFill>
                  <a:srgbClr val="3D3C3D"/>
                </a:solidFill>
                <a:latin typeface="Agenda" panose="02000603040000020004" pitchFamily="50" charset="0"/>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a:t>Summary of working Assumptions</a:t>
            </a:r>
            <a:endParaRPr lang="en-US"/>
          </a:p>
          <a:p>
            <a:endParaRPr lang="en-US" b="0"/>
          </a:p>
        </p:txBody>
      </p:sp>
      <p:sp>
        <p:nvSpPr>
          <p:cNvPr id="5" name="Isosceles Triangle 4">
            <a:extLst>
              <a:ext uri="{FF2B5EF4-FFF2-40B4-BE49-F238E27FC236}">
                <a16:creationId xmlns:a16="http://schemas.microsoft.com/office/drawing/2014/main" id="{A4B9FD26-9FD0-4D64-B2A2-6C05418CAA57}"/>
              </a:ext>
            </a:extLst>
          </p:cNvPr>
          <p:cNvSpPr/>
          <p:nvPr/>
        </p:nvSpPr>
        <p:spPr>
          <a:xfrm rot="5400000">
            <a:off x="851876" y="1024781"/>
            <a:ext cx="104010" cy="10401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raight Connector 15">
            <a:extLst>
              <a:ext uri="{FF2B5EF4-FFF2-40B4-BE49-F238E27FC236}">
                <a16:creationId xmlns:a16="http://schemas.microsoft.com/office/drawing/2014/main" id="{27DC9E1F-6DC9-4C72-901B-5ABBEB896919}"/>
              </a:ext>
            </a:extLst>
          </p:cNvPr>
          <p:cNvSpPr/>
          <p:nvPr/>
        </p:nvSpPr>
        <p:spPr>
          <a:xfrm>
            <a:off x="851876" y="4533241"/>
            <a:ext cx="7003128"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reeform: Shape 16">
            <a:extLst>
              <a:ext uri="{FF2B5EF4-FFF2-40B4-BE49-F238E27FC236}">
                <a16:creationId xmlns:a16="http://schemas.microsoft.com/office/drawing/2014/main" id="{EC8E1363-6717-4927-98C4-CD50FF02AB66}"/>
              </a:ext>
            </a:extLst>
          </p:cNvPr>
          <p:cNvSpPr/>
          <p:nvPr/>
        </p:nvSpPr>
        <p:spPr>
          <a:xfrm>
            <a:off x="1087985" y="4731769"/>
            <a:ext cx="1901410" cy="1053875"/>
          </a:xfrm>
          <a:custGeom>
            <a:avLst/>
            <a:gdLst>
              <a:gd name="connsiteX0" fmla="*/ 0 w 1901410"/>
              <a:gd name="connsiteY0" fmla="*/ 0 h 2132476"/>
              <a:gd name="connsiteX1" fmla="*/ 1901410 w 1901410"/>
              <a:gd name="connsiteY1" fmla="*/ 0 h 2132476"/>
              <a:gd name="connsiteX2" fmla="*/ 1901410 w 1901410"/>
              <a:gd name="connsiteY2" fmla="*/ 2132476 h 2132476"/>
              <a:gd name="connsiteX3" fmla="*/ 0 w 1901410"/>
              <a:gd name="connsiteY3" fmla="*/ 2132476 h 2132476"/>
              <a:gd name="connsiteX4" fmla="*/ 0 w 1901410"/>
              <a:gd name="connsiteY4" fmla="*/ 0 h 21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410" h="2132476">
                <a:moveTo>
                  <a:pt x="0" y="0"/>
                </a:moveTo>
                <a:lnTo>
                  <a:pt x="1901410" y="0"/>
                </a:lnTo>
                <a:lnTo>
                  <a:pt x="1901410" y="2132476"/>
                </a:lnTo>
                <a:lnTo>
                  <a:pt x="0" y="21324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endParaRPr lang="en-US" sz="1600" kern="1200" cap="all" spc="100" baseline="0">
              <a:latin typeface="Granjon LT Std" panose="02050502070506020403" pitchFamily="18" charset="0"/>
            </a:endParaRPr>
          </a:p>
          <a:p>
            <a:pPr marL="0" lvl="0" indent="0" algn="l" defTabSz="711200">
              <a:lnSpc>
                <a:spcPct val="90000"/>
              </a:lnSpc>
              <a:spcBef>
                <a:spcPct val="0"/>
              </a:spcBef>
              <a:spcAft>
                <a:spcPct val="35000"/>
              </a:spcAft>
              <a:buNone/>
            </a:pPr>
            <a:r>
              <a:rPr lang="en-US" sz="1600" kern="1200" cap="all" spc="100" baseline="0">
                <a:latin typeface="Granjon LT Std" panose="02050502070506020403" pitchFamily="18" charset="0"/>
              </a:rPr>
              <a:t>Economy</a:t>
            </a:r>
          </a:p>
        </p:txBody>
      </p:sp>
      <p:sp>
        <p:nvSpPr>
          <p:cNvPr id="19" name="Freeform: Shape 18">
            <a:extLst>
              <a:ext uri="{FF2B5EF4-FFF2-40B4-BE49-F238E27FC236}">
                <a16:creationId xmlns:a16="http://schemas.microsoft.com/office/drawing/2014/main" id="{401D547B-595C-4EB7-93AE-E64E137D9E54}"/>
              </a:ext>
            </a:extLst>
          </p:cNvPr>
          <p:cNvSpPr/>
          <p:nvPr/>
        </p:nvSpPr>
        <p:spPr>
          <a:xfrm>
            <a:off x="2941347" y="4704127"/>
            <a:ext cx="5003543" cy="1269326"/>
          </a:xfrm>
          <a:custGeom>
            <a:avLst/>
            <a:gdLst>
              <a:gd name="connsiteX0" fmla="*/ 0 w 5003543"/>
              <a:gd name="connsiteY0" fmla="*/ 0 h 1936721"/>
              <a:gd name="connsiteX1" fmla="*/ 5003543 w 5003543"/>
              <a:gd name="connsiteY1" fmla="*/ 0 h 1936721"/>
              <a:gd name="connsiteX2" fmla="*/ 5003543 w 5003543"/>
              <a:gd name="connsiteY2" fmla="*/ 1936721 h 1936721"/>
              <a:gd name="connsiteX3" fmla="*/ 0 w 5003543"/>
              <a:gd name="connsiteY3" fmla="*/ 1936721 h 1936721"/>
              <a:gd name="connsiteX4" fmla="*/ 0 w 5003543"/>
              <a:gd name="connsiteY4" fmla="*/ 0 h 1936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3543" h="1936721">
                <a:moveTo>
                  <a:pt x="0" y="0"/>
                </a:moveTo>
                <a:lnTo>
                  <a:pt x="5003543" y="0"/>
                </a:lnTo>
                <a:lnTo>
                  <a:pt x="5003543" y="1936721"/>
                </a:lnTo>
                <a:lnTo>
                  <a:pt x="0" y="19367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spc="100" baseline="0">
                <a:latin typeface="Granjon LT Std" panose="02050502070506020403" pitchFamily="18" charset="0"/>
              </a:rPr>
              <a:t>Parents cannot be fully productive in the workforce without </a:t>
            </a:r>
            <a:r>
              <a:rPr lang="en-US" sz="1500" spc="100">
                <a:latin typeface="Granjon LT Std" panose="02050502070506020403" pitchFamily="18" charset="0"/>
              </a:rPr>
              <a:t>districts providing schooling and after-school care to the children in the community; and schools will not adequate funding without the state and local economies thriving. </a:t>
            </a:r>
          </a:p>
        </p:txBody>
      </p:sp>
      <p:sp>
        <p:nvSpPr>
          <p:cNvPr id="20" name="Text Box 57">
            <a:extLst>
              <a:ext uri="{FF2B5EF4-FFF2-40B4-BE49-F238E27FC236}">
                <a16:creationId xmlns:a16="http://schemas.microsoft.com/office/drawing/2014/main" id="{4376A437-C410-43F2-9B99-6F7733D1AE8E}"/>
              </a:ext>
            </a:extLst>
          </p:cNvPr>
          <p:cNvSpPr txBox="1"/>
          <p:nvPr/>
        </p:nvSpPr>
        <p:spPr>
          <a:xfrm>
            <a:off x="6781641" y="6363375"/>
            <a:ext cx="2545080" cy="544544"/>
          </a:xfrm>
          <a:prstGeom prst="rect">
            <a:avLst/>
          </a:prstGeom>
          <a:noFill/>
          <a:ln>
            <a:noFill/>
          </a:ln>
          <a:effectLst/>
          <a:extLst>
            <a:ext uri="{C572A759-6A51-4108-AA02-DFA0A04FC94B}">
              <ma14:wrappingTextBoxFlag xmlns=""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arto="http://schemas.microsoft.com/office/word/2006/arto"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1200"/>
              </a:spcBef>
              <a:spcAft>
                <a:spcPts val="800"/>
              </a:spcAft>
            </a:pPr>
            <a:r>
              <a:rPr lang="en-US" sz="1200" b="1" cap="all" spc="200">
                <a:solidFill>
                  <a:srgbClr val="3C3D3C"/>
                </a:solidFill>
                <a:latin typeface="Agenda"/>
                <a:ea typeface="Calibri" panose="020F0502020204030204" pitchFamily="34" charset="0"/>
                <a:cs typeface="Times New Roman"/>
              </a:rPr>
              <a:t>June 4, 2020</a:t>
            </a:r>
          </a:p>
        </p:txBody>
      </p:sp>
      <p:sp>
        <p:nvSpPr>
          <p:cNvPr id="2" name="Slide Number Placeholder 1">
            <a:extLst>
              <a:ext uri="{FF2B5EF4-FFF2-40B4-BE49-F238E27FC236}">
                <a16:creationId xmlns:a16="http://schemas.microsoft.com/office/drawing/2014/main" id="{B9B3B9E4-F3EC-4406-BEAB-DAEAB74316C9}"/>
              </a:ext>
            </a:extLst>
          </p:cNvPr>
          <p:cNvSpPr>
            <a:spLocks noGrp="1"/>
          </p:cNvSpPr>
          <p:nvPr>
            <p:ph type="sldNum" sz="quarter" idx="12"/>
          </p:nvPr>
        </p:nvSpPr>
        <p:spPr/>
        <p:txBody>
          <a:bodyPr/>
          <a:lstStyle/>
          <a:p>
            <a:fld id="{6D22F896-40B5-4ADD-8801-0D06FADFA095}" type="slidenum">
              <a:rPr lang="en-US" smtClean="0"/>
              <a:t>3</a:t>
            </a:fld>
            <a:endParaRPr lang="en-US"/>
          </a:p>
        </p:txBody>
      </p:sp>
    </p:spTree>
    <p:extLst>
      <p:ext uri="{BB962C8B-B14F-4D97-AF65-F5344CB8AC3E}">
        <p14:creationId xmlns:p14="http://schemas.microsoft.com/office/powerpoint/2010/main" val="1264190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DB8119-BE63-4D50-88C1-D40108A81225}"/>
              </a:ext>
            </a:extLst>
          </p:cNvPr>
          <p:cNvSpPr>
            <a:spLocks noGrp="1"/>
          </p:cNvSpPr>
          <p:nvPr>
            <p:ph type="body" sz="quarter" idx="15"/>
          </p:nvPr>
        </p:nvSpPr>
        <p:spPr/>
        <p:txBody>
          <a:bodyPr/>
          <a:lstStyle/>
          <a:p>
            <a:r>
              <a:rPr lang="en-US" dirty="0"/>
              <a:t>Review engagement </a:t>
            </a:r>
          </a:p>
        </p:txBody>
      </p:sp>
      <p:sp>
        <p:nvSpPr>
          <p:cNvPr id="3" name="Slide Number Placeholder 2">
            <a:extLst>
              <a:ext uri="{FF2B5EF4-FFF2-40B4-BE49-F238E27FC236}">
                <a16:creationId xmlns:a16="http://schemas.microsoft.com/office/drawing/2014/main" id="{8D95FE36-07C7-427E-9CF7-E4D33225F0CF}"/>
              </a:ext>
            </a:extLst>
          </p:cNvPr>
          <p:cNvSpPr>
            <a:spLocks noGrp="1"/>
          </p:cNvSpPr>
          <p:nvPr>
            <p:ph type="sldNum" sz="quarter" idx="12"/>
          </p:nvPr>
        </p:nvSpPr>
        <p:spPr/>
        <p:txBody>
          <a:bodyPr/>
          <a:lstStyle/>
          <a:p>
            <a:fld id="{9B1A8B49-02CA-4884-9AB6-9E6F8B5D93F3}" type="slidenum">
              <a:rPr lang="en-US" smtClean="0"/>
              <a:t>4</a:t>
            </a:fld>
            <a:endParaRPr lang="en-US"/>
          </a:p>
        </p:txBody>
      </p:sp>
      <p:graphicFrame>
        <p:nvGraphicFramePr>
          <p:cNvPr id="5" name="Diagram 4">
            <a:extLst>
              <a:ext uri="{FF2B5EF4-FFF2-40B4-BE49-F238E27FC236}">
                <a16:creationId xmlns:a16="http://schemas.microsoft.com/office/drawing/2014/main" id="{91A54279-8C62-4696-873F-B1F1E8DBF3B0}"/>
              </a:ext>
            </a:extLst>
          </p:cNvPr>
          <p:cNvGraphicFramePr/>
          <p:nvPr>
            <p:extLst>
              <p:ext uri="{D42A27DB-BD31-4B8C-83A1-F6EECF244321}">
                <p14:modId xmlns:p14="http://schemas.microsoft.com/office/powerpoint/2010/main" val="3907371457"/>
              </p:ext>
            </p:extLst>
          </p:nvPr>
        </p:nvGraphicFramePr>
        <p:xfrm>
          <a:off x="857572" y="1109205"/>
          <a:ext cx="7100807" cy="46395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close up of a logo&#10;&#10;Description automatically generated">
            <a:extLst>
              <a:ext uri="{FF2B5EF4-FFF2-40B4-BE49-F238E27FC236}">
                <a16:creationId xmlns:a16="http://schemas.microsoft.com/office/drawing/2014/main" id="{108B99CA-ECB5-4895-BE17-60D7B3CF9DED}"/>
              </a:ext>
            </a:extLst>
          </p:cNvPr>
          <p:cNvPicPr>
            <a:picLocks noChangeAspect="1"/>
          </p:cNvPicPr>
          <p:nvPr/>
        </p:nvPicPr>
        <p:blipFill rotWithShape="1">
          <a:blip r:embed="rId8"/>
          <a:srcRect t="33118" b="34945"/>
          <a:stretch/>
        </p:blipFill>
        <p:spPr>
          <a:xfrm>
            <a:off x="3920992" y="6235966"/>
            <a:ext cx="1816079" cy="544544"/>
          </a:xfrm>
          <a:prstGeom prst="rect">
            <a:avLst/>
          </a:prstGeom>
        </p:spPr>
      </p:pic>
      <p:sp>
        <p:nvSpPr>
          <p:cNvPr id="8" name="Text Box 57">
            <a:extLst>
              <a:ext uri="{FF2B5EF4-FFF2-40B4-BE49-F238E27FC236}">
                <a16:creationId xmlns:a16="http://schemas.microsoft.com/office/drawing/2014/main" id="{76DFBA9A-3C8A-45D0-95A3-AB1F74EDA7B3}"/>
              </a:ext>
            </a:extLst>
          </p:cNvPr>
          <p:cNvSpPr txBox="1"/>
          <p:nvPr/>
        </p:nvSpPr>
        <p:spPr>
          <a:xfrm>
            <a:off x="6685839" y="6373781"/>
            <a:ext cx="2545080" cy="544544"/>
          </a:xfrm>
          <a:prstGeom prst="rect">
            <a:avLst/>
          </a:prstGeom>
          <a:noFill/>
          <a:ln>
            <a:noFill/>
          </a:ln>
          <a:effectLst/>
          <a:extLst>
            <a:ext uri="{C572A759-6A51-4108-AA02-DFA0A04FC94B}">
              <ma14:wrappingTextBoxFlag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rto="http://schemas.microsoft.com/office/word/2006/arto"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1200"/>
              </a:spcBef>
              <a:spcAft>
                <a:spcPts val="800"/>
              </a:spcAft>
            </a:pPr>
            <a:r>
              <a:rPr lang="en-US" sz="1200" b="1" cap="all" spc="200">
                <a:solidFill>
                  <a:srgbClr val="3C3D3C"/>
                </a:solidFill>
                <a:latin typeface="Agenda"/>
                <a:ea typeface="Calibri" panose="020F0502020204030204" pitchFamily="34" charset="0"/>
                <a:cs typeface="Times New Roman"/>
              </a:rPr>
              <a:t>June 4</a:t>
            </a:r>
            <a:r>
              <a:rPr lang="en-US" sz="1200" b="1" cap="all" spc="200">
                <a:solidFill>
                  <a:srgbClr val="3C3D3C"/>
                </a:solidFill>
                <a:effectLst/>
                <a:latin typeface="Agenda"/>
                <a:ea typeface="Calibri" panose="020F0502020204030204" pitchFamily="34" charset="0"/>
                <a:cs typeface="Times New Roman"/>
              </a:rPr>
              <a:t>, 2020</a:t>
            </a:r>
          </a:p>
          <a:p>
            <a:pPr marL="0" marR="0" algn="just">
              <a:spcBef>
                <a:spcPts val="1200"/>
              </a:spcBef>
              <a:spcAft>
                <a:spcPts val="800"/>
              </a:spcAft>
            </a:pPr>
            <a:endParaRPr lang="en-US" sz="1200" spc="100">
              <a:effectLst/>
              <a:latin typeface="Granjon LT Std" panose="020505020705060204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138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82C503-F799-884D-AD55-36F0B3D71263}"/>
              </a:ext>
            </a:extLst>
          </p:cNvPr>
          <p:cNvSpPr>
            <a:spLocks noGrp="1"/>
          </p:cNvSpPr>
          <p:nvPr>
            <p:ph type="body" sz="quarter" idx="15"/>
          </p:nvPr>
        </p:nvSpPr>
        <p:spPr/>
        <p:txBody>
          <a:bodyPr vert="horz" lIns="91440" tIns="45720" rIns="91440" bIns="45720" rtlCol="0" anchor="t">
            <a:noAutofit/>
          </a:bodyPr>
          <a:lstStyle/>
          <a:p>
            <a:r>
              <a:rPr lang="en-US">
                <a:latin typeface="Agenda"/>
              </a:rPr>
              <a:t>Federal update</a:t>
            </a:r>
            <a:endParaRPr lang="en-US"/>
          </a:p>
        </p:txBody>
      </p:sp>
      <p:sp>
        <p:nvSpPr>
          <p:cNvPr id="3" name="TextBox 2">
            <a:extLst>
              <a:ext uri="{FF2B5EF4-FFF2-40B4-BE49-F238E27FC236}">
                <a16:creationId xmlns:a16="http://schemas.microsoft.com/office/drawing/2014/main" id="{ED9B4DF8-BAC9-F249-A190-6B27C1C270C1}"/>
              </a:ext>
            </a:extLst>
          </p:cNvPr>
          <p:cNvSpPr txBox="1"/>
          <p:nvPr/>
        </p:nvSpPr>
        <p:spPr>
          <a:xfrm>
            <a:off x="448810" y="806651"/>
            <a:ext cx="7912526" cy="3877985"/>
          </a:xfrm>
          <a:prstGeom prst="rect">
            <a:avLst/>
          </a:prstGeom>
          <a:noFill/>
        </p:spPr>
        <p:txBody>
          <a:bodyPr wrap="square" rtlCol="0" anchor="t">
            <a:spAutoFit/>
          </a:bodyPr>
          <a:lstStyle/>
          <a:p>
            <a:r>
              <a:rPr lang="en-US" b="1" dirty="0">
                <a:cs typeface="Calibri"/>
              </a:rPr>
              <a:t>H.R. 6800</a:t>
            </a:r>
            <a:r>
              <a:rPr lang="en-US" dirty="0">
                <a:cs typeface="Calibri"/>
              </a:rPr>
              <a:t>: The Heroes Act, Passed House, sent to Senate, June 1 read by Senate. Under consideration in Senate.  </a:t>
            </a:r>
          </a:p>
          <a:p>
            <a:pPr marL="285750" indent="-285750">
              <a:buFont typeface="Arial" panose="020B0604020202020204" pitchFamily="34" charset="0"/>
              <a:buChar char="•"/>
            </a:pPr>
            <a:r>
              <a:rPr lang="en-US" dirty="0"/>
              <a:t>Contains about $58 billion for K-12 education.</a:t>
            </a:r>
          </a:p>
          <a:p>
            <a:pPr marL="285750" indent="-285750">
              <a:buFont typeface="Arial" panose="020B0604020202020204" pitchFamily="34" charset="0"/>
              <a:buChar char="•"/>
            </a:pPr>
            <a:r>
              <a:rPr lang="en-US" dirty="0"/>
              <a:t>Estimate for increased costs related to operating schools with new public health requirements--$400 per student, or $20 billion</a:t>
            </a:r>
            <a:r>
              <a:rPr lang="en-US"/>
              <a:t>,</a:t>
            </a:r>
            <a:r>
              <a:rPr lang="en-US" dirty="0"/>
              <a:t> </a:t>
            </a:r>
            <a:r>
              <a:rPr lang="en-US" b="1" i="1" dirty="0"/>
              <a:t>excluding </a:t>
            </a:r>
            <a:r>
              <a:rPr lang="en-US" dirty="0"/>
              <a:t>technology.</a:t>
            </a:r>
            <a:r>
              <a:rPr lang="en-US"/>
              <a:t> </a:t>
            </a:r>
          </a:p>
          <a:p>
            <a:pPr marL="285750" indent="-285750">
              <a:buFont typeface="Arial" panose="020B0604020202020204" pitchFamily="34" charset="0"/>
              <a:buChar char="•"/>
            </a:pPr>
            <a:r>
              <a:rPr lang="en-US">
                <a:cs typeface="Calibri"/>
              </a:rPr>
              <a:t>Personal technology per student at $400 would be an additional $20 billion.</a:t>
            </a:r>
          </a:p>
          <a:p>
            <a:pPr marL="285750" indent="-285750">
              <a:buFont typeface="Arial" panose="020B0604020202020204" pitchFamily="34" charset="0"/>
              <a:buChar char="•"/>
            </a:pPr>
            <a:r>
              <a:rPr lang="en-US"/>
              <a:t>Leaves only </a:t>
            </a:r>
            <a:r>
              <a:rPr lang="en-US" dirty="0"/>
              <a:t>$</a:t>
            </a:r>
            <a:r>
              <a:rPr lang="en-US"/>
              <a:t>18</a:t>
            </a:r>
            <a:r>
              <a:rPr lang="en-US" dirty="0"/>
              <a:t> billion for state and local revenue loss</a:t>
            </a:r>
            <a:r>
              <a:rPr lang="en-US"/>
              <a:t>.</a:t>
            </a:r>
            <a:endParaRPr lang="en-US">
              <a:cs typeface="Calibri"/>
            </a:endParaRPr>
          </a:p>
          <a:p>
            <a:endParaRPr lang="en-US" dirty="0">
              <a:cs typeface="Calibri"/>
            </a:endParaRPr>
          </a:p>
          <a:p>
            <a:r>
              <a:rPr lang="en-US" sz="2400" b="1" dirty="0">
                <a:cs typeface="Calibri"/>
              </a:rPr>
              <a:t>Infrastructure stimulus: Now is time to raise voices on the need for school facilities in an infrastructure package.  </a:t>
            </a:r>
          </a:p>
          <a:p>
            <a:endParaRPr lang="en-US" b="1" dirty="0">
              <a:cs typeface="Calibri"/>
              <a:hlinkClick r:id="rId2"/>
            </a:endParaRPr>
          </a:p>
          <a:p>
            <a:r>
              <a:rPr lang="en-US" b="1" dirty="0">
                <a:cs typeface="Calibri"/>
              </a:rPr>
              <a:t>Join the [Re]Build America’s School Infrastructure Coalition. </a:t>
            </a:r>
            <a:r>
              <a:rPr lang="en-US" b="1" dirty="0">
                <a:cs typeface="Calibri"/>
                <a:hlinkClick r:id="rId2"/>
              </a:rPr>
              <a:t>www.buildUSschools.org</a:t>
            </a:r>
            <a:r>
              <a:rPr lang="en-US" b="1" dirty="0">
                <a:cs typeface="Calibri"/>
              </a:rPr>
              <a:t> </a:t>
            </a:r>
          </a:p>
        </p:txBody>
      </p:sp>
      <p:sp>
        <p:nvSpPr>
          <p:cNvPr id="5" name="Slide Number Placeholder 1">
            <a:extLst>
              <a:ext uri="{FF2B5EF4-FFF2-40B4-BE49-F238E27FC236}">
                <a16:creationId xmlns:a16="http://schemas.microsoft.com/office/drawing/2014/main" id="{F174D9B1-5F1C-4AC4-8CA7-B6C99D7AA05E}"/>
              </a:ext>
            </a:extLst>
          </p:cNvPr>
          <p:cNvSpPr>
            <a:spLocks noGrp="1"/>
          </p:cNvSpPr>
          <p:nvPr>
            <p:ph type="sldNum" sz="quarter" idx="12"/>
          </p:nvPr>
        </p:nvSpPr>
        <p:spPr>
          <a:xfrm>
            <a:off x="8610600" y="6553200"/>
            <a:ext cx="457200" cy="365125"/>
          </a:xfrm>
        </p:spPr>
        <p:txBody>
          <a:bodyPr/>
          <a:lstStyle/>
          <a:p>
            <a:fld id="{6D22F896-40B5-4ADD-8801-0D06FADFA095}" type="slidenum">
              <a:rPr lang="en-US" smtClean="0"/>
              <a:t>5</a:t>
            </a:fld>
            <a:endParaRPr lang="en-US"/>
          </a:p>
        </p:txBody>
      </p:sp>
      <p:pic>
        <p:nvPicPr>
          <p:cNvPr id="1028" name="Picture 4" descr="[Re]Building America's School Infrastructure Coalition">
            <a:extLst>
              <a:ext uri="{FF2B5EF4-FFF2-40B4-BE49-F238E27FC236}">
                <a16:creationId xmlns:a16="http://schemas.microsoft.com/office/drawing/2014/main" id="{745CB1BD-7C40-4DE8-9A6B-0D34347771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6507" y="4367938"/>
            <a:ext cx="4949709" cy="21852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logo&#10;&#10;Description automatically generated">
            <a:extLst>
              <a:ext uri="{FF2B5EF4-FFF2-40B4-BE49-F238E27FC236}">
                <a16:creationId xmlns:a16="http://schemas.microsoft.com/office/drawing/2014/main" id="{1DCEB57C-3CBF-48CB-A2A2-F87EBC51F1D9}"/>
              </a:ext>
            </a:extLst>
          </p:cNvPr>
          <p:cNvPicPr>
            <a:picLocks noChangeAspect="1"/>
          </p:cNvPicPr>
          <p:nvPr/>
        </p:nvPicPr>
        <p:blipFill rotWithShape="1">
          <a:blip r:embed="rId4"/>
          <a:srcRect t="33118" b="34945"/>
          <a:stretch/>
        </p:blipFill>
        <p:spPr>
          <a:xfrm>
            <a:off x="3920992" y="6235966"/>
            <a:ext cx="1816079" cy="544544"/>
          </a:xfrm>
          <a:prstGeom prst="rect">
            <a:avLst/>
          </a:prstGeom>
        </p:spPr>
      </p:pic>
      <p:sp>
        <p:nvSpPr>
          <p:cNvPr id="11" name="Text Box 57">
            <a:extLst>
              <a:ext uri="{FF2B5EF4-FFF2-40B4-BE49-F238E27FC236}">
                <a16:creationId xmlns:a16="http://schemas.microsoft.com/office/drawing/2014/main" id="{677BAD7B-1742-4E5C-B6A9-893F5AE6AB02}"/>
              </a:ext>
            </a:extLst>
          </p:cNvPr>
          <p:cNvSpPr txBox="1"/>
          <p:nvPr/>
        </p:nvSpPr>
        <p:spPr>
          <a:xfrm>
            <a:off x="6685839" y="6373781"/>
            <a:ext cx="2545080" cy="544544"/>
          </a:xfrm>
          <a:prstGeom prst="rect">
            <a:avLst/>
          </a:prstGeom>
          <a:noFill/>
          <a:ln>
            <a:noFill/>
          </a:ln>
          <a:effectLst/>
          <a:extLst>
            <a:ext uri="{C572A759-6A51-4108-AA02-DFA0A04FC94B}">
              <ma14:wrappingTextBoxFlag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rto="http://schemas.microsoft.com/office/word/2006/arto"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1200"/>
              </a:spcBef>
              <a:spcAft>
                <a:spcPts val="800"/>
              </a:spcAft>
            </a:pPr>
            <a:r>
              <a:rPr lang="en-US" sz="1200" b="1" cap="all" spc="200">
                <a:solidFill>
                  <a:srgbClr val="3C3D3C"/>
                </a:solidFill>
                <a:latin typeface="Agenda"/>
                <a:ea typeface="Calibri" panose="020F0502020204030204" pitchFamily="34" charset="0"/>
                <a:cs typeface="Times New Roman"/>
              </a:rPr>
              <a:t>June 4</a:t>
            </a:r>
            <a:r>
              <a:rPr lang="en-US" sz="1200" b="1" cap="all" spc="200">
                <a:solidFill>
                  <a:srgbClr val="3C3D3C"/>
                </a:solidFill>
                <a:effectLst/>
                <a:latin typeface="Agenda"/>
                <a:ea typeface="Calibri" panose="020F0502020204030204" pitchFamily="34" charset="0"/>
                <a:cs typeface="Times New Roman"/>
              </a:rPr>
              <a:t>, 2020</a:t>
            </a:r>
          </a:p>
          <a:p>
            <a:pPr marL="0" marR="0" algn="just">
              <a:spcBef>
                <a:spcPts val="1200"/>
              </a:spcBef>
              <a:spcAft>
                <a:spcPts val="800"/>
              </a:spcAft>
            </a:pPr>
            <a:endParaRPr lang="en-US" sz="1200" spc="100">
              <a:effectLst/>
              <a:latin typeface="Granjon LT Std" panose="020505020705060204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997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793E3F-107C-4904-BD3A-73A893252605}"/>
              </a:ext>
            </a:extLst>
          </p:cNvPr>
          <p:cNvSpPr>
            <a:spLocks noGrp="1"/>
          </p:cNvSpPr>
          <p:nvPr>
            <p:ph type="body" sz="quarter" idx="15"/>
          </p:nvPr>
        </p:nvSpPr>
        <p:spPr/>
        <p:txBody>
          <a:bodyPr/>
          <a:lstStyle/>
          <a:p>
            <a:r>
              <a:rPr lang="en-US" dirty="0"/>
              <a:t>Federal Guidance resources</a:t>
            </a:r>
          </a:p>
        </p:txBody>
      </p:sp>
      <p:sp>
        <p:nvSpPr>
          <p:cNvPr id="3" name="Slide Number Placeholder 2">
            <a:extLst>
              <a:ext uri="{FF2B5EF4-FFF2-40B4-BE49-F238E27FC236}">
                <a16:creationId xmlns:a16="http://schemas.microsoft.com/office/drawing/2014/main" id="{C4C78662-2347-4765-92F3-13E9DCDEAC14}"/>
              </a:ext>
            </a:extLst>
          </p:cNvPr>
          <p:cNvSpPr>
            <a:spLocks noGrp="1"/>
          </p:cNvSpPr>
          <p:nvPr>
            <p:ph type="sldNum" sz="quarter" idx="12"/>
          </p:nvPr>
        </p:nvSpPr>
        <p:spPr/>
        <p:txBody>
          <a:bodyPr/>
          <a:lstStyle/>
          <a:p>
            <a:fld id="{9B1A8B49-02CA-4884-9AB6-9E6F8B5D93F3}" type="slidenum">
              <a:rPr lang="en-US" smtClean="0"/>
              <a:t>6</a:t>
            </a:fld>
            <a:endParaRPr lang="en-US"/>
          </a:p>
        </p:txBody>
      </p:sp>
      <p:sp>
        <p:nvSpPr>
          <p:cNvPr id="7" name="Rectangle 6">
            <a:extLst>
              <a:ext uri="{FF2B5EF4-FFF2-40B4-BE49-F238E27FC236}">
                <a16:creationId xmlns:a16="http://schemas.microsoft.com/office/drawing/2014/main" id="{D185A7A8-D136-4CC0-B912-FF029CE033C6}"/>
              </a:ext>
            </a:extLst>
          </p:cNvPr>
          <p:cNvSpPr/>
          <p:nvPr/>
        </p:nvSpPr>
        <p:spPr>
          <a:xfrm>
            <a:off x="331277" y="1409168"/>
            <a:ext cx="7425625" cy="1200329"/>
          </a:xfrm>
          <a:prstGeom prst="rect">
            <a:avLst/>
          </a:prstGeom>
        </p:spPr>
        <p:txBody>
          <a:bodyPr wrap="square">
            <a:spAutoFit/>
          </a:bodyPr>
          <a:lstStyle/>
          <a:p>
            <a:r>
              <a:rPr lang="en-US" sz="1600" b="1" dirty="0">
                <a:cs typeface="Calibri"/>
              </a:rPr>
              <a:t>New CDC Guidance</a:t>
            </a:r>
          </a:p>
          <a:p>
            <a:r>
              <a:rPr lang="en-US" sz="1400" dirty="0">
                <a:cs typeface="Calibri"/>
                <a:hlinkClick r:id="rId2"/>
              </a:rPr>
              <a:t>https://www.cdc.gov/coronavirus/2019-ncov/downloads/php/CDC-Activities-Initiatives-for-COVID-19-Response.pdf</a:t>
            </a:r>
            <a:endParaRPr lang="en-US" sz="1400" dirty="0">
              <a:ea typeface="+mn-lt"/>
              <a:cs typeface="+mn-lt"/>
            </a:endParaRPr>
          </a:p>
          <a:p>
            <a:endParaRPr lang="en-US" sz="1400" dirty="0">
              <a:ea typeface="+mn-lt"/>
              <a:cs typeface="+mn-lt"/>
            </a:endParaRPr>
          </a:p>
          <a:p>
            <a:r>
              <a:rPr lang="en-US" sz="1400" dirty="0">
                <a:ea typeface="+mn-lt"/>
                <a:cs typeface="+mn-lt"/>
              </a:rPr>
              <a:t>Page 38: Specific guidance for childcare and K-12 schools.</a:t>
            </a:r>
          </a:p>
        </p:txBody>
      </p:sp>
      <p:pic>
        <p:nvPicPr>
          <p:cNvPr id="8" name="Picture 7">
            <a:extLst>
              <a:ext uri="{FF2B5EF4-FFF2-40B4-BE49-F238E27FC236}">
                <a16:creationId xmlns:a16="http://schemas.microsoft.com/office/drawing/2014/main" id="{2F1E54AD-9A2D-4F4C-9D05-26F3637B12F2}"/>
              </a:ext>
            </a:extLst>
          </p:cNvPr>
          <p:cNvPicPr>
            <a:picLocks noChangeAspect="1"/>
          </p:cNvPicPr>
          <p:nvPr/>
        </p:nvPicPr>
        <p:blipFill>
          <a:blip r:embed="rId3"/>
          <a:stretch>
            <a:fillRect/>
          </a:stretch>
        </p:blipFill>
        <p:spPr>
          <a:xfrm>
            <a:off x="6272939" y="2143100"/>
            <a:ext cx="1367725" cy="1790886"/>
          </a:xfrm>
          <a:prstGeom prst="rect">
            <a:avLst/>
          </a:prstGeom>
        </p:spPr>
      </p:pic>
      <p:sp>
        <p:nvSpPr>
          <p:cNvPr id="9" name="Rectangle 8">
            <a:extLst>
              <a:ext uri="{FF2B5EF4-FFF2-40B4-BE49-F238E27FC236}">
                <a16:creationId xmlns:a16="http://schemas.microsoft.com/office/drawing/2014/main" id="{C1201CBF-1EF2-494C-BACD-97FD72F871A9}"/>
              </a:ext>
            </a:extLst>
          </p:cNvPr>
          <p:cNvSpPr/>
          <p:nvPr/>
        </p:nvSpPr>
        <p:spPr>
          <a:xfrm>
            <a:off x="331277" y="3112503"/>
            <a:ext cx="5697564" cy="1477328"/>
          </a:xfrm>
          <a:prstGeom prst="rect">
            <a:avLst/>
          </a:prstGeom>
        </p:spPr>
        <p:txBody>
          <a:bodyPr wrap="square">
            <a:spAutoFit/>
          </a:bodyPr>
          <a:lstStyle/>
          <a:p>
            <a:r>
              <a:rPr lang="en-US" dirty="0">
                <a:hlinkClick r:id="rId4"/>
              </a:rPr>
              <a:t>https://www.facilitiescouncil.org/covid19-federalguidance</a:t>
            </a:r>
            <a:endParaRPr lang="en-US" dirty="0"/>
          </a:p>
          <a:p>
            <a:endParaRPr lang="en-US" dirty="0"/>
          </a:p>
          <a:p>
            <a:r>
              <a:rPr lang="en-US" dirty="0"/>
              <a:t>The National Council on School Facilities is tracking federal agency informational resources related to school reopening and facilities operations.</a:t>
            </a:r>
          </a:p>
        </p:txBody>
      </p:sp>
    </p:spTree>
    <p:extLst>
      <p:ext uri="{BB962C8B-B14F-4D97-AF65-F5344CB8AC3E}">
        <p14:creationId xmlns:p14="http://schemas.microsoft.com/office/powerpoint/2010/main" val="956963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E57983-257E-40FF-A87C-2A91981E546E}"/>
              </a:ext>
            </a:extLst>
          </p:cNvPr>
          <p:cNvSpPr>
            <a:spLocks noGrp="1"/>
          </p:cNvSpPr>
          <p:nvPr>
            <p:ph type="body" sz="quarter" idx="15"/>
          </p:nvPr>
        </p:nvSpPr>
        <p:spPr/>
        <p:txBody>
          <a:bodyPr/>
          <a:lstStyle/>
          <a:p>
            <a:r>
              <a:rPr lang="en-US" dirty="0"/>
              <a:t>New GAO Report released June 4 @ noon EST</a:t>
            </a:r>
          </a:p>
        </p:txBody>
      </p:sp>
      <p:sp>
        <p:nvSpPr>
          <p:cNvPr id="3" name="Slide Number Placeholder 2">
            <a:extLst>
              <a:ext uri="{FF2B5EF4-FFF2-40B4-BE49-F238E27FC236}">
                <a16:creationId xmlns:a16="http://schemas.microsoft.com/office/drawing/2014/main" id="{A49978A3-3AB7-4F3C-9895-79159E19E83E}"/>
              </a:ext>
            </a:extLst>
          </p:cNvPr>
          <p:cNvSpPr>
            <a:spLocks noGrp="1"/>
          </p:cNvSpPr>
          <p:nvPr>
            <p:ph type="sldNum" sz="quarter" idx="12"/>
          </p:nvPr>
        </p:nvSpPr>
        <p:spPr/>
        <p:txBody>
          <a:bodyPr/>
          <a:lstStyle/>
          <a:p>
            <a:fld id="{9B1A8B49-02CA-4884-9AB6-9E6F8B5D93F3}" type="slidenum">
              <a:rPr lang="en-US" smtClean="0"/>
              <a:t>7</a:t>
            </a:fld>
            <a:endParaRPr lang="en-US"/>
          </a:p>
        </p:txBody>
      </p:sp>
      <p:pic>
        <p:nvPicPr>
          <p:cNvPr id="5" name="Picture 5" descr="A screenshot of a cell phone&#10;&#10;Description generated with very high confidence">
            <a:extLst>
              <a:ext uri="{FF2B5EF4-FFF2-40B4-BE49-F238E27FC236}">
                <a16:creationId xmlns:a16="http://schemas.microsoft.com/office/drawing/2014/main" id="{D1E5EE55-AED6-40BC-B5FA-2F67C08F15E1}"/>
              </a:ext>
            </a:extLst>
          </p:cNvPr>
          <p:cNvPicPr>
            <a:picLocks noChangeAspect="1"/>
          </p:cNvPicPr>
          <p:nvPr/>
        </p:nvPicPr>
        <p:blipFill>
          <a:blip r:embed="rId2"/>
          <a:stretch>
            <a:fillRect/>
          </a:stretch>
        </p:blipFill>
        <p:spPr>
          <a:xfrm>
            <a:off x="658922" y="1213915"/>
            <a:ext cx="2095500" cy="2676525"/>
          </a:xfrm>
          <a:prstGeom prst="rect">
            <a:avLst/>
          </a:prstGeom>
        </p:spPr>
      </p:pic>
      <p:pic>
        <p:nvPicPr>
          <p:cNvPr id="6" name="Picture 6" descr="A picture containing photo, food, room, computer&#10;&#10;Description generated with very high confidence">
            <a:extLst>
              <a:ext uri="{FF2B5EF4-FFF2-40B4-BE49-F238E27FC236}">
                <a16:creationId xmlns:a16="http://schemas.microsoft.com/office/drawing/2014/main" id="{F44BB891-8070-446C-B0F7-912F3F6DD5BB}"/>
              </a:ext>
            </a:extLst>
          </p:cNvPr>
          <p:cNvPicPr>
            <a:picLocks noChangeAspect="1"/>
          </p:cNvPicPr>
          <p:nvPr/>
        </p:nvPicPr>
        <p:blipFill>
          <a:blip r:embed="rId3"/>
          <a:stretch>
            <a:fillRect/>
          </a:stretch>
        </p:blipFill>
        <p:spPr>
          <a:xfrm>
            <a:off x="3270859" y="1213164"/>
            <a:ext cx="5138802" cy="4666533"/>
          </a:xfrm>
          <a:prstGeom prst="rect">
            <a:avLst/>
          </a:prstGeom>
        </p:spPr>
      </p:pic>
      <p:pic>
        <p:nvPicPr>
          <p:cNvPr id="7" name="Picture 7" descr="A screenshot of a cell phone&#10;&#10;Description generated with high confidence">
            <a:extLst>
              <a:ext uri="{FF2B5EF4-FFF2-40B4-BE49-F238E27FC236}">
                <a16:creationId xmlns:a16="http://schemas.microsoft.com/office/drawing/2014/main" id="{9A65A729-FE0C-42BB-B2F6-CEBC1FAC4DC1}"/>
              </a:ext>
            </a:extLst>
          </p:cNvPr>
          <p:cNvPicPr>
            <a:picLocks noChangeAspect="1"/>
          </p:cNvPicPr>
          <p:nvPr/>
        </p:nvPicPr>
        <p:blipFill>
          <a:blip r:embed="rId4"/>
          <a:stretch>
            <a:fillRect/>
          </a:stretch>
        </p:blipFill>
        <p:spPr>
          <a:xfrm>
            <a:off x="4097707" y="6187271"/>
            <a:ext cx="1809750" cy="542925"/>
          </a:xfrm>
          <a:prstGeom prst="rect">
            <a:avLst/>
          </a:prstGeom>
        </p:spPr>
      </p:pic>
      <p:sp>
        <p:nvSpPr>
          <p:cNvPr id="8" name="TextBox 7">
            <a:extLst>
              <a:ext uri="{FF2B5EF4-FFF2-40B4-BE49-F238E27FC236}">
                <a16:creationId xmlns:a16="http://schemas.microsoft.com/office/drawing/2014/main" id="{D3C31529-904A-4C1C-9C27-07E5B231BDAC}"/>
              </a:ext>
            </a:extLst>
          </p:cNvPr>
          <p:cNvSpPr txBox="1"/>
          <p:nvPr/>
        </p:nvSpPr>
        <p:spPr>
          <a:xfrm>
            <a:off x="389873" y="3991105"/>
            <a:ext cx="27432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“The report estimated that 4 in 10 districts need to update or replace HVAC systems in at least half of their school buildings, which it projects to effect 36,000 school buildings nationwide.”</a:t>
            </a:r>
          </a:p>
        </p:txBody>
      </p:sp>
    </p:spTree>
    <p:extLst>
      <p:ext uri="{BB962C8B-B14F-4D97-AF65-F5344CB8AC3E}">
        <p14:creationId xmlns:p14="http://schemas.microsoft.com/office/powerpoint/2010/main" val="3503399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00F336-8CAE-4118-8AF8-1063E88BCD64}"/>
              </a:ext>
            </a:extLst>
          </p:cNvPr>
          <p:cNvSpPr>
            <a:spLocks noGrp="1"/>
          </p:cNvSpPr>
          <p:nvPr>
            <p:ph type="body" sz="quarter" idx="15"/>
          </p:nvPr>
        </p:nvSpPr>
        <p:spPr>
          <a:xfrm>
            <a:off x="685800" y="372762"/>
            <a:ext cx="8153400" cy="365125"/>
          </a:xfrm>
        </p:spPr>
        <p:txBody>
          <a:bodyPr vert="horz" lIns="91440" tIns="45720" rIns="91440" bIns="45720" rtlCol="0" anchor="t">
            <a:noAutofit/>
          </a:bodyPr>
          <a:lstStyle/>
          <a:p>
            <a:r>
              <a:rPr lang="en-US" dirty="0"/>
              <a:t>Many schools are starting from a deficit</a:t>
            </a:r>
          </a:p>
        </p:txBody>
      </p:sp>
      <p:sp>
        <p:nvSpPr>
          <p:cNvPr id="3" name="Slide Number Placeholder 2">
            <a:extLst>
              <a:ext uri="{FF2B5EF4-FFF2-40B4-BE49-F238E27FC236}">
                <a16:creationId xmlns:a16="http://schemas.microsoft.com/office/drawing/2014/main" id="{3BB0C98F-8F43-4425-8C74-821BBAE583D0}"/>
              </a:ext>
            </a:extLst>
          </p:cNvPr>
          <p:cNvSpPr>
            <a:spLocks noGrp="1"/>
          </p:cNvSpPr>
          <p:nvPr>
            <p:ph type="sldNum" sz="quarter" idx="12"/>
          </p:nvPr>
        </p:nvSpPr>
        <p:spPr/>
        <p:txBody>
          <a:bodyPr/>
          <a:lstStyle/>
          <a:p>
            <a:fld id="{9B1A8B49-02CA-4884-9AB6-9E6F8B5D93F3}" type="slidenum">
              <a:rPr lang="en-US" smtClean="0"/>
              <a:t>8</a:t>
            </a:fld>
            <a:endParaRPr lang="en-US"/>
          </a:p>
        </p:txBody>
      </p:sp>
      <p:pic>
        <p:nvPicPr>
          <p:cNvPr id="5" name="Picture 5" descr="A screenshot of a cell phone&#10;&#10;Description generated with very high confidence">
            <a:extLst>
              <a:ext uri="{FF2B5EF4-FFF2-40B4-BE49-F238E27FC236}">
                <a16:creationId xmlns:a16="http://schemas.microsoft.com/office/drawing/2014/main" id="{B41207B0-4880-48C8-9282-2936FCC0DE79}"/>
              </a:ext>
            </a:extLst>
          </p:cNvPr>
          <p:cNvPicPr>
            <a:picLocks noChangeAspect="1"/>
          </p:cNvPicPr>
          <p:nvPr/>
        </p:nvPicPr>
        <p:blipFill rotWithShape="1">
          <a:blip r:embed="rId2"/>
          <a:srcRect l="11393" t="21413" r="66825" b="34137"/>
          <a:stretch/>
        </p:blipFill>
        <p:spPr>
          <a:xfrm>
            <a:off x="833437" y="1283569"/>
            <a:ext cx="7477125" cy="5201669"/>
          </a:xfrm>
          <a:prstGeom prst="rect">
            <a:avLst/>
          </a:prstGeom>
        </p:spPr>
      </p:pic>
      <p:sp>
        <p:nvSpPr>
          <p:cNvPr id="6" name="TextBox 5">
            <a:extLst>
              <a:ext uri="{FF2B5EF4-FFF2-40B4-BE49-F238E27FC236}">
                <a16:creationId xmlns:a16="http://schemas.microsoft.com/office/drawing/2014/main" id="{3F4C9681-3FB3-4062-93E4-EBF86DD03AED}"/>
              </a:ext>
            </a:extLst>
          </p:cNvPr>
          <p:cNvSpPr txBox="1"/>
          <p:nvPr/>
        </p:nvSpPr>
        <p:spPr>
          <a:xfrm>
            <a:off x="685800" y="677623"/>
            <a:ext cx="8234363" cy="861774"/>
          </a:xfrm>
          <a:prstGeom prst="rect">
            <a:avLst/>
          </a:prstGeom>
          <a:noFill/>
        </p:spPr>
        <p:txBody>
          <a:bodyPr wrap="square" rtlCol="0">
            <a:spAutoFit/>
          </a:bodyPr>
          <a:lstStyle/>
          <a:p>
            <a:r>
              <a:rPr lang="en-US" sz="1600" i="1" dirty="0"/>
              <a:t>We need to meet higher condition standards for Covid-19 but many schools have significant current deficiencies already for major systems (roof, MEP, HVAC, etc.)</a:t>
            </a:r>
          </a:p>
          <a:p>
            <a:endParaRPr lang="en-US" sz="1600" i="1" dirty="0"/>
          </a:p>
        </p:txBody>
      </p:sp>
    </p:spTree>
    <p:extLst>
      <p:ext uri="{BB962C8B-B14F-4D97-AF65-F5344CB8AC3E}">
        <p14:creationId xmlns:p14="http://schemas.microsoft.com/office/powerpoint/2010/main" val="728207021"/>
      </p:ext>
    </p:extLst>
  </p:cSld>
  <p:clrMapOvr>
    <a:masterClrMapping/>
  </p:clrMapOvr>
</p:sld>
</file>

<file path=ppt/theme/theme1.xml><?xml version="1.0" encoding="utf-8"?>
<a:theme xmlns:a="http://schemas.openxmlformats.org/drawingml/2006/main" name="Master PPT Template_FN">
  <a:themeElements>
    <a:clrScheme name="CS Custom">
      <a:dk1>
        <a:sysClr val="windowText" lastClr="000000"/>
      </a:dk1>
      <a:lt1>
        <a:sysClr val="window" lastClr="FFFFFF"/>
      </a:lt1>
      <a:dk2>
        <a:srgbClr val="676A55"/>
      </a:dk2>
      <a:lt2>
        <a:srgbClr val="EAEBDE"/>
      </a:lt2>
      <a:accent1>
        <a:srgbClr val="7C2529"/>
      </a:accent1>
      <a:accent2>
        <a:srgbClr val="215968"/>
      </a:accent2>
      <a:accent3>
        <a:srgbClr val="5A5B5B"/>
      </a:accent3>
      <a:accent4>
        <a:srgbClr val="403152"/>
      </a:accent4>
      <a:accent5>
        <a:srgbClr val="4F6228"/>
      </a:accent5>
      <a:accent6>
        <a:srgbClr val="948A54"/>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DE9931D70760A4CB81C725B3E29FB86" ma:contentTypeVersion="15" ma:contentTypeDescription="Create a new document." ma:contentTypeScope="" ma:versionID="6b5bc8450cfb227de36116ca8f3e3930">
  <xsd:schema xmlns:xsd="http://www.w3.org/2001/XMLSchema" xmlns:xs="http://www.w3.org/2001/XMLSchema" xmlns:p="http://schemas.microsoft.com/office/2006/metadata/properties" xmlns:ns3="68407250-c5c0-49f0-82cc-d9aa2cb84019" xmlns:ns4="a9d27d67-8cda-4d6f-882e-803192b80fbf" targetNamespace="http://schemas.microsoft.com/office/2006/metadata/properties" ma:root="true" ma:fieldsID="bacfb641f79b87e60544295c97941edb" ns3:_="" ns4:_="">
    <xsd:import namespace="68407250-c5c0-49f0-82cc-d9aa2cb84019"/>
    <xsd:import namespace="a9d27d67-8cda-4d6f-882e-803192b80fbf"/>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407250-c5c0-49f0-82cc-d9aa2cb8401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9d27d67-8cda-4d6f-882e-803192b80fbf"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C31D7EC-A272-464E-8D8A-BF514A881BCB}">
  <ds:schemaRefs>
    <ds:schemaRef ds:uri="http://schemas.microsoft.com/sharepoint/v3/contenttype/forms"/>
  </ds:schemaRefs>
</ds:datastoreItem>
</file>

<file path=customXml/itemProps2.xml><?xml version="1.0" encoding="utf-8"?>
<ds:datastoreItem xmlns:ds="http://schemas.openxmlformats.org/officeDocument/2006/customXml" ds:itemID="{F8F8DA02-1186-4D13-8B33-E3145C32AA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407250-c5c0-49f0-82cc-d9aa2cb84019"/>
    <ds:schemaRef ds:uri="a9d27d67-8cda-4d6f-882e-803192b80f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126F783-A94C-4C5C-BB15-2823A924E28B}">
  <ds:schemaRefs>
    <ds:schemaRef ds:uri="68407250-c5c0-49f0-82cc-d9aa2cb84019"/>
    <ds:schemaRef ds:uri="http://purl.org/dc/terms/"/>
    <ds:schemaRef ds:uri="http://schemas.microsoft.com/office/2006/documentManagement/types"/>
    <ds:schemaRef ds:uri="http://schemas.microsoft.com/office/infopath/2007/PartnerControls"/>
    <ds:schemaRef ds:uri="http://schemas.microsoft.com/office/2006/metadata/properties"/>
    <ds:schemaRef ds:uri="http://purl.org/dc/dcmitype/"/>
    <ds:schemaRef ds:uri="http://purl.org/dc/elements/1.1/"/>
    <ds:schemaRef ds:uri="http://schemas.openxmlformats.org/package/2006/metadata/core-properties"/>
    <ds:schemaRef ds:uri="a9d27d67-8cda-4d6f-882e-803192b80fb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2448</TotalTime>
  <Words>3508</Words>
  <Application>Microsoft Office PowerPoint</Application>
  <PresentationFormat>On-screen Show (4:3)</PresentationFormat>
  <Paragraphs>384</Paragraphs>
  <Slides>31</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Agenda</vt:lpstr>
      <vt:lpstr>Arial</vt:lpstr>
      <vt:lpstr>Calibri</vt:lpstr>
      <vt:lpstr>Granjon LT Std</vt:lpstr>
      <vt:lpstr>Helvetica</vt:lpstr>
      <vt:lpstr>inherit</vt:lpstr>
      <vt:lpstr>Palatino Linotype</vt:lpstr>
      <vt:lpstr>Perpetua</vt:lpstr>
      <vt:lpstr>Wingdings</vt:lpstr>
      <vt:lpstr>Master PPT Template_FN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Dolinka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Gorman</dc:creator>
  <cp:lastModifiedBy>David Sturtz</cp:lastModifiedBy>
  <cp:revision>678</cp:revision>
  <cp:lastPrinted>2018-03-06T16:55:05Z</cp:lastPrinted>
  <dcterms:created xsi:type="dcterms:W3CDTF">2018-03-01T05:00:58Z</dcterms:created>
  <dcterms:modified xsi:type="dcterms:W3CDTF">2020-06-04T18:19:17Z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0x0101005DE9931D70760A4CB81C725B3E29FB86</vt:lpwstr>
  </property>
</Properties>
</file>