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13"/>
  </p:notesMasterIdLst>
  <p:handoutMasterIdLst>
    <p:handoutMasterId r:id="rId14"/>
  </p:handoutMasterIdLst>
  <p:sldIdLst>
    <p:sldId id="520" r:id="rId5"/>
    <p:sldId id="586" r:id="rId6"/>
    <p:sldId id="587" r:id="rId7"/>
    <p:sldId id="669" r:id="rId8"/>
    <p:sldId id="670" r:id="rId9"/>
    <p:sldId id="671" r:id="rId10"/>
    <p:sldId id="672" r:id="rId11"/>
    <p:sldId id="673" r:id="rId12"/>
  </p:sldIdLst>
  <p:sldSz cx="9144000" cy="6858000" type="screen4x3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DA568DB-7A49-45CD-980E-E46DFA318CD4}">
          <p14:sldIdLst>
            <p14:sldId id="520"/>
            <p14:sldId id="586"/>
            <p14:sldId id="587"/>
            <p14:sldId id="669"/>
            <p14:sldId id="670"/>
            <p14:sldId id="671"/>
            <p14:sldId id="672"/>
            <p14:sldId id="67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09" userDrawn="1">
          <p15:clr>
            <a:srgbClr val="A4A3A4"/>
          </p15:clr>
        </p15:guide>
        <p15:guide id="2" pos="2189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cott Newell" initials="SN" lastIdx="2" clrIdx="0">
    <p:extLst>
      <p:ext uri="{19B8F6BF-5375-455C-9EA6-DF929625EA0E}">
        <p15:presenceInfo xmlns:p15="http://schemas.microsoft.com/office/powerpoint/2012/main" userId="S::SNewell@coopstrategies.com::55a442e2-66f2-4a2c-a3d5-86309db06d3b" providerId="AD"/>
      </p:ext>
    </p:extLst>
  </p:cmAuthor>
  <p:cmAuthor id="2" name="Heather Latiolais" initials="HL" lastIdx="5" clrIdx="1">
    <p:extLst>
      <p:ext uri="{19B8F6BF-5375-455C-9EA6-DF929625EA0E}">
        <p15:presenceInfo xmlns:p15="http://schemas.microsoft.com/office/powerpoint/2012/main" userId="S::hlatiolais@coopstrategies.com::65a02c22-a180-4fa2-89ef-18e81adc737d" providerId="AD"/>
      </p:ext>
    </p:extLst>
  </p:cmAuthor>
  <p:cmAuthor id="3" name="Ann Hoffsis" initials="AH" lastIdx="1" clrIdx="2">
    <p:extLst>
      <p:ext uri="{19B8F6BF-5375-455C-9EA6-DF929625EA0E}">
        <p15:presenceInfo xmlns:p15="http://schemas.microsoft.com/office/powerpoint/2012/main" userId="S::ahoffsis@coopstrategies.com::98430e5b-d66c-412a-97ca-d8aa48076410" providerId="AD"/>
      </p:ext>
    </p:extLst>
  </p:cmAuthor>
  <p:cmAuthor id="4" name="Kristyn Kuennen" initials="KK" lastIdx="3" clrIdx="3">
    <p:extLst>
      <p:ext uri="{19B8F6BF-5375-455C-9EA6-DF929625EA0E}">
        <p15:presenceInfo xmlns:p15="http://schemas.microsoft.com/office/powerpoint/2012/main" userId="S::kkuennen@coopstrategies.com::1a44cf77-d821-4a49-b31b-6ff15713978f" providerId="AD"/>
      </p:ext>
    </p:extLst>
  </p:cmAuthor>
  <p:cmAuthor id="5" name="Guest User" initials="GU" lastIdx="1" clrIdx="4">
    <p:extLst>
      <p:ext uri="{19B8F6BF-5375-455C-9EA6-DF929625EA0E}">
        <p15:presenceInfo xmlns:p15="http://schemas.microsoft.com/office/powerpoint/2012/main" userId="S::urn:spo:anon#14ac6a24a333277204e8d0975f939ae83ae56112d0c674e24ceb1770d32efb9e::" providerId="AD"/>
      </p:ext>
    </p:extLst>
  </p:cmAuthor>
  <p:cmAuthor id="6" name="Michael Hobson" initials="MH" lastIdx="1" clrIdx="5">
    <p:extLst>
      <p:ext uri="{19B8F6BF-5375-455C-9EA6-DF929625EA0E}">
        <p15:presenceInfo xmlns:p15="http://schemas.microsoft.com/office/powerpoint/2012/main" userId="S::mhobson@coopstrategies.com::0147f788-1e0f-472d-afb5-856da52480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9589"/>
    <a:srgbClr val="3D3C3D"/>
    <a:srgbClr val="740A11"/>
    <a:srgbClr val="211D70"/>
    <a:srgbClr val="86AA2A"/>
    <a:srgbClr val="DAD1D1"/>
    <a:srgbClr val="505051"/>
    <a:srgbClr val="7C2529"/>
    <a:srgbClr val="215968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3B0946-827E-446B-9423-F11B47037CFE}" v="1274" dt="2020-08-20T15:55:59.7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1428" y="2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909"/>
        <p:guide pos="218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Sturtz" userId="7a2138f1-3929-4bb1-9458-ef8998c4a97a" providerId="ADAL" clId="{001AA671-9493-44AA-B8B9-EDDB72A19FDF}"/>
    <pc:docChg chg="undo custSel addSld delSld modSld modSection">
      <pc:chgData name="David Sturtz" userId="7a2138f1-3929-4bb1-9458-ef8998c4a97a" providerId="ADAL" clId="{001AA671-9493-44AA-B8B9-EDDB72A19FDF}" dt="2020-08-20T15:55:21.133" v="3354" actId="20577"/>
      <pc:docMkLst>
        <pc:docMk/>
      </pc:docMkLst>
      <pc:sldChg chg="addSp delSp modSp">
        <pc:chgData name="David Sturtz" userId="7a2138f1-3929-4bb1-9458-ef8998c4a97a" providerId="ADAL" clId="{001AA671-9493-44AA-B8B9-EDDB72A19FDF}" dt="2020-08-20T15:53:35.506" v="3308"/>
        <pc:sldMkLst>
          <pc:docMk/>
          <pc:sldMk cId="575245998" sldId="586"/>
        </pc:sldMkLst>
        <pc:spChg chg="mod">
          <ac:chgData name="David Sturtz" userId="7a2138f1-3929-4bb1-9458-ef8998c4a97a" providerId="ADAL" clId="{001AA671-9493-44AA-B8B9-EDDB72A19FDF}" dt="2020-08-20T15:02:06.174" v="2680" actId="1076"/>
          <ac:spMkLst>
            <pc:docMk/>
            <pc:sldMk cId="575245998" sldId="586"/>
            <ac:spMk id="3" creationId="{6792465C-8B7C-4312-A695-E15A9697F98F}"/>
          </ac:spMkLst>
        </pc:spChg>
        <pc:spChg chg="mod">
          <ac:chgData name="David Sturtz" userId="7a2138f1-3929-4bb1-9458-ef8998c4a97a" providerId="ADAL" clId="{001AA671-9493-44AA-B8B9-EDDB72A19FDF}" dt="2020-08-20T15:53:35.506" v="3308"/>
          <ac:spMkLst>
            <pc:docMk/>
            <pc:sldMk cId="575245998" sldId="586"/>
            <ac:spMk id="4" creationId="{D20345B4-8EDE-48E8-9984-04CF0E1AA434}"/>
          </ac:spMkLst>
        </pc:spChg>
        <pc:spChg chg="mod">
          <ac:chgData name="David Sturtz" userId="7a2138f1-3929-4bb1-9458-ef8998c4a97a" providerId="ADAL" clId="{001AA671-9493-44AA-B8B9-EDDB72A19FDF}" dt="2020-08-20T15:01:59.756" v="2679" actId="1076"/>
          <ac:spMkLst>
            <pc:docMk/>
            <pc:sldMk cId="575245998" sldId="586"/>
            <ac:spMk id="6" creationId="{5F027C25-21F2-4E04-B37D-20D38442C60C}"/>
          </ac:spMkLst>
        </pc:spChg>
        <pc:spChg chg="mod">
          <ac:chgData name="David Sturtz" userId="7a2138f1-3929-4bb1-9458-ef8998c4a97a" providerId="ADAL" clId="{001AA671-9493-44AA-B8B9-EDDB72A19FDF}" dt="2020-08-20T14:13:23.716" v="29" actId="20577"/>
          <ac:spMkLst>
            <pc:docMk/>
            <pc:sldMk cId="575245998" sldId="586"/>
            <ac:spMk id="8" creationId="{B381BE3E-9EF5-4E60-902A-345C0BE2A23D}"/>
          </ac:spMkLst>
        </pc:spChg>
        <pc:spChg chg="mod">
          <ac:chgData name="David Sturtz" userId="7a2138f1-3929-4bb1-9458-ef8998c4a97a" providerId="ADAL" clId="{001AA671-9493-44AA-B8B9-EDDB72A19FDF}" dt="2020-08-20T15:02:06.174" v="2680" actId="1076"/>
          <ac:spMkLst>
            <pc:docMk/>
            <pc:sldMk cId="575245998" sldId="586"/>
            <ac:spMk id="9" creationId="{315E00CB-FD4F-444F-8801-37F82724F838}"/>
          </ac:spMkLst>
        </pc:spChg>
        <pc:spChg chg="add mod">
          <ac:chgData name="David Sturtz" userId="7a2138f1-3929-4bb1-9458-ef8998c4a97a" providerId="ADAL" clId="{001AA671-9493-44AA-B8B9-EDDB72A19FDF}" dt="2020-08-20T15:05:06.043" v="2841" actId="14100"/>
          <ac:spMkLst>
            <pc:docMk/>
            <pc:sldMk cId="575245998" sldId="586"/>
            <ac:spMk id="12" creationId="{9A36ED1B-ED5D-4C28-857E-DE3AB9BC5E27}"/>
          </ac:spMkLst>
        </pc:spChg>
        <pc:spChg chg="add del mod">
          <ac:chgData name="David Sturtz" userId="7a2138f1-3929-4bb1-9458-ef8998c4a97a" providerId="ADAL" clId="{001AA671-9493-44AA-B8B9-EDDB72A19FDF}" dt="2020-08-20T15:04:10.061" v="2839" actId="478"/>
          <ac:spMkLst>
            <pc:docMk/>
            <pc:sldMk cId="575245998" sldId="586"/>
            <ac:spMk id="13" creationId="{71DC5A62-8B37-4C43-81E3-A0AD3AED8044}"/>
          </ac:spMkLst>
        </pc:spChg>
        <pc:spChg chg="add mod">
          <ac:chgData name="David Sturtz" userId="7a2138f1-3929-4bb1-9458-ef8998c4a97a" providerId="ADAL" clId="{001AA671-9493-44AA-B8B9-EDDB72A19FDF}" dt="2020-08-20T15:07:02.019" v="2895" actId="20577"/>
          <ac:spMkLst>
            <pc:docMk/>
            <pc:sldMk cId="575245998" sldId="586"/>
            <ac:spMk id="14" creationId="{F0A97296-A4E6-48EE-8160-262338D2724E}"/>
          </ac:spMkLst>
        </pc:spChg>
      </pc:sldChg>
      <pc:sldChg chg="addSp delSp modSp">
        <pc:chgData name="David Sturtz" userId="7a2138f1-3929-4bb1-9458-ef8998c4a97a" providerId="ADAL" clId="{001AA671-9493-44AA-B8B9-EDDB72A19FDF}" dt="2020-08-20T15:53:35.506" v="3308"/>
        <pc:sldMkLst>
          <pc:docMk/>
          <pc:sldMk cId="1904675657" sldId="587"/>
        </pc:sldMkLst>
        <pc:spChg chg="mod">
          <ac:chgData name="David Sturtz" userId="7a2138f1-3929-4bb1-9458-ef8998c4a97a" providerId="ADAL" clId="{001AA671-9493-44AA-B8B9-EDDB72A19FDF}" dt="2020-08-20T15:53:08.835" v="3307" actId="15"/>
          <ac:spMkLst>
            <pc:docMk/>
            <pc:sldMk cId="1904675657" sldId="587"/>
            <ac:spMk id="2" creationId="{E9143600-B5DF-4E4A-A1D5-54133BCC65B3}"/>
          </ac:spMkLst>
        </pc:spChg>
        <pc:spChg chg="add del mod">
          <ac:chgData name="David Sturtz" userId="7a2138f1-3929-4bb1-9458-ef8998c4a97a" providerId="ADAL" clId="{001AA671-9493-44AA-B8B9-EDDB72A19FDF}" dt="2020-08-20T14:26:16.696" v="563" actId="478"/>
          <ac:spMkLst>
            <pc:docMk/>
            <pc:sldMk cId="1904675657" sldId="587"/>
            <ac:spMk id="3" creationId="{967F3421-ADEC-42AD-87AD-A8E6F8E11C14}"/>
          </ac:spMkLst>
        </pc:spChg>
        <pc:spChg chg="mod">
          <ac:chgData name="David Sturtz" userId="7a2138f1-3929-4bb1-9458-ef8998c4a97a" providerId="ADAL" clId="{001AA671-9493-44AA-B8B9-EDDB72A19FDF}" dt="2020-08-20T15:53:35.506" v="3308"/>
          <ac:spMkLst>
            <pc:docMk/>
            <pc:sldMk cId="1904675657" sldId="587"/>
            <ac:spMk id="4" creationId="{D20345B4-8EDE-48E8-9984-04CF0E1AA434}"/>
          </ac:spMkLst>
        </pc:spChg>
        <pc:spChg chg="mod">
          <ac:chgData name="David Sturtz" userId="7a2138f1-3929-4bb1-9458-ef8998c4a97a" providerId="ADAL" clId="{001AA671-9493-44AA-B8B9-EDDB72A19FDF}" dt="2020-08-20T14:19:00.731" v="190" actId="20577"/>
          <ac:spMkLst>
            <pc:docMk/>
            <pc:sldMk cId="1904675657" sldId="587"/>
            <ac:spMk id="8" creationId="{B381BE3E-9EF5-4E60-902A-345C0BE2A23D}"/>
          </ac:spMkLst>
        </pc:spChg>
        <pc:spChg chg="mod">
          <ac:chgData name="David Sturtz" userId="7a2138f1-3929-4bb1-9458-ef8998c4a97a" providerId="ADAL" clId="{001AA671-9493-44AA-B8B9-EDDB72A19FDF}" dt="2020-08-20T15:52:52.441" v="3298" actId="20577"/>
          <ac:spMkLst>
            <pc:docMk/>
            <pc:sldMk cId="1904675657" sldId="587"/>
            <ac:spMk id="10" creationId="{EF058112-132E-4FBD-8737-AEEA5402E5CE}"/>
          </ac:spMkLst>
        </pc:spChg>
        <pc:spChg chg="add mod">
          <ac:chgData name="David Sturtz" userId="7a2138f1-3929-4bb1-9458-ef8998c4a97a" providerId="ADAL" clId="{001AA671-9493-44AA-B8B9-EDDB72A19FDF}" dt="2020-08-20T15:26:49.730" v="2950" actId="114"/>
          <ac:spMkLst>
            <pc:docMk/>
            <pc:sldMk cId="1904675657" sldId="587"/>
            <ac:spMk id="11" creationId="{52FE9BD8-5CEA-45A5-921A-621ADA695449}"/>
          </ac:spMkLst>
        </pc:spChg>
        <pc:picChg chg="add del mod">
          <ac:chgData name="David Sturtz" userId="7a2138f1-3929-4bb1-9458-ef8998c4a97a" providerId="ADAL" clId="{001AA671-9493-44AA-B8B9-EDDB72A19FDF}" dt="2020-08-20T15:25:29.683" v="2898" actId="478"/>
          <ac:picMkLst>
            <pc:docMk/>
            <pc:sldMk cId="1904675657" sldId="587"/>
            <ac:picMk id="9" creationId="{15F103F0-2BAC-4A55-A55D-DA0A7520B88B}"/>
          </ac:picMkLst>
        </pc:picChg>
        <pc:picChg chg="add mod">
          <ac:chgData name="David Sturtz" userId="7a2138f1-3929-4bb1-9458-ef8998c4a97a" providerId="ADAL" clId="{001AA671-9493-44AA-B8B9-EDDB72A19FDF}" dt="2020-08-20T15:25:50.795" v="2901" actId="14100"/>
          <ac:picMkLst>
            <pc:docMk/>
            <pc:sldMk cId="1904675657" sldId="587"/>
            <ac:picMk id="1026" creationId="{3720647D-3685-450C-ADCB-966619B33F97}"/>
          </ac:picMkLst>
        </pc:picChg>
      </pc:sldChg>
      <pc:sldChg chg="del">
        <pc:chgData name="David Sturtz" userId="7a2138f1-3929-4bb1-9458-ef8998c4a97a" providerId="ADAL" clId="{001AA671-9493-44AA-B8B9-EDDB72A19FDF}" dt="2020-08-20T14:32:05.987" v="676" actId="2696"/>
        <pc:sldMkLst>
          <pc:docMk/>
          <pc:sldMk cId="2485794937" sldId="588"/>
        </pc:sldMkLst>
      </pc:sldChg>
      <pc:sldChg chg="del">
        <pc:chgData name="David Sturtz" userId="7a2138f1-3929-4bb1-9458-ef8998c4a97a" providerId="ADAL" clId="{001AA671-9493-44AA-B8B9-EDDB72A19FDF}" dt="2020-08-20T14:32:07.848" v="679" actId="2696"/>
        <pc:sldMkLst>
          <pc:docMk/>
          <pc:sldMk cId="2067065682" sldId="589"/>
        </pc:sldMkLst>
      </pc:sldChg>
      <pc:sldChg chg="del">
        <pc:chgData name="David Sturtz" userId="7a2138f1-3929-4bb1-9458-ef8998c4a97a" providerId="ADAL" clId="{001AA671-9493-44AA-B8B9-EDDB72A19FDF}" dt="2020-08-20T14:32:08.449" v="680" actId="2696"/>
        <pc:sldMkLst>
          <pc:docMk/>
          <pc:sldMk cId="628773313" sldId="590"/>
        </pc:sldMkLst>
      </pc:sldChg>
      <pc:sldChg chg="del">
        <pc:chgData name="David Sturtz" userId="7a2138f1-3929-4bb1-9458-ef8998c4a97a" providerId="ADAL" clId="{001AA671-9493-44AA-B8B9-EDDB72A19FDF}" dt="2020-08-20T14:32:06.632" v="677" actId="2696"/>
        <pc:sldMkLst>
          <pc:docMk/>
          <pc:sldMk cId="2991231415" sldId="592"/>
        </pc:sldMkLst>
      </pc:sldChg>
      <pc:sldChg chg="del">
        <pc:chgData name="David Sturtz" userId="7a2138f1-3929-4bb1-9458-ef8998c4a97a" providerId="ADAL" clId="{001AA671-9493-44AA-B8B9-EDDB72A19FDF}" dt="2020-08-20T14:32:07.278" v="678" actId="2696"/>
        <pc:sldMkLst>
          <pc:docMk/>
          <pc:sldMk cId="277965126" sldId="593"/>
        </pc:sldMkLst>
      </pc:sldChg>
      <pc:sldChg chg="del">
        <pc:chgData name="David Sturtz" userId="7a2138f1-3929-4bb1-9458-ef8998c4a97a" providerId="ADAL" clId="{001AA671-9493-44AA-B8B9-EDDB72A19FDF}" dt="2020-08-20T14:32:10.652" v="684" actId="2696"/>
        <pc:sldMkLst>
          <pc:docMk/>
          <pc:sldMk cId="57678140" sldId="594"/>
        </pc:sldMkLst>
      </pc:sldChg>
      <pc:sldChg chg="del">
        <pc:chgData name="David Sturtz" userId="7a2138f1-3929-4bb1-9458-ef8998c4a97a" providerId="ADAL" clId="{001AA671-9493-44AA-B8B9-EDDB72A19FDF}" dt="2020-08-20T14:32:11.230" v="685" actId="2696"/>
        <pc:sldMkLst>
          <pc:docMk/>
          <pc:sldMk cId="2996165681" sldId="595"/>
        </pc:sldMkLst>
      </pc:sldChg>
      <pc:sldChg chg="del">
        <pc:chgData name="David Sturtz" userId="7a2138f1-3929-4bb1-9458-ef8998c4a97a" providerId="ADAL" clId="{001AA671-9493-44AA-B8B9-EDDB72A19FDF}" dt="2020-08-20T14:32:11.550" v="686" actId="2696"/>
        <pc:sldMkLst>
          <pc:docMk/>
          <pc:sldMk cId="854019633" sldId="596"/>
        </pc:sldMkLst>
      </pc:sldChg>
      <pc:sldChg chg="del">
        <pc:chgData name="David Sturtz" userId="7a2138f1-3929-4bb1-9458-ef8998c4a97a" providerId="ADAL" clId="{001AA671-9493-44AA-B8B9-EDDB72A19FDF}" dt="2020-08-20T14:32:11.890" v="687" actId="2696"/>
        <pc:sldMkLst>
          <pc:docMk/>
          <pc:sldMk cId="2377087662" sldId="597"/>
        </pc:sldMkLst>
      </pc:sldChg>
      <pc:sldChg chg="del">
        <pc:chgData name="David Sturtz" userId="7a2138f1-3929-4bb1-9458-ef8998c4a97a" providerId="ADAL" clId="{001AA671-9493-44AA-B8B9-EDDB72A19FDF}" dt="2020-08-20T14:32:12.245" v="688" actId="2696"/>
        <pc:sldMkLst>
          <pc:docMk/>
          <pc:sldMk cId="1378491998" sldId="598"/>
        </pc:sldMkLst>
      </pc:sldChg>
      <pc:sldChg chg="del">
        <pc:chgData name="David Sturtz" userId="7a2138f1-3929-4bb1-9458-ef8998c4a97a" providerId="ADAL" clId="{001AA671-9493-44AA-B8B9-EDDB72A19FDF}" dt="2020-08-20T14:32:13.405" v="690" actId="2696"/>
        <pc:sldMkLst>
          <pc:docMk/>
          <pc:sldMk cId="4017553940" sldId="599"/>
        </pc:sldMkLst>
      </pc:sldChg>
      <pc:sldChg chg="del">
        <pc:chgData name="David Sturtz" userId="7a2138f1-3929-4bb1-9458-ef8998c4a97a" providerId="ADAL" clId="{001AA671-9493-44AA-B8B9-EDDB72A19FDF}" dt="2020-08-20T14:32:13.773" v="691" actId="2696"/>
        <pc:sldMkLst>
          <pc:docMk/>
          <pc:sldMk cId="4281659303" sldId="600"/>
        </pc:sldMkLst>
      </pc:sldChg>
      <pc:sldChg chg="del">
        <pc:chgData name="David Sturtz" userId="7a2138f1-3929-4bb1-9458-ef8998c4a97a" providerId="ADAL" clId="{001AA671-9493-44AA-B8B9-EDDB72A19FDF}" dt="2020-08-20T14:32:12.600" v="689" actId="2696"/>
        <pc:sldMkLst>
          <pc:docMk/>
          <pc:sldMk cId="1398389767" sldId="601"/>
        </pc:sldMkLst>
      </pc:sldChg>
      <pc:sldChg chg="del">
        <pc:chgData name="David Sturtz" userId="7a2138f1-3929-4bb1-9458-ef8998c4a97a" providerId="ADAL" clId="{001AA671-9493-44AA-B8B9-EDDB72A19FDF}" dt="2020-08-20T14:32:10.146" v="682" actId="2696"/>
        <pc:sldMkLst>
          <pc:docMk/>
          <pc:sldMk cId="2476549102" sldId="602"/>
        </pc:sldMkLst>
      </pc:sldChg>
      <pc:sldChg chg="del">
        <pc:chgData name="David Sturtz" userId="7a2138f1-3929-4bb1-9458-ef8998c4a97a" providerId="ADAL" clId="{001AA671-9493-44AA-B8B9-EDDB72A19FDF}" dt="2020-08-20T14:32:10.379" v="683" actId="2696"/>
        <pc:sldMkLst>
          <pc:docMk/>
          <pc:sldMk cId="482982700" sldId="603"/>
        </pc:sldMkLst>
      </pc:sldChg>
      <pc:sldChg chg="del">
        <pc:chgData name="David Sturtz" userId="7a2138f1-3929-4bb1-9458-ef8998c4a97a" providerId="ADAL" clId="{001AA671-9493-44AA-B8B9-EDDB72A19FDF}" dt="2020-08-20T14:32:09.265" v="681" actId="2696"/>
        <pc:sldMkLst>
          <pc:docMk/>
          <pc:sldMk cId="1033370321" sldId="668"/>
        </pc:sldMkLst>
      </pc:sldChg>
      <pc:sldChg chg="addSp delSp modSp add del">
        <pc:chgData name="David Sturtz" userId="7a2138f1-3929-4bb1-9458-ef8998c4a97a" providerId="ADAL" clId="{001AA671-9493-44AA-B8B9-EDDB72A19FDF}" dt="2020-08-20T15:54:29.981" v="3310" actId="2696"/>
        <pc:sldMkLst>
          <pc:docMk/>
          <pc:sldMk cId="579091164" sldId="669"/>
        </pc:sldMkLst>
        <pc:spChg chg="del">
          <ac:chgData name="David Sturtz" userId="7a2138f1-3929-4bb1-9458-ef8998c4a97a" providerId="ADAL" clId="{001AA671-9493-44AA-B8B9-EDDB72A19FDF}" dt="2020-08-20T14:24:13.758" v="520" actId="478"/>
          <ac:spMkLst>
            <pc:docMk/>
            <pc:sldMk cId="579091164" sldId="669"/>
            <ac:spMk id="2" creationId="{E9143600-B5DF-4E4A-A1D5-54133BCC65B3}"/>
          </ac:spMkLst>
        </pc:spChg>
        <pc:spChg chg="del">
          <ac:chgData name="David Sturtz" userId="7a2138f1-3929-4bb1-9458-ef8998c4a97a" providerId="ADAL" clId="{001AA671-9493-44AA-B8B9-EDDB72A19FDF}" dt="2020-08-20T14:24:10.216" v="519"/>
          <ac:spMkLst>
            <pc:docMk/>
            <pc:sldMk cId="579091164" sldId="669"/>
            <ac:spMk id="3" creationId="{967F3421-ADEC-42AD-87AD-A8E6F8E11C14}"/>
          </ac:spMkLst>
        </pc:spChg>
        <pc:spChg chg="mod">
          <ac:chgData name="David Sturtz" userId="7a2138f1-3929-4bb1-9458-ef8998c4a97a" providerId="ADAL" clId="{001AA671-9493-44AA-B8B9-EDDB72A19FDF}" dt="2020-08-20T15:53:35.506" v="3308"/>
          <ac:spMkLst>
            <pc:docMk/>
            <pc:sldMk cId="579091164" sldId="669"/>
            <ac:spMk id="4" creationId="{D20345B4-8EDE-48E8-9984-04CF0E1AA434}"/>
          </ac:spMkLst>
        </pc:spChg>
        <pc:spChg chg="mod">
          <ac:chgData name="David Sturtz" userId="7a2138f1-3929-4bb1-9458-ef8998c4a97a" providerId="ADAL" clId="{001AA671-9493-44AA-B8B9-EDDB72A19FDF}" dt="2020-08-20T14:24:30.549" v="547" actId="20577"/>
          <ac:spMkLst>
            <pc:docMk/>
            <pc:sldMk cId="579091164" sldId="669"/>
            <ac:spMk id="8" creationId="{B381BE3E-9EF5-4E60-902A-345C0BE2A23D}"/>
          </ac:spMkLst>
        </pc:spChg>
        <pc:spChg chg="add mod">
          <ac:chgData name="David Sturtz" userId="7a2138f1-3929-4bb1-9458-ef8998c4a97a" providerId="ADAL" clId="{001AA671-9493-44AA-B8B9-EDDB72A19FDF}" dt="2020-08-20T15:51:14.257" v="3297" actId="6549"/>
          <ac:spMkLst>
            <pc:docMk/>
            <pc:sldMk cId="579091164" sldId="669"/>
            <ac:spMk id="9" creationId="{3CEC7A4D-0C4D-4282-9C0C-046B5BE0EAE0}"/>
          </ac:spMkLst>
        </pc:spChg>
        <pc:spChg chg="mod">
          <ac:chgData name="David Sturtz" userId="7a2138f1-3929-4bb1-9458-ef8998c4a97a" providerId="ADAL" clId="{001AA671-9493-44AA-B8B9-EDDB72A19FDF}" dt="2020-08-20T14:27:59.847" v="675" actId="20577"/>
          <ac:spMkLst>
            <pc:docMk/>
            <pc:sldMk cId="579091164" sldId="669"/>
            <ac:spMk id="10" creationId="{EF058112-132E-4FBD-8737-AEEA5402E5CE}"/>
          </ac:spMkLst>
        </pc:spChg>
      </pc:sldChg>
      <pc:sldChg chg="addSp delSp modSp add">
        <pc:chgData name="David Sturtz" userId="7a2138f1-3929-4bb1-9458-ef8998c4a97a" providerId="ADAL" clId="{001AA671-9493-44AA-B8B9-EDDB72A19FDF}" dt="2020-08-20T15:53:35.506" v="3308"/>
        <pc:sldMkLst>
          <pc:docMk/>
          <pc:sldMk cId="2417203639" sldId="670"/>
        </pc:sldMkLst>
        <pc:spChg chg="add del mod">
          <ac:chgData name="David Sturtz" userId="7a2138f1-3929-4bb1-9458-ef8998c4a97a" providerId="ADAL" clId="{001AA671-9493-44AA-B8B9-EDDB72A19FDF}" dt="2020-08-20T14:49:41.313" v="1759"/>
          <ac:spMkLst>
            <pc:docMk/>
            <pc:sldMk cId="2417203639" sldId="670"/>
            <ac:spMk id="3" creationId="{73CCC02D-760A-49C5-92A1-AC4FE579FE1A}"/>
          </ac:spMkLst>
        </pc:spChg>
        <pc:spChg chg="mod">
          <ac:chgData name="David Sturtz" userId="7a2138f1-3929-4bb1-9458-ef8998c4a97a" providerId="ADAL" clId="{001AA671-9493-44AA-B8B9-EDDB72A19FDF}" dt="2020-08-20T15:53:35.506" v="3308"/>
          <ac:spMkLst>
            <pc:docMk/>
            <pc:sldMk cId="2417203639" sldId="670"/>
            <ac:spMk id="4" creationId="{D20345B4-8EDE-48E8-9984-04CF0E1AA434}"/>
          </ac:spMkLst>
        </pc:spChg>
        <pc:spChg chg="mod">
          <ac:chgData name="David Sturtz" userId="7a2138f1-3929-4bb1-9458-ef8998c4a97a" providerId="ADAL" clId="{001AA671-9493-44AA-B8B9-EDDB72A19FDF}" dt="2020-08-20T14:59:26.398" v="2627" actId="20577"/>
          <ac:spMkLst>
            <pc:docMk/>
            <pc:sldMk cId="2417203639" sldId="670"/>
            <ac:spMk id="8" creationId="{B381BE3E-9EF5-4E60-902A-345C0BE2A23D}"/>
          </ac:spMkLst>
        </pc:spChg>
        <pc:spChg chg="del mod">
          <ac:chgData name="David Sturtz" userId="7a2138f1-3929-4bb1-9458-ef8998c4a97a" providerId="ADAL" clId="{001AA671-9493-44AA-B8B9-EDDB72A19FDF}" dt="2020-08-20T14:38:17.894" v="1109"/>
          <ac:spMkLst>
            <pc:docMk/>
            <pc:sldMk cId="2417203639" sldId="670"/>
            <ac:spMk id="9" creationId="{3CEC7A4D-0C4D-4282-9C0C-046B5BE0EAE0}"/>
          </ac:spMkLst>
        </pc:spChg>
        <pc:spChg chg="mod">
          <ac:chgData name="David Sturtz" userId="7a2138f1-3929-4bb1-9458-ef8998c4a97a" providerId="ADAL" clId="{001AA671-9493-44AA-B8B9-EDDB72A19FDF}" dt="2020-08-20T14:49:11.249" v="1752" actId="20577"/>
          <ac:spMkLst>
            <pc:docMk/>
            <pc:sldMk cId="2417203639" sldId="670"/>
            <ac:spMk id="10" creationId="{EF058112-132E-4FBD-8737-AEEA5402E5CE}"/>
          </ac:spMkLst>
        </pc:spChg>
        <pc:graphicFrameChg chg="add mod">
          <ac:chgData name="David Sturtz" userId="7a2138f1-3929-4bb1-9458-ef8998c4a97a" providerId="ADAL" clId="{001AA671-9493-44AA-B8B9-EDDB72A19FDF}" dt="2020-08-20T15:37:41.629" v="3250" actId="1076"/>
          <ac:graphicFrameMkLst>
            <pc:docMk/>
            <pc:sldMk cId="2417203639" sldId="670"/>
            <ac:graphicFrameMk id="2" creationId="{18D943DC-F000-41B0-8035-FC0818BC1A0E}"/>
          </ac:graphicFrameMkLst>
        </pc:graphicFrameChg>
      </pc:sldChg>
      <pc:sldChg chg="addSp delSp modSp add">
        <pc:chgData name="David Sturtz" userId="7a2138f1-3929-4bb1-9458-ef8998c4a97a" providerId="ADAL" clId="{001AA671-9493-44AA-B8B9-EDDB72A19FDF}" dt="2020-08-20T15:55:21.133" v="3354" actId="20577"/>
        <pc:sldMkLst>
          <pc:docMk/>
          <pc:sldMk cId="2981992595" sldId="671"/>
        </pc:sldMkLst>
        <pc:spChg chg="mod">
          <ac:chgData name="David Sturtz" userId="7a2138f1-3929-4bb1-9458-ef8998c4a97a" providerId="ADAL" clId="{001AA671-9493-44AA-B8B9-EDDB72A19FDF}" dt="2020-08-20T15:53:35.506" v="3308"/>
          <ac:spMkLst>
            <pc:docMk/>
            <pc:sldMk cId="2981992595" sldId="671"/>
            <ac:spMk id="4" creationId="{D20345B4-8EDE-48E8-9984-04CF0E1AA434}"/>
          </ac:spMkLst>
        </pc:spChg>
        <pc:spChg chg="mod">
          <ac:chgData name="David Sturtz" userId="7a2138f1-3929-4bb1-9458-ef8998c4a97a" providerId="ADAL" clId="{001AA671-9493-44AA-B8B9-EDDB72A19FDF}" dt="2020-08-20T14:59:40.128" v="2659" actId="20577"/>
          <ac:spMkLst>
            <pc:docMk/>
            <pc:sldMk cId="2981992595" sldId="671"/>
            <ac:spMk id="8" creationId="{B381BE3E-9EF5-4E60-902A-345C0BE2A23D}"/>
          </ac:spMkLst>
        </pc:spChg>
        <pc:spChg chg="add mod">
          <ac:chgData name="David Sturtz" userId="7a2138f1-3929-4bb1-9458-ef8998c4a97a" providerId="ADAL" clId="{001AA671-9493-44AA-B8B9-EDDB72A19FDF}" dt="2020-08-20T15:55:21.133" v="3354" actId="20577"/>
          <ac:spMkLst>
            <pc:docMk/>
            <pc:sldMk cId="2981992595" sldId="671"/>
            <ac:spMk id="9" creationId="{C0AA24E7-C495-428D-8AB5-9E0A1630F086}"/>
          </ac:spMkLst>
        </pc:spChg>
        <pc:spChg chg="mod">
          <ac:chgData name="David Sturtz" userId="7a2138f1-3929-4bb1-9458-ef8998c4a97a" providerId="ADAL" clId="{001AA671-9493-44AA-B8B9-EDDB72A19FDF}" dt="2020-08-20T14:59:54.535" v="2664" actId="20577"/>
          <ac:spMkLst>
            <pc:docMk/>
            <pc:sldMk cId="2981992595" sldId="671"/>
            <ac:spMk id="10" creationId="{EF058112-132E-4FBD-8737-AEEA5402E5CE}"/>
          </ac:spMkLst>
        </pc:spChg>
        <pc:graphicFrameChg chg="del">
          <ac:chgData name="David Sturtz" userId="7a2138f1-3929-4bb1-9458-ef8998c4a97a" providerId="ADAL" clId="{001AA671-9493-44AA-B8B9-EDDB72A19FDF}" dt="2020-08-20T14:49:46.822" v="1761" actId="478"/>
          <ac:graphicFrameMkLst>
            <pc:docMk/>
            <pc:sldMk cId="2981992595" sldId="671"/>
            <ac:graphicFrameMk id="2" creationId="{18D943DC-F000-41B0-8035-FC0818BC1A0E}"/>
          </ac:graphicFrameMkLst>
        </pc:graphicFrameChg>
      </pc:sldChg>
      <pc:sldChg chg="addSp delSp modSp add">
        <pc:chgData name="David Sturtz" userId="7a2138f1-3929-4bb1-9458-ef8998c4a97a" providerId="ADAL" clId="{001AA671-9493-44AA-B8B9-EDDB72A19FDF}" dt="2020-08-20T15:53:35.506" v="3308"/>
        <pc:sldMkLst>
          <pc:docMk/>
          <pc:sldMk cId="2244207049" sldId="672"/>
        </pc:sldMkLst>
        <pc:spChg chg="add del mod">
          <ac:chgData name="David Sturtz" userId="7a2138f1-3929-4bb1-9458-ef8998c4a97a" providerId="ADAL" clId="{001AA671-9493-44AA-B8B9-EDDB72A19FDF}" dt="2020-08-20T14:54:32.226" v="2170" actId="478"/>
          <ac:spMkLst>
            <pc:docMk/>
            <pc:sldMk cId="2244207049" sldId="672"/>
            <ac:spMk id="2" creationId="{649FA6FD-9743-406B-B11D-05D6BF3CBCD0}"/>
          </ac:spMkLst>
        </pc:spChg>
        <pc:spChg chg="mod">
          <ac:chgData name="David Sturtz" userId="7a2138f1-3929-4bb1-9458-ef8998c4a97a" providerId="ADAL" clId="{001AA671-9493-44AA-B8B9-EDDB72A19FDF}" dt="2020-08-20T15:53:35.506" v="3308"/>
          <ac:spMkLst>
            <pc:docMk/>
            <pc:sldMk cId="2244207049" sldId="672"/>
            <ac:spMk id="4" creationId="{D20345B4-8EDE-48E8-9984-04CF0E1AA434}"/>
          </ac:spMkLst>
        </pc:spChg>
        <pc:spChg chg="mod">
          <ac:chgData name="David Sturtz" userId="7a2138f1-3929-4bb1-9458-ef8998c4a97a" providerId="ADAL" clId="{001AA671-9493-44AA-B8B9-EDDB72A19FDF}" dt="2020-08-20T14:57:13.324" v="2600" actId="20577"/>
          <ac:spMkLst>
            <pc:docMk/>
            <pc:sldMk cId="2244207049" sldId="672"/>
            <ac:spMk id="8" creationId="{B381BE3E-9EF5-4E60-902A-345C0BE2A23D}"/>
          </ac:spMkLst>
        </pc:spChg>
        <pc:spChg chg="mod">
          <ac:chgData name="David Sturtz" userId="7a2138f1-3929-4bb1-9458-ef8998c4a97a" providerId="ADAL" clId="{001AA671-9493-44AA-B8B9-EDDB72A19FDF}" dt="2020-08-20T14:58:16.298" v="2607" actId="33524"/>
          <ac:spMkLst>
            <pc:docMk/>
            <pc:sldMk cId="2244207049" sldId="672"/>
            <ac:spMk id="9" creationId="{C0AA24E7-C495-428D-8AB5-9E0A1630F086}"/>
          </ac:spMkLst>
        </pc:spChg>
        <pc:spChg chg="mod">
          <ac:chgData name="David Sturtz" userId="7a2138f1-3929-4bb1-9458-ef8998c4a97a" providerId="ADAL" clId="{001AA671-9493-44AA-B8B9-EDDB72A19FDF}" dt="2020-08-20T14:57:16.933" v="2601" actId="6549"/>
          <ac:spMkLst>
            <pc:docMk/>
            <pc:sldMk cId="2244207049" sldId="672"/>
            <ac:spMk id="10" creationId="{EF058112-132E-4FBD-8737-AEEA5402E5CE}"/>
          </ac:spMkLst>
        </pc:spChg>
        <pc:picChg chg="add mod">
          <ac:chgData name="David Sturtz" userId="7a2138f1-3929-4bb1-9458-ef8998c4a97a" providerId="ADAL" clId="{001AA671-9493-44AA-B8B9-EDDB72A19FDF}" dt="2020-08-20T14:57:41.720" v="2603" actId="1076"/>
          <ac:picMkLst>
            <pc:docMk/>
            <pc:sldMk cId="2244207049" sldId="672"/>
            <ac:picMk id="6" creationId="{EC6C0FC4-3532-4DF5-831C-9E9ADD3FB0FD}"/>
          </ac:picMkLst>
        </pc:picChg>
      </pc:sldChg>
      <pc:sldChg chg="modSp add del">
        <pc:chgData name="David Sturtz" userId="7a2138f1-3929-4bb1-9458-ef8998c4a97a" providerId="ADAL" clId="{001AA671-9493-44AA-B8B9-EDDB72A19FDF}" dt="2020-08-20T15:39:58.493" v="3251" actId="2696"/>
        <pc:sldMkLst>
          <pc:docMk/>
          <pc:sldMk cId="1342969699" sldId="673"/>
        </pc:sldMkLst>
        <pc:spChg chg="mod">
          <ac:chgData name="David Sturtz" userId="7a2138f1-3929-4bb1-9458-ef8998c4a97a" providerId="ADAL" clId="{001AA671-9493-44AA-B8B9-EDDB72A19FDF}" dt="2020-08-20T15:00:02.355" v="2676" actId="20577"/>
          <ac:spMkLst>
            <pc:docMk/>
            <pc:sldMk cId="1342969699" sldId="673"/>
            <ac:spMk id="9" creationId="{C0AA24E7-C495-428D-8AB5-9E0A1630F086}"/>
          </ac:spMkLst>
        </pc:spChg>
        <pc:spChg chg="mod">
          <ac:chgData name="David Sturtz" userId="7a2138f1-3929-4bb1-9458-ef8998c4a97a" providerId="ADAL" clId="{001AA671-9493-44AA-B8B9-EDDB72A19FDF}" dt="2020-08-20T14:59:49.197" v="2662" actId="20577"/>
          <ac:spMkLst>
            <pc:docMk/>
            <pc:sldMk cId="1342969699" sldId="673"/>
            <ac:spMk id="10" creationId="{EF058112-132E-4FBD-8737-AEEA5402E5CE}"/>
          </ac:spMkLst>
        </pc:spChg>
      </pc:sldChg>
      <pc:sldChg chg="delSp modSp add">
        <pc:chgData name="David Sturtz" userId="7a2138f1-3929-4bb1-9458-ef8998c4a97a" providerId="ADAL" clId="{001AA671-9493-44AA-B8B9-EDDB72A19FDF}" dt="2020-08-20T15:53:35.506" v="3308"/>
        <pc:sldMkLst>
          <pc:docMk/>
          <pc:sldMk cId="3403700558" sldId="673"/>
        </pc:sldMkLst>
        <pc:spChg chg="mod">
          <ac:chgData name="David Sturtz" userId="7a2138f1-3929-4bb1-9458-ef8998c4a97a" providerId="ADAL" clId="{001AA671-9493-44AA-B8B9-EDDB72A19FDF}" dt="2020-08-20T15:53:35.506" v="3308"/>
          <ac:spMkLst>
            <pc:docMk/>
            <pc:sldMk cId="3403700558" sldId="673"/>
            <ac:spMk id="4" creationId="{D20345B4-8EDE-48E8-9984-04CF0E1AA434}"/>
          </ac:spMkLst>
        </pc:spChg>
        <pc:spChg chg="mod">
          <ac:chgData name="David Sturtz" userId="7a2138f1-3929-4bb1-9458-ef8998c4a97a" providerId="ADAL" clId="{001AA671-9493-44AA-B8B9-EDDB72A19FDF}" dt="2020-08-20T15:49:20.159" v="3270" actId="20577"/>
          <ac:spMkLst>
            <pc:docMk/>
            <pc:sldMk cId="3403700558" sldId="673"/>
            <ac:spMk id="8" creationId="{B381BE3E-9EF5-4E60-902A-345C0BE2A23D}"/>
          </ac:spMkLst>
        </pc:spChg>
        <pc:spChg chg="del mod">
          <ac:chgData name="David Sturtz" userId="7a2138f1-3929-4bb1-9458-ef8998c4a97a" providerId="ADAL" clId="{001AA671-9493-44AA-B8B9-EDDB72A19FDF}" dt="2020-08-20T15:50:35.921" v="3295" actId="478"/>
          <ac:spMkLst>
            <pc:docMk/>
            <pc:sldMk cId="3403700558" sldId="673"/>
            <ac:spMk id="9" creationId="{C0AA24E7-C495-428D-8AB5-9E0A1630F086}"/>
          </ac:spMkLst>
        </pc:spChg>
        <pc:spChg chg="mod">
          <ac:chgData name="David Sturtz" userId="7a2138f1-3929-4bb1-9458-ef8998c4a97a" providerId="ADAL" clId="{001AA671-9493-44AA-B8B9-EDDB72A19FDF}" dt="2020-08-20T15:49:44.043" v="3293" actId="6549"/>
          <ac:spMkLst>
            <pc:docMk/>
            <pc:sldMk cId="3403700558" sldId="673"/>
            <ac:spMk id="10" creationId="{EF058112-132E-4FBD-8737-AEEA5402E5CE}"/>
          </ac:spMkLst>
        </pc:spChg>
        <pc:picChg chg="del">
          <ac:chgData name="David Sturtz" userId="7a2138f1-3929-4bb1-9458-ef8998c4a97a" providerId="ADAL" clId="{001AA671-9493-44AA-B8B9-EDDB72A19FDF}" dt="2020-08-20T15:49:24.210" v="3271" actId="478"/>
          <ac:picMkLst>
            <pc:docMk/>
            <pc:sldMk cId="3403700558" sldId="673"/>
            <ac:picMk id="6" creationId="{EC6C0FC4-3532-4DF5-831C-9E9ADD3FB0FD}"/>
          </ac:picMkLst>
        </pc:pic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svg"/><Relationship Id="rId1" Type="http://schemas.openxmlformats.org/officeDocument/2006/relationships/image" Target="../media/image12.png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svg"/><Relationship Id="rId1" Type="http://schemas.openxmlformats.org/officeDocument/2006/relationships/image" Target="../media/image12.png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7A3350-0E92-4BC4-ACDE-52B5F445DA98}" type="doc">
      <dgm:prSet loTypeId="urn:microsoft.com/office/officeart/2005/8/layout/bList2" loCatId="list" qsTypeId="urn:microsoft.com/office/officeart/2005/8/quickstyle/simple1" qsCatId="simple" csTypeId="urn:microsoft.com/office/officeart/2005/8/colors/accent1_2" csCatId="accent1" phldr="1"/>
      <dgm:spPr/>
    </dgm:pt>
    <dgm:pt modelId="{F8B428DE-BBC3-441B-92BF-813EB32F7E2E}">
      <dgm:prSet phldrT="[Text]"/>
      <dgm:spPr/>
      <dgm:t>
        <a:bodyPr/>
        <a:lstStyle/>
        <a:p>
          <a:r>
            <a:rPr lang="en-US" dirty="0"/>
            <a:t>Football</a:t>
          </a:r>
        </a:p>
      </dgm:t>
    </dgm:pt>
    <dgm:pt modelId="{E949CBF2-C415-4FBD-9288-7BFC96514AD3}" type="parTrans" cxnId="{55185B85-EDF0-4EED-BC96-BBC8A7148E5E}">
      <dgm:prSet/>
      <dgm:spPr/>
      <dgm:t>
        <a:bodyPr/>
        <a:lstStyle/>
        <a:p>
          <a:endParaRPr lang="en-US"/>
        </a:p>
      </dgm:t>
    </dgm:pt>
    <dgm:pt modelId="{85CA8582-DFC1-4114-8F36-78A9CAE96B32}" type="sibTrans" cxnId="{55185B85-EDF0-4EED-BC96-BBC8A7148E5E}">
      <dgm:prSet/>
      <dgm:spPr/>
      <dgm:t>
        <a:bodyPr/>
        <a:lstStyle/>
        <a:p>
          <a:endParaRPr lang="en-US"/>
        </a:p>
      </dgm:t>
    </dgm:pt>
    <dgm:pt modelId="{4BAEC169-6381-4B22-822A-14275FA2421D}">
      <dgm:prSet phldrT="[Text]"/>
      <dgm:spPr/>
      <dgm:t>
        <a:bodyPr/>
        <a:lstStyle/>
        <a:p>
          <a:r>
            <a:rPr lang="en-US" dirty="0"/>
            <a:t>Cross County</a:t>
          </a:r>
        </a:p>
      </dgm:t>
    </dgm:pt>
    <dgm:pt modelId="{E74C66B8-3378-43FB-8E2C-7120E10964E4}" type="parTrans" cxnId="{E9E2B5E6-D787-4663-A3EE-24DBCA7BD056}">
      <dgm:prSet/>
      <dgm:spPr/>
      <dgm:t>
        <a:bodyPr/>
        <a:lstStyle/>
        <a:p>
          <a:endParaRPr lang="en-US"/>
        </a:p>
      </dgm:t>
    </dgm:pt>
    <dgm:pt modelId="{1D8DFF13-678C-4E89-BCBB-726A7C328635}" type="sibTrans" cxnId="{E9E2B5E6-D787-4663-A3EE-24DBCA7BD056}">
      <dgm:prSet/>
      <dgm:spPr/>
      <dgm:t>
        <a:bodyPr/>
        <a:lstStyle/>
        <a:p>
          <a:endParaRPr lang="en-US"/>
        </a:p>
      </dgm:t>
    </dgm:pt>
    <dgm:pt modelId="{7EBDE918-FAE6-4389-9972-69C264A4C667}">
      <dgm:prSet phldrT="[Text]"/>
      <dgm:spPr/>
      <dgm:t>
        <a:bodyPr/>
        <a:lstStyle/>
        <a:p>
          <a:r>
            <a:rPr lang="en-US" dirty="0"/>
            <a:t>Golf</a:t>
          </a:r>
        </a:p>
      </dgm:t>
    </dgm:pt>
    <dgm:pt modelId="{793A5A19-43D8-4352-8505-98C02BDFE9CC}" type="parTrans" cxnId="{4A40EF56-C9BB-45C4-B9C4-93C085A4E971}">
      <dgm:prSet/>
      <dgm:spPr/>
      <dgm:t>
        <a:bodyPr/>
        <a:lstStyle/>
        <a:p>
          <a:endParaRPr lang="en-US"/>
        </a:p>
      </dgm:t>
    </dgm:pt>
    <dgm:pt modelId="{327E9F55-C47B-4938-AEBD-6CB9F0B35198}" type="sibTrans" cxnId="{4A40EF56-C9BB-45C4-B9C4-93C085A4E971}">
      <dgm:prSet/>
      <dgm:spPr/>
      <dgm:t>
        <a:bodyPr/>
        <a:lstStyle/>
        <a:p>
          <a:endParaRPr lang="en-US"/>
        </a:p>
      </dgm:t>
    </dgm:pt>
    <dgm:pt modelId="{5FC4C058-CB20-48D9-BB5F-ED287F43C41B}">
      <dgm:prSet phldrT="[Text]"/>
      <dgm:spPr/>
      <dgm:t>
        <a:bodyPr/>
        <a:lstStyle/>
        <a:p>
          <a:r>
            <a:rPr lang="en-US" dirty="0"/>
            <a:t>Essential personnel only on the field</a:t>
          </a:r>
        </a:p>
      </dgm:t>
    </dgm:pt>
    <dgm:pt modelId="{A8538A97-F2EE-49BD-84BB-C7D8E865B7D5}" type="parTrans" cxnId="{6DAE1A21-BAE9-497E-B505-25DA861DF6EF}">
      <dgm:prSet/>
      <dgm:spPr/>
      <dgm:t>
        <a:bodyPr/>
        <a:lstStyle/>
        <a:p>
          <a:endParaRPr lang="en-US"/>
        </a:p>
      </dgm:t>
    </dgm:pt>
    <dgm:pt modelId="{BCEA4F91-5348-4335-87C4-5F8C2041718F}" type="sibTrans" cxnId="{6DAE1A21-BAE9-497E-B505-25DA861DF6EF}">
      <dgm:prSet/>
      <dgm:spPr/>
      <dgm:t>
        <a:bodyPr/>
        <a:lstStyle/>
        <a:p>
          <a:endParaRPr lang="en-US"/>
        </a:p>
      </dgm:t>
    </dgm:pt>
    <dgm:pt modelId="{AC3820F7-ACDF-42B4-AF85-5D0F7E668E7C}">
      <dgm:prSet phldrT="[Text]"/>
      <dgm:spPr/>
      <dgm:t>
        <a:bodyPr/>
        <a:lstStyle/>
        <a:p>
          <a:r>
            <a:rPr lang="en-US" dirty="0"/>
            <a:t>Mandatory time outs every four minutes, two mins in length</a:t>
          </a:r>
        </a:p>
      </dgm:t>
    </dgm:pt>
    <dgm:pt modelId="{574661A8-E614-4F13-8E22-7BB291BF413E}" type="parTrans" cxnId="{3DBD868E-A188-486F-AED6-5E347F276ADC}">
      <dgm:prSet/>
      <dgm:spPr/>
      <dgm:t>
        <a:bodyPr/>
        <a:lstStyle/>
        <a:p>
          <a:endParaRPr lang="en-US"/>
        </a:p>
      </dgm:t>
    </dgm:pt>
    <dgm:pt modelId="{1F7D65EB-89A5-4E56-B636-C822053F04B9}" type="sibTrans" cxnId="{3DBD868E-A188-486F-AED6-5E347F276ADC}">
      <dgm:prSet/>
      <dgm:spPr/>
      <dgm:t>
        <a:bodyPr/>
        <a:lstStyle/>
        <a:p>
          <a:endParaRPr lang="en-US"/>
        </a:p>
      </dgm:t>
    </dgm:pt>
    <dgm:pt modelId="{EFA88C61-AC5F-42A1-BD80-02C766B778D7}">
      <dgm:prSet phldrT="[Text]"/>
      <dgm:spPr/>
      <dgm:t>
        <a:bodyPr/>
        <a:lstStyle/>
        <a:p>
          <a:r>
            <a:rPr lang="en-US" dirty="0"/>
            <a:t>Masks are encouraged not required</a:t>
          </a:r>
        </a:p>
      </dgm:t>
    </dgm:pt>
    <dgm:pt modelId="{E1D17F4F-3C76-4B13-9EFD-591E94123645}" type="parTrans" cxnId="{35013B68-265B-4AB5-8F4B-54DABDFCA4B5}">
      <dgm:prSet/>
      <dgm:spPr/>
      <dgm:t>
        <a:bodyPr/>
        <a:lstStyle/>
        <a:p>
          <a:endParaRPr lang="en-US"/>
        </a:p>
      </dgm:t>
    </dgm:pt>
    <dgm:pt modelId="{4C0B5631-BDAE-4DA2-9217-B325BABF4F56}" type="sibTrans" cxnId="{35013B68-265B-4AB5-8F4B-54DABDFCA4B5}">
      <dgm:prSet/>
      <dgm:spPr/>
      <dgm:t>
        <a:bodyPr/>
        <a:lstStyle/>
        <a:p>
          <a:endParaRPr lang="en-US"/>
        </a:p>
      </dgm:t>
    </dgm:pt>
    <dgm:pt modelId="{4A3BDE0F-8AE1-47AA-95CE-786CD9468B27}">
      <dgm:prSet phldrT="[Text]"/>
      <dgm:spPr/>
      <dgm:t>
        <a:bodyPr/>
        <a:lstStyle/>
        <a:p>
          <a:r>
            <a:rPr lang="en-US" dirty="0"/>
            <a:t>Coverings skin with clothing is recommended</a:t>
          </a:r>
        </a:p>
      </dgm:t>
    </dgm:pt>
    <dgm:pt modelId="{497CF0DF-36EB-462C-9591-16D0A0BD9A77}" type="parTrans" cxnId="{61247956-A173-4E58-A7A3-63C1F7820FFD}">
      <dgm:prSet/>
      <dgm:spPr/>
      <dgm:t>
        <a:bodyPr/>
        <a:lstStyle/>
        <a:p>
          <a:endParaRPr lang="en-US"/>
        </a:p>
      </dgm:t>
    </dgm:pt>
    <dgm:pt modelId="{5068CA7F-7465-4E9D-AFAF-5332C5604DAE}" type="sibTrans" cxnId="{61247956-A173-4E58-A7A3-63C1F7820FFD}">
      <dgm:prSet/>
      <dgm:spPr/>
      <dgm:t>
        <a:bodyPr/>
        <a:lstStyle/>
        <a:p>
          <a:endParaRPr lang="en-US"/>
        </a:p>
      </dgm:t>
    </dgm:pt>
    <dgm:pt modelId="{F3510D09-FC97-459C-8F16-5F7AD6E75E85}">
      <dgm:prSet phldrT="[Text]"/>
      <dgm:spPr/>
      <dgm:t>
        <a:bodyPr/>
        <a:lstStyle/>
        <a:p>
          <a:r>
            <a:rPr lang="en-US" dirty="0"/>
            <a:t>Spitting is prohibited</a:t>
          </a:r>
        </a:p>
      </dgm:t>
    </dgm:pt>
    <dgm:pt modelId="{C47E1BD1-6B02-43AF-9EB9-700077DADD85}" type="parTrans" cxnId="{18FDD3CF-D22E-4B1F-A74A-CAA796BBEDFC}">
      <dgm:prSet/>
      <dgm:spPr/>
      <dgm:t>
        <a:bodyPr/>
        <a:lstStyle/>
        <a:p>
          <a:endParaRPr lang="en-US"/>
        </a:p>
      </dgm:t>
    </dgm:pt>
    <dgm:pt modelId="{22FCCA2E-8065-4E5E-B277-8AC720DAEC2F}" type="sibTrans" cxnId="{18FDD3CF-D22E-4B1F-A74A-CAA796BBEDFC}">
      <dgm:prSet/>
      <dgm:spPr/>
      <dgm:t>
        <a:bodyPr/>
        <a:lstStyle/>
        <a:p>
          <a:endParaRPr lang="en-US"/>
        </a:p>
      </dgm:t>
    </dgm:pt>
    <dgm:pt modelId="{18D8E7FB-06AC-4A8A-93E4-DD456D84312C}">
      <dgm:prSet phldrT="[Text]"/>
      <dgm:spPr/>
      <dgm:t>
        <a:bodyPr/>
        <a:lstStyle/>
        <a:p>
          <a:r>
            <a:rPr lang="en-US" dirty="0"/>
            <a:t>Replace the game ball every 4</a:t>
          </a:r>
          <a:r>
            <a:rPr lang="en-US" baseline="30000" dirty="0"/>
            <a:t>th</a:t>
          </a:r>
          <a:r>
            <a:rPr lang="en-US" dirty="0"/>
            <a:t> down</a:t>
          </a:r>
        </a:p>
      </dgm:t>
    </dgm:pt>
    <dgm:pt modelId="{FB322EBD-F4EA-494D-864D-68CE521B8BE8}" type="parTrans" cxnId="{6AB12DC4-0DF6-4BF5-8043-B29B32E1706C}">
      <dgm:prSet/>
      <dgm:spPr/>
      <dgm:t>
        <a:bodyPr/>
        <a:lstStyle/>
        <a:p>
          <a:endParaRPr lang="en-US"/>
        </a:p>
      </dgm:t>
    </dgm:pt>
    <dgm:pt modelId="{88B090A0-B251-47B0-868E-135C9F726423}" type="sibTrans" cxnId="{6AB12DC4-0DF6-4BF5-8043-B29B32E1706C}">
      <dgm:prSet/>
      <dgm:spPr/>
      <dgm:t>
        <a:bodyPr/>
        <a:lstStyle/>
        <a:p>
          <a:endParaRPr lang="en-US"/>
        </a:p>
      </dgm:t>
    </dgm:pt>
    <dgm:pt modelId="{2BAE0235-81E1-4D08-997E-FEA7AB62677A}">
      <dgm:prSet phldrT="[Text]"/>
      <dgm:spPr/>
      <dgm:t>
        <a:bodyPr/>
        <a:lstStyle/>
        <a:p>
          <a:r>
            <a:rPr lang="en-US" dirty="0"/>
            <a:t>Consider staggered starts</a:t>
          </a:r>
        </a:p>
      </dgm:t>
    </dgm:pt>
    <dgm:pt modelId="{6C254522-4B2D-42A2-BFDB-A9D366C7E8BE}" type="parTrans" cxnId="{86DE5691-1F17-4F79-BF9F-FB91FB83DF2C}">
      <dgm:prSet/>
      <dgm:spPr/>
      <dgm:t>
        <a:bodyPr/>
        <a:lstStyle/>
        <a:p>
          <a:endParaRPr lang="en-US"/>
        </a:p>
      </dgm:t>
    </dgm:pt>
    <dgm:pt modelId="{59199E3D-1DF2-47FD-AD69-86666EC02057}" type="sibTrans" cxnId="{86DE5691-1F17-4F79-BF9F-FB91FB83DF2C}">
      <dgm:prSet/>
      <dgm:spPr/>
      <dgm:t>
        <a:bodyPr/>
        <a:lstStyle/>
        <a:p>
          <a:endParaRPr lang="en-US"/>
        </a:p>
      </dgm:t>
    </dgm:pt>
    <dgm:pt modelId="{DDEFA7AF-48FE-4FEF-A032-8EFAB3427C15}">
      <dgm:prSet phldrT="[Text]"/>
      <dgm:spPr/>
      <dgm:t>
        <a:bodyPr/>
        <a:lstStyle/>
        <a:p>
          <a:r>
            <a:rPr lang="en-US" dirty="0"/>
            <a:t>Consider widening the course to 6’ at the narrowest point</a:t>
          </a:r>
        </a:p>
      </dgm:t>
    </dgm:pt>
    <dgm:pt modelId="{5F9AE5EC-7D4A-44B4-AEAB-9F507DB2EE94}" type="parTrans" cxnId="{2128D952-3A06-4977-B19B-A694E35622CA}">
      <dgm:prSet/>
      <dgm:spPr/>
      <dgm:t>
        <a:bodyPr/>
        <a:lstStyle/>
        <a:p>
          <a:endParaRPr lang="en-US"/>
        </a:p>
      </dgm:t>
    </dgm:pt>
    <dgm:pt modelId="{FB097E58-DADF-486D-AF77-AF319E0F3F81}" type="sibTrans" cxnId="{2128D952-3A06-4977-B19B-A694E35622CA}">
      <dgm:prSet/>
      <dgm:spPr/>
      <dgm:t>
        <a:bodyPr/>
        <a:lstStyle/>
        <a:p>
          <a:endParaRPr lang="en-US"/>
        </a:p>
      </dgm:t>
    </dgm:pt>
    <dgm:pt modelId="{B9C53C8F-067F-4586-BC10-E356845B27D5}">
      <dgm:prSet phldrT="[Text]"/>
      <dgm:spPr/>
      <dgm:t>
        <a:bodyPr/>
        <a:lstStyle/>
        <a:p>
          <a:r>
            <a:rPr lang="en-US" dirty="0"/>
            <a:t>Consider use of corrals and electronic timing chips to avoid crowds at the beginning and end of the race</a:t>
          </a:r>
        </a:p>
      </dgm:t>
    </dgm:pt>
    <dgm:pt modelId="{91D79D96-3C6D-4682-9873-01C907A5F063}" type="parTrans" cxnId="{93FD0D93-0CA7-41CD-901D-70C8EBE026D5}">
      <dgm:prSet/>
      <dgm:spPr/>
      <dgm:t>
        <a:bodyPr/>
        <a:lstStyle/>
        <a:p>
          <a:endParaRPr lang="en-US"/>
        </a:p>
      </dgm:t>
    </dgm:pt>
    <dgm:pt modelId="{DFB41CEA-914A-4AF6-9F08-E8DC0B1F8C33}" type="sibTrans" cxnId="{93FD0D93-0CA7-41CD-901D-70C8EBE026D5}">
      <dgm:prSet/>
      <dgm:spPr/>
      <dgm:t>
        <a:bodyPr/>
        <a:lstStyle/>
        <a:p>
          <a:endParaRPr lang="en-US"/>
        </a:p>
      </dgm:t>
    </dgm:pt>
    <dgm:pt modelId="{37505D12-0716-4DFF-AB8F-0006CADFCC65}">
      <dgm:prSet phldrT="[Text]"/>
      <dgm:spPr/>
      <dgm:t>
        <a:bodyPr/>
        <a:lstStyle/>
        <a:p>
          <a:r>
            <a:rPr lang="en-US" dirty="0"/>
            <a:t>Focus on use of own equipment for everything including tees</a:t>
          </a:r>
        </a:p>
      </dgm:t>
    </dgm:pt>
    <dgm:pt modelId="{79341679-6C44-4830-80E5-8DD024226A19}" type="parTrans" cxnId="{C23980E7-B840-4672-BDE3-5729EBC534F0}">
      <dgm:prSet/>
      <dgm:spPr/>
      <dgm:t>
        <a:bodyPr/>
        <a:lstStyle/>
        <a:p>
          <a:endParaRPr lang="en-US"/>
        </a:p>
      </dgm:t>
    </dgm:pt>
    <dgm:pt modelId="{E57CCA94-F927-43C3-825B-67B4C60F37BF}" type="sibTrans" cxnId="{C23980E7-B840-4672-BDE3-5729EBC534F0}">
      <dgm:prSet/>
      <dgm:spPr/>
      <dgm:t>
        <a:bodyPr/>
        <a:lstStyle/>
        <a:p>
          <a:endParaRPr lang="en-US"/>
        </a:p>
      </dgm:t>
    </dgm:pt>
    <dgm:pt modelId="{D4AFFC0F-C044-406A-8B8B-057256E07DE6}">
      <dgm:prSet phldrT="[Text]"/>
      <dgm:spPr/>
      <dgm:t>
        <a:bodyPr/>
        <a:lstStyle/>
        <a:p>
          <a:r>
            <a:rPr lang="en-US" dirty="0"/>
            <a:t>Social distancing </a:t>
          </a:r>
        </a:p>
      </dgm:t>
    </dgm:pt>
    <dgm:pt modelId="{CA0AC9E0-066E-4F4F-99C8-0FA669E5F8D5}" type="parTrans" cxnId="{696AE078-4A88-4393-850F-7FDB4A22E321}">
      <dgm:prSet/>
      <dgm:spPr/>
      <dgm:t>
        <a:bodyPr/>
        <a:lstStyle/>
        <a:p>
          <a:endParaRPr lang="en-US"/>
        </a:p>
      </dgm:t>
    </dgm:pt>
    <dgm:pt modelId="{98417D16-2B83-4BB5-A07E-763D72A8223C}" type="sibTrans" cxnId="{696AE078-4A88-4393-850F-7FDB4A22E321}">
      <dgm:prSet/>
      <dgm:spPr/>
      <dgm:t>
        <a:bodyPr/>
        <a:lstStyle/>
        <a:p>
          <a:endParaRPr lang="en-US"/>
        </a:p>
      </dgm:t>
    </dgm:pt>
    <dgm:pt modelId="{FEA4DE57-1E0E-42E4-BCFF-E02677F0F203}">
      <dgm:prSet phldrT="[Text]"/>
      <dgm:spPr/>
      <dgm:t>
        <a:bodyPr/>
        <a:lstStyle/>
        <a:p>
          <a:r>
            <a:rPr lang="en-US" dirty="0"/>
            <a:t>Volleyball</a:t>
          </a:r>
        </a:p>
      </dgm:t>
    </dgm:pt>
    <dgm:pt modelId="{CD0A9ED3-E7EB-4623-9622-F54374A9F168}" type="parTrans" cxnId="{170B0B2F-8364-4C8F-9ADA-FE4DBE0C22FE}">
      <dgm:prSet/>
      <dgm:spPr/>
      <dgm:t>
        <a:bodyPr/>
        <a:lstStyle/>
        <a:p>
          <a:endParaRPr lang="en-US"/>
        </a:p>
      </dgm:t>
    </dgm:pt>
    <dgm:pt modelId="{94BC841D-1872-4684-BEAA-4E94535ABC0B}" type="sibTrans" cxnId="{170B0B2F-8364-4C8F-9ADA-FE4DBE0C22FE}">
      <dgm:prSet/>
      <dgm:spPr/>
      <dgm:t>
        <a:bodyPr/>
        <a:lstStyle/>
        <a:p>
          <a:endParaRPr lang="en-US"/>
        </a:p>
      </dgm:t>
    </dgm:pt>
    <dgm:pt modelId="{629E96ED-28D7-4AD5-8629-AA7B6706F317}">
      <dgm:prSet phldrT="[Text]"/>
      <dgm:spPr/>
      <dgm:t>
        <a:bodyPr/>
        <a:lstStyle/>
        <a:p>
          <a:r>
            <a:rPr lang="en-US" dirty="0"/>
            <a:t>Coin toss b/t only two players</a:t>
          </a:r>
        </a:p>
      </dgm:t>
    </dgm:pt>
    <dgm:pt modelId="{95D9E5DA-A65B-4CF4-A272-3EC54B3A7B58}" type="parTrans" cxnId="{96E5F941-D804-4099-B063-060BCF90D680}">
      <dgm:prSet/>
      <dgm:spPr/>
      <dgm:t>
        <a:bodyPr/>
        <a:lstStyle/>
        <a:p>
          <a:endParaRPr lang="en-US"/>
        </a:p>
      </dgm:t>
    </dgm:pt>
    <dgm:pt modelId="{800CB8EC-231B-44ED-B678-C8E21E6835C1}" type="sibTrans" cxnId="{96E5F941-D804-4099-B063-060BCF90D680}">
      <dgm:prSet/>
      <dgm:spPr/>
      <dgm:t>
        <a:bodyPr/>
        <a:lstStyle/>
        <a:p>
          <a:endParaRPr lang="en-US"/>
        </a:p>
      </dgm:t>
    </dgm:pt>
    <dgm:pt modelId="{273DED6F-794F-41D2-A74A-AE33A5EF61C7}">
      <dgm:prSet phldrT="[Text]"/>
      <dgm:spPr/>
      <dgm:t>
        <a:bodyPr/>
        <a:lstStyle/>
        <a:p>
          <a:r>
            <a:rPr lang="en-US" dirty="0"/>
            <a:t>Teams bring their own volleyballs for warm-ups</a:t>
          </a:r>
        </a:p>
      </dgm:t>
    </dgm:pt>
    <dgm:pt modelId="{5F6CB74D-16FD-4BFA-A022-BBB1CEC9A8FE}" type="parTrans" cxnId="{8962542E-CB88-4243-B45E-526B21C36B75}">
      <dgm:prSet/>
      <dgm:spPr/>
      <dgm:t>
        <a:bodyPr/>
        <a:lstStyle/>
        <a:p>
          <a:endParaRPr lang="en-US"/>
        </a:p>
      </dgm:t>
    </dgm:pt>
    <dgm:pt modelId="{42EE97D5-102C-45E8-80FF-42799377B246}" type="sibTrans" cxnId="{8962542E-CB88-4243-B45E-526B21C36B75}">
      <dgm:prSet/>
      <dgm:spPr/>
      <dgm:t>
        <a:bodyPr/>
        <a:lstStyle/>
        <a:p>
          <a:endParaRPr lang="en-US"/>
        </a:p>
      </dgm:t>
    </dgm:pt>
    <dgm:pt modelId="{65D2B165-1DC2-4164-8D12-ADA2B012956E}">
      <dgm:prSet phldrT="[Text]"/>
      <dgm:spPr/>
      <dgm:t>
        <a:bodyPr/>
        <a:lstStyle/>
        <a:p>
          <a:r>
            <a:rPr lang="en-US" dirty="0"/>
            <a:t>No spectators in the first two rows</a:t>
          </a:r>
        </a:p>
      </dgm:t>
    </dgm:pt>
    <dgm:pt modelId="{10CEA490-F3AC-40B3-A193-4474E6E78F25}" type="parTrans" cxnId="{6529451B-FAED-464F-AEA6-68AEECEFA41F}">
      <dgm:prSet/>
      <dgm:spPr/>
      <dgm:t>
        <a:bodyPr/>
        <a:lstStyle/>
        <a:p>
          <a:endParaRPr lang="en-US"/>
        </a:p>
      </dgm:t>
    </dgm:pt>
    <dgm:pt modelId="{D7CCDCA4-89C8-4376-A531-72FC2317CDBD}" type="sibTrans" cxnId="{6529451B-FAED-464F-AEA6-68AEECEFA41F}">
      <dgm:prSet/>
      <dgm:spPr/>
      <dgm:t>
        <a:bodyPr/>
        <a:lstStyle/>
        <a:p>
          <a:endParaRPr lang="en-US"/>
        </a:p>
      </dgm:t>
    </dgm:pt>
    <dgm:pt modelId="{7BFC2432-41F8-4C8B-9848-ECC68CB38259}">
      <dgm:prSet phldrT="[Text]"/>
      <dgm:spPr/>
      <dgm:t>
        <a:bodyPr/>
        <a:lstStyle/>
        <a:p>
          <a:r>
            <a:rPr lang="en-US" dirty="0"/>
            <a:t>Avoid side-by-side court matches</a:t>
          </a:r>
        </a:p>
      </dgm:t>
    </dgm:pt>
    <dgm:pt modelId="{094848A4-86B1-4439-828D-BDAA675ECD93}" type="parTrans" cxnId="{DB6B14DB-E917-4899-B5E2-50C9DEFE0BB4}">
      <dgm:prSet/>
      <dgm:spPr/>
      <dgm:t>
        <a:bodyPr/>
        <a:lstStyle/>
        <a:p>
          <a:endParaRPr lang="en-US"/>
        </a:p>
      </dgm:t>
    </dgm:pt>
    <dgm:pt modelId="{1BEFD82A-12AD-4E34-BBB8-A5EAC321ADB6}" type="sibTrans" cxnId="{DB6B14DB-E917-4899-B5E2-50C9DEFE0BB4}">
      <dgm:prSet/>
      <dgm:spPr/>
      <dgm:t>
        <a:bodyPr/>
        <a:lstStyle/>
        <a:p>
          <a:endParaRPr lang="en-US"/>
        </a:p>
      </dgm:t>
    </dgm:pt>
    <dgm:pt modelId="{A938644A-AC72-4778-A7CA-FD4FC92C0CC0}">
      <dgm:prSet phldrT="[Text]"/>
      <dgm:spPr/>
      <dgm:t>
        <a:bodyPr/>
        <a:lstStyle/>
        <a:p>
          <a:r>
            <a:rPr lang="en-US" dirty="0"/>
            <a:t>No switching benches during matches</a:t>
          </a:r>
        </a:p>
      </dgm:t>
    </dgm:pt>
    <dgm:pt modelId="{A82CA8A8-5A47-4B7F-A8F2-6B3B0E29F847}" type="parTrans" cxnId="{DA26AD1B-8B03-4950-84B0-F1AC95739AC5}">
      <dgm:prSet/>
      <dgm:spPr/>
      <dgm:t>
        <a:bodyPr/>
        <a:lstStyle/>
        <a:p>
          <a:endParaRPr lang="en-US"/>
        </a:p>
      </dgm:t>
    </dgm:pt>
    <dgm:pt modelId="{553459D1-79C2-4486-AA3E-7DE09B7E0913}" type="sibTrans" cxnId="{DA26AD1B-8B03-4950-84B0-F1AC95739AC5}">
      <dgm:prSet/>
      <dgm:spPr/>
      <dgm:t>
        <a:bodyPr/>
        <a:lstStyle/>
        <a:p>
          <a:endParaRPr lang="en-US"/>
        </a:p>
      </dgm:t>
    </dgm:pt>
    <dgm:pt modelId="{D8CE99F3-ABF7-466E-BCA0-4910CB92DA1A}">
      <dgm:prSet phldrT="[Text]"/>
      <dgm:spPr/>
      <dgm:t>
        <a:bodyPr/>
        <a:lstStyle/>
        <a:p>
          <a:r>
            <a:rPr lang="en-US" dirty="0"/>
            <a:t>Coin toss b/t only two players</a:t>
          </a:r>
        </a:p>
      </dgm:t>
    </dgm:pt>
    <dgm:pt modelId="{E0D78639-8C9E-4975-982D-74A4A4B38F90}" type="parTrans" cxnId="{34BCD5E6-D247-441D-A54A-1B8DA71789DB}">
      <dgm:prSet/>
      <dgm:spPr/>
      <dgm:t>
        <a:bodyPr/>
        <a:lstStyle/>
        <a:p>
          <a:endParaRPr lang="en-US"/>
        </a:p>
      </dgm:t>
    </dgm:pt>
    <dgm:pt modelId="{8990853A-0000-4316-8CCF-7A93A7CB6802}" type="sibTrans" cxnId="{34BCD5E6-D247-441D-A54A-1B8DA71789DB}">
      <dgm:prSet/>
      <dgm:spPr/>
      <dgm:t>
        <a:bodyPr/>
        <a:lstStyle/>
        <a:p>
          <a:endParaRPr lang="en-US"/>
        </a:p>
      </dgm:t>
    </dgm:pt>
    <dgm:pt modelId="{0512A133-AEFC-4784-83B9-E9076AD9D340}">
      <dgm:prSet phldrT="[Text]"/>
      <dgm:spPr/>
      <dgm:t>
        <a:bodyPr/>
        <a:lstStyle/>
        <a:p>
          <a:r>
            <a:rPr lang="en-US" dirty="0"/>
            <a:t>Expanding team box on the sidelines to each 10-year line</a:t>
          </a:r>
        </a:p>
      </dgm:t>
    </dgm:pt>
    <dgm:pt modelId="{E95187ED-F691-4672-827E-8E30E5971E2F}" type="parTrans" cxnId="{D3E582CF-66A5-4A88-BA8D-73F47676D2DE}">
      <dgm:prSet/>
      <dgm:spPr/>
      <dgm:t>
        <a:bodyPr/>
        <a:lstStyle/>
        <a:p>
          <a:endParaRPr lang="en-US"/>
        </a:p>
      </dgm:t>
    </dgm:pt>
    <dgm:pt modelId="{8FAC693E-8E49-4822-8226-59AB26073F2A}" type="sibTrans" cxnId="{D3E582CF-66A5-4A88-BA8D-73F47676D2DE}">
      <dgm:prSet/>
      <dgm:spPr/>
      <dgm:t>
        <a:bodyPr/>
        <a:lstStyle/>
        <a:p>
          <a:endParaRPr lang="en-US"/>
        </a:p>
      </dgm:t>
    </dgm:pt>
    <dgm:pt modelId="{9600BDC3-55BD-4A81-AE2A-5CE051F53F32}" type="pres">
      <dgm:prSet presAssocID="{7F7A3350-0E92-4BC4-ACDE-52B5F445DA98}" presName="diagram" presStyleCnt="0">
        <dgm:presLayoutVars>
          <dgm:dir/>
          <dgm:animLvl val="lvl"/>
          <dgm:resizeHandles val="exact"/>
        </dgm:presLayoutVars>
      </dgm:prSet>
      <dgm:spPr/>
    </dgm:pt>
    <dgm:pt modelId="{88220C45-0C97-4CF1-8D17-BDEF9CA85A45}" type="pres">
      <dgm:prSet presAssocID="{F8B428DE-BBC3-441B-92BF-813EB32F7E2E}" presName="compNode" presStyleCnt="0"/>
      <dgm:spPr/>
    </dgm:pt>
    <dgm:pt modelId="{968051C3-2BBD-4287-A86D-57D1D360693A}" type="pres">
      <dgm:prSet presAssocID="{F8B428DE-BBC3-441B-92BF-813EB32F7E2E}" presName="childRect" presStyleLbl="bgAcc1" presStyleIdx="0" presStyleCnt="4">
        <dgm:presLayoutVars>
          <dgm:bulletEnabled val="1"/>
        </dgm:presLayoutVars>
      </dgm:prSet>
      <dgm:spPr/>
    </dgm:pt>
    <dgm:pt modelId="{EBDCF9E1-0FEE-4B72-B394-B8539FC75479}" type="pres">
      <dgm:prSet presAssocID="{F8B428DE-BBC3-441B-92BF-813EB32F7E2E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56A52EDA-67D8-47DF-9701-004CF01BB1A9}" type="pres">
      <dgm:prSet presAssocID="{F8B428DE-BBC3-441B-92BF-813EB32F7E2E}" presName="parentRect" presStyleLbl="alignNode1" presStyleIdx="0" presStyleCnt="4"/>
      <dgm:spPr/>
    </dgm:pt>
    <dgm:pt modelId="{B18AC976-BD5D-49F0-A19C-8F2D19762C31}" type="pres">
      <dgm:prSet presAssocID="{F8B428DE-BBC3-441B-92BF-813EB32F7E2E}" presName="adorn" presStyleLbl="fgAccFollowNode1" presStyleIdx="0" presStyleCnt="4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Football"/>
        </a:ext>
      </dgm:extLst>
    </dgm:pt>
    <dgm:pt modelId="{55E701C4-DC46-45FD-8F02-3E31DF332529}" type="pres">
      <dgm:prSet presAssocID="{85CA8582-DFC1-4114-8F36-78A9CAE96B32}" presName="sibTrans" presStyleLbl="sibTrans2D1" presStyleIdx="0" presStyleCnt="0"/>
      <dgm:spPr/>
    </dgm:pt>
    <dgm:pt modelId="{A45DD6F2-290E-4CFF-8BA9-46D85BC6A121}" type="pres">
      <dgm:prSet presAssocID="{4BAEC169-6381-4B22-822A-14275FA2421D}" presName="compNode" presStyleCnt="0"/>
      <dgm:spPr/>
    </dgm:pt>
    <dgm:pt modelId="{8CDBD791-586A-4396-AE27-57A3EA0A659D}" type="pres">
      <dgm:prSet presAssocID="{4BAEC169-6381-4B22-822A-14275FA2421D}" presName="childRect" presStyleLbl="bgAcc1" presStyleIdx="1" presStyleCnt="4">
        <dgm:presLayoutVars>
          <dgm:bulletEnabled val="1"/>
        </dgm:presLayoutVars>
      </dgm:prSet>
      <dgm:spPr/>
    </dgm:pt>
    <dgm:pt modelId="{081CAF5F-35B8-4613-89E3-11D2905ADA71}" type="pres">
      <dgm:prSet presAssocID="{4BAEC169-6381-4B22-822A-14275FA2421D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D6F63AE-2DE6-4BC7-957B-71C73A57FBE0}" type="pres">
      <dgm:prSet presAssocID="{4BAEC169-6381-4B22-822A-14275FA2421D}" presName="parentRect" presStyleLbl="alignNode1" presStyleIdx="1" presStyleCnt="4"/>
      <dgm:spPr/>
    </dgm:pt>
    <dgm:pt modelId="{3BEAE731-0BC6-41B6-828C-B912CC7F676F}" type="pres">
      <dgm:prSet presAssocID="{4BAEC169-6381-4B22-822A-14275FA2421D}" presName="adorn" presStyleLbl="fgAccFollow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Run"/>
        </a:ext>
      </dgm:extLst>
    </dgm:pt>
    <dgm:pt modelId="{C6D9F047-A907-4FF5-9854-1749DD651605}" type="pres">
      <dgm:prSet presAssocID="{1D8DFF13-678C-4E89-BCBB-726A7C328635}" presName="sibTrans" presStyleLbl="sibTrans2D1" presStyleIdx="0" presStyleCnt="0"/>
      <dgm:spPr/>
    </dgm:pt>
    <dgm:pt modelId="{AAA9F7BD-7EF1-43E3-8758-9D5BCB0F5E31}" type="pres">
      <dgm:prSet presAssocID="{7EBDE918-FAE6-4389-9972-69C264A4C667}" presName="compNode" presStyleCnt="0"/>
      <dgm:spPr/>
    </dgm:pt>
    <dgm:pt modelId="{F9D48C40-3979-4640-9AA6-F49AB0A25DA3}" type="pres">
      <dgm:prSet presAssocID="{7EBDE918-FAE6-4389-9972-69C264A4C667}" presName="childRect" presStyleLbl="bgAcc1" presStyleIdx="2" presStyleCnt="4">
        <dgm:presLayoutVars>
          <dgm:bulletEnabled val="1"/>
        </dgm:presLayoutVars>
      </dgm:prSet>
      <dgm:spPr/>
    </dgm:pt>
    <dgm:pt modelId="{0601E382-0369-4BE8-BD20-646964BCB347}" type="pres">
      <dgm:prSet presAssocID="{7EBDE918-FAE6-4389-9972-69C264A4C66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967EC4D0-E7B4-4736-8AE1-121ADD375BB8}" type="pres">
      <dgm:prSet presAssocID="{7EBDE918-FAE6-4389-9972-69C264A4C667}" presName="parentRect" presStyleLbl="alignNode1" presStyleIdx="2" presStyleCnt="4"/>
      <dgm:spPr/>
    </dgm:pt>
    <dgm:pt modelId="{4548D6F6-2338-40D6-AE1C-5632F58919E0}" type="pres">
      <dgm:prSet presAssocID="{7EBDE918-FAE6-4389-9972-69C264A4C667}" presName="adorn" presStyleLbl="fgAccFollow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Golf"/>
        </a:ext>
      </dgm:extLst>
    </dgm:pt>
    <dgm:pt modelId="{00654A7E-49C1-425B-A9F0-852DE347FB76}" type="pres">
      <dgm:prSet presAssocID="{327E9F55-C47B-4938-AEBD-6CB9F0B35198}" presName="sibTrans" presStyleLbl="sibTrans2D1" presStyleIdx="0" presStyleCnt="0"/>
      <dgm:spPr/>
    </dgm:pt>
    <dgm:pt modelId="{C1638B4C-D985-444C-B144-5916647F647B}" type="pres">
      <dgm:prSet presAssocID="{FEA4DE57-1E0E-42E4-BCFF-E02677F0F203}" presName="compNode" presStyleCnt="0"/>
      <dgm:spPr/>
    </dgm:pt>
    <dgm:pt modelId="{974EA4AA-42EE-446B-8C8E-6C04413D9570}" type="pres">
      <dgm:prSet presAssocID="{FEA4DE57-1E0E-42E4-BCFF-E02677F0F203}" presName="childRect" presStyleLbl="bgAcc1" presStyleIdx="3" presStyleCnt="4">
        <dgm:presLayoutVars>
          <dgm:bulletEnabled val="1"/>
        </dgm:presLayoutVars>
      </dgm:prSet>
      <dgm:spPr/>
    </dgm:pt>
    <dgm:pt modelId="{E170E9CB-1769-41DD-84E2-164C0F5DCFFF}" type="pres">
      <dgm:prSet presAssocID="{FEA4DE57-1E0E-42E4-BCFF-E02677F0F203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025FBB23-6E00-449C-BC94-7DBD628AE0A7}" type="pres">
      <dgm:prSet presAssocID="{FEA4DE57-1E0E-42E4-BCFF-E02677F0F203}" presName="parentRect" presStyleLbl="alignNode1" presStyleIdx="3" presStyleCnt="4"/>
      <dgm:spPr/>
    </dgm:pt>
    <dgm:pt modelId="{1CAB8B98-A32E-4EA5-AD80-E6ABD3616ED0}" type="pres">
      <dgm:prSet presAssocID="{FEA4DE57-1E0E-42E4-BCFF-E02677F0F203}" presName="adorn" presStyleLbl="fgAccFollow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Volleyball"/>
        </a:ext>
      </dgm:extLst>
    </dgm:pt>
  </dgm:ptLst>
  <dgm:cxnLst>
    <dgm:cxn modelId="{5B0DF608-8CAE-46EF-ACDD-B822B035D33C}" type="presOf" srcId="{37505D12-0716-4DFF-AB8F-0006CADFCC65}" destId="{F9D48C40-3979-4640-9AA6-F49AB0A25DA3}" srcOrd="0" destOrd="0" presId="urn:microsoft.com/office/officeart/2005/8/layout/bList2"/>
    <dgm:cxn modelId="{576DDA15-F2AA-43F6-82CC-DCD188B442EB}" type="presOf" srcId="{2BAE0235-81E1-4D08-997E-FEA7AB62677A}" destId="{8CDBD791-586A-4396-AE27-57A3EA0A659D}" srcOrd="0" destOrd="0" presId="urn:microsoft.com/office/officeart/2005/8/layout/bList2"/>
    <dgm:cxn modelId="{013BF81A-86EA-4253-BD63-17F1F3C7F529}" type="presOf" srcId="{A938644A-AC72-4778-A7CA-FD4FC92C0CC0}" destId="{974EA4AA-42EE-446B-8C8E-6C04413D9570}" srcOrd="0" destOrd="4" presId="urn:microsoft.com/office/officeart/2005/8/layout/bList2"/>
    <dgm:cxn modelId="{6529451B-FAED-464F-AEA6-68AEECEFA41F}" srcId="{FEA4DE57-1E0E-42E4-BCFF-E02677F0F203}" destId="{65D2B165-1DC2-4164-8D12-ADA2B012956E}" srcOrd="2" destOrd="0" parTransId="{10CEA490-F3AC-40B3-A193-4474E6E78F25}" sibTransId="{D7CCDCA4-89C8-4376-A531-72FC2317CDBD}"/>
    <dgm:cxn modelId="{DA26AD1B-8B03-4950-84B0-F1AC95739AC5}" srcId="{FEA4DE57-1E0E-42E4-BCFF-E02677F0F203}" destId="{A938644A-AC72-4778-A7CA-FD4FC92C0CC0}" srcOrd="4" destOrd="0" parTransId="{A82CA8A8-5A47-4B7F-A8F2-6B3B0E29F847}" sibTransId="{553459D1-79C2-4486-AA3E-7DE09B7E0913}"/>
    <dgm:cxn modelId="{6DAE1A21-BAE9-497E-B505-25DA861DF6EF}" srcId="{F8B428DE-BBC3-441B-92BF-813EB32F7E2E}" destId="{5FC4C058-CB20-48D9-BB5F-ED287F43C41B}" srcOrd="2" destOrd="0" parTransId="{A8538A97-F2EE-49BD-84BB-C7D8E865B7D5}" sibTransId="{BCEA4F91-5348-4335-87C4-5F8C2041718F}"/>
    <dgm:cxn modelId="{93E91F2A-BE64-4127-8A3F-54570CC98100}" type="presOf" srcId="{D4AFFC0F-C044-406A-8B8B-057256E07DE6}" destId="{F9D48C40-3979-4640-9AA6-F49AB0A25DA3}" srcOrd="0" destOrd="1" presId="urn:microsoft.com/office/officeart/2005/8/layout/bList2"/>
    <dgm:cxn modelId="{8962542E-CB88-4243-B45E-526B21C36B75}" srcId="{FEA4DE57-1E0E-42E4-BCFF-E02677F0F203}" destId="{273DED6F-794F-41D2-A74A-AE33A5EF61C7}" srcOrd="1" destOrd="0" parTransId="{5F6CB74D-16FD-4BFA-A022-BBB1CEC9A8FE}" sibTransId="{42EE97D5-102C-45E8-80FF-42799377B246}"/>
    <dgm:cxn modelId="{170B0B2F-8364-4C8F-9ADA-FE4DBE0C22FE}" srcId="{7F7A3350-0E92-4BC4-ACDE-52B5F445DA98}" destId="{FEA4DE57-1E0E-42E4-BCFF-E02677F0F203}" srcOrd="3" destOrd="0" parTransId="{CD0A9ED3-E7EB-4623-9622-F54374A9F168}" sibTransId="{94BC841D-1872-4684-BEAA-4E94535ABC0B}"/>
    <dgm:cxn modelId="{F4E8A035-25BC-48CD-B911-81DD2DFDCD56}" type="presOf" srcId="{5FC4C058-CB20-48D9-BB5F-ED287F43C41B}" destId="{968051C3-2BBD-4287-A86D-57D1D360693A}" srcOrd="0" destOrd="2" presId="urn:microsoft.com/office/officeart/2005/8/layout/bList2"/>
    <dgm:cxn modelId="{6F33505F-328E-4F87-B20A-115D67920584}" type="presOf" srcId="{629E96ED-28D7-4AD5-8629-AA7B6706F317}" destId="{974EA4AA-42EE-446B-8C8E-6C04413D9570}" srcOrd="0" destOrd="0" presId="urn:microsoft.com/office/officeart/2005/8/layout/bList2"/>
    <dgm:cxn modelId="{96E5F941-D804-4099-B063-060BCF90D680}" srcId="{FEA4DE57-1E0E-42E4-BCFF-E02677F0F203}" destId="{629E96ED-28D7-4AD5-8629-AA7B6706F317}" srcOrd="0" destOrd="0" parTransId="{95D9E5DA-A65B-4CF4-A272-3EC54B3A7B58}" sibTransId="{800CB8EC-231B-44ED-B678-C8E21E6835C1}"/>
    <dgm:cxn modelId="{32EA9D63-012B-4484-8CA7-B83B22359045}" type="presOf" srcId="{AC3820F7-ACDF-42B4-AF85-5D0F7E668E7C}" destId="{968051C3-2BBD-4287-A86D-57D1D360693A}" srcOrd="0" destOrd="3" presId="urn:microsoft.com/office/officeart/2005/8/layout/bList2"/>
    <dgm:cxn modelId="{BC4A1165-D145-4278-B532-E448F0A73ED8}" type="presOf" srcId="{18D8E7FB-06AC-4A8A-93E4-DD456D84312C}" destId="{968051C3-2BBD-4287-A86D-57D1D360693A}" srcOrd="0" destOrd="7" presId="urn:microsoft.com/office/officeart/2005/8/layout/bList2"/>
    <dgm:cxn modelId="{73994365-C325-4DEE-951F-4BE055BCA700}" type="presOf" srcId="{F8B428DE-BBC3-441B-92BF-813EB32F7E2E}" destId="{EBDCF9E1-0FEE-4B72-B394-B8539FC75479}" srcOrd="0" destOrd="0" presId="urn:microsoft.com/office/officeart/2005/8/layout/bList2"/>
    <dgm:cxn modelId="{35013B68-265B-4AB5-8F4B-54DABDFCA4B5}" srcId="{F8B428DE-BBC3-441B-92BF-813EB32F7E2E}" destId="{EFA88C61-AC5F-42A1-BD80-02C766B778D7}" srcOrd="4" destOrd="0" parTransId="{E1D17F4F-3C76-4B13-9EFD-591E94123645}" sibTransId="{4C0B5631-BDAE-4DA2-9217-B325BABF4F56}"/>
    <dgm:cxn modelId="{9961A972-D311-4402-923C-EC7B14F08AAE}" type="presOf" srcId="{7EBDE918-FAE6-4389-9972-69C264A4C667}" destId="{967EC4D0-E7B4-4736-8AE1-121ADD375BB8}" srcOrd="1" destOrd="0" presId="urn:microsoft.com/office/officeart/2005/8/layout/bList2"/>
    <dgm:cxn modelId="{2128D952-3A06-4977-B19B-A694E35622CA}" srcId="{4BAEC169-6381-4B22-822A-14275FA2421D}" destId="{DDEFA7AF-48FE-4FEF-A032-8EFAB3427C15}" srcOrd="1" destOrd="0" parTransId="{5F9AE5EC-7D4A-44B4-AEAB-9F507DB2EE94}" sibTransId="{FB097E58-DADF-486D-AF77-AF319E0F3F81}"/>
    <dgm:cxn modelId="{F3840E74-9063-447F-82AB-77C4E383ECC9}" type="presOf" srcId="{F3510D09-FC97-459C-8F16-5F7AD6E75E85}" destId="{968051C3-2BBD-4287-A86D-57D1D360693A}" srcOrd="0" destOrd="6" presId="urn:microsoft.com/office/officeart/2005/8/layout/bList2"/>
    <dgm:cxn modelId="{61247956-A173-4E58-A7A3-63C1F7820FFD}" srcId="{F8B428DE-BBC3-441B-92BF-813EB32F7E2E}" destId="{4A3BDE0F-8AE1-47AA-95CE-786CD9468B27}" srcOrd="5" destOrd="0" parTransId="{497CF0DF-36EB-462C-9591-16D0A0BD9A77}" sibTransId="{5068CA7F-7465-4E9D-AFAF-5332C5604DAE}"/>
    <dgm:cxn modelId="{4A40EF56-C9BB-45C4-B9C4-93C085A4E971}" srcId="{7F7A3350-0E92-4BC4-ACDE-52B5F445DA98}" destId="{7EBDE918-FAE6-4389-9972-69C264A4C667}" srcOrd="2" destOrd="0" parTransId="{793A5A19-43D8-4352-8505-98C02BDFE9CC}" sibTransId="{327E9F55-C47B-4938-AEBD-6CB9F0B35198}"/>
    <dgm:cxn modelId="{696AE078-4A88-4393-850F-7FDB4A22E321}" srcId="{7EBDE918-FAE6-4389-9972-69C264A4C667}" destId="{D4AFFC0F-C044-406A-8B8B-057256E07DE6}" srcOrd="1" destOrd="0" parTransId="{CA0AC9E0-066E-4F4F-99C8-0FA669E5F8D5}" sibTransId="{98417D16-2B83-4BB5-A07E-763D72A8223C}"/>
    <dgm:cxn modelId="{00F35C7C-9DB3-49A8-ADAD-3571B2B2C95E}" type="presOf" srcId="{0512A133-AEFC-4784-83B9-E9076AD9D340}" destId="{968051C3-2BBD-4287-A86D-57D1D360693A}" srcOrd="0" destOrd="1" presId="urn:microsoft.com/office/officeart/2005/8/layout/bList2"/>
    <dgm:cxn modelId="{D7D8DC7D-74BA-45E2-A34B-69E5E1FA692B}" type="presOf" srcId="{7BFC2432-41F8-4C8B-9848-ECC68CB38259}" destId="{974EA4AA-42EE-446B-8C8E-6C04413D9570}" srcOrd="0" destOrd="3" presId="urn:microsoft.com/office/officeart/2005/8/layout/bList2"/>
    <dgm:cxn modelId="{E933F67D-3268-4019-BAFB-D8223CC5ADA6}" type="presOf" srcId="{B9C53C8F-067F-4586-BC10-E356845B27D5}" destId="{8CDBD791-586A-4396-AE27-57A3EA0A659D}" srcOrd="0" destOrd="2" presId="urn:microsoft.com/office/officeart/2005/8/layout/bList2"/>
    <dgm:cxn modelId="{55185B85-EDF0-4EED-BC96-BBC8A7148E5E}" srcId="{7F7A3350-0E92-4BC4-ACDE-52B5F445DA98}" destId="{F8B428DE-BBC3-441B-92BF-813EB32F7E2E}" srcOrd="0" destOrd="0" parTransId="{E949CBF2-C415-4FBD-9288-7BFC96514AD3}" sibTransId="{85CA8582-DFC1-4114-8F36-78A9CAE96B32}"/>
    <dgm:cxn modelId="{3DBD868E-A188-486F-AED6-5E347F276ADC}" srcId="{F8B428DE-BBC3-441B-92BF-813EB32F7E2E}" destId="{AC3820F7-ACDF-42B4-AF85-5D0F7E668E7C}" srcOrd="3" destOrd="0" parTransId="{574661A8-E614-4F13-8E22-7BB291BF413E}" sibTransId="{1F7D65EB-89A5-4E56-B636-C822053F04B9}"/>
    <dgm:cxn modelId="{86DE5691-1F17-4F79-BF9F-FB91FB83DF2C}" srcId="{4BAEC169-6381-4B22-822A-14275FA2421D}" destId="{2BAE0235-81E1-4D08-997E-FEA7AB62677A}" srcOrd="0" destOrd="0" parTransId="{6C254522-4B2D-42A2-BFDB-A9D366C7E8BE}" sibTransId="{59199E3D-1DF2-47FD-AD69-86666EC02057}"/>
    <dgm:cxn modelId="{93FD0D93-0CA7-41CD-901D-70C8EBE026D5}" srcId="{4BAEC169-6381-4B22-822A-14275FA2421D}" destId="{B9C53C8F-067F-4586-BC10-E356845B27D5}" srcOrd="2" destOrd="0" parTransId="{91D79D96-3C6D-4682-9873-01C907A5F063}" sibTransId="{DFB41CEA-914A-4AF6-9F08-E8DC0B1F8C33}"/>
    <dgm:cxn modelId="{B178E593-D413-458C-8840-72DCD2B57BAE}" type="presOf" srcId="{85CA8582-DFC1-4114-8F36-78A9CAE96B32}" destId="{55E701C4-DC46-45FD-8F02-3E31DF332529}" srcOrd="0" destOrd="0" presId="urn:microsoft.com/office/officeart/2005/8/layout/bList2"/>
    <dgm:cxn modelId="{334AB398-52AB-4E69-BE81-CD8AEF1BB7AE}" type="presOf" srcId="{273DED6F-794F-41D2-A74A-AE33A5EF61C7}" destId="{974EA4AA-42EE-446B-8C8E-6C04413D9570}" srcOrd="0" destOrd="1" presId="urn:microsoft.com/office/officeart/2005/8/layout/bList2"/>
    <dgm:cxn modelId="{6207EA9C-A958-4FBC-BF6D-9FC4243CE44F}" type="presOf" srcId="{7EBDE918-FAE6-4389-9972-69C264A4C667}" destId="{0601E382-0369-4BE8-BD20-646964BCB347}" srcOrd="0" destOrd="0" presId="urn:microsoft.com/office/officeart/2005/8/layout/bList2"/>
    <dgm:cxn modelId="{467E48AA-C25A-4844-8243-878B2DCD38B8}" type="presOf" srcId="{D8CE99F3-ABF7-466E-BCA0-4910CB92DA1A}" destId="{968051C3-2BBD-4287-A86D-57D1D360693A}" srcOrd="0" destOrd="0" presId="urn:microsoft.com/office/officeart/2005/8/layout/bList2"/>
    <dgm:cxn modelId="{5F01B6B0-F2C2-47C4-A2E9-62004EA1B07F}" type="presOf" srcId="{1D8DFF13-678C-4E89-BCBB-726A7C328635}" destId="{C6D9F047-A907-4FF5-9854-1749DD651605}" srcOrd="0" destOrd="0" presId="urn:microsoft.com/office/officeart/2005/8/layout/bList2"/>
    <dgm:cxn modelId="{8F88F1B3-B2B3-4046-B1D8-7D4D819D6A7E}" type="presOf" srcId="{65D2B165-1DC2-4164-8D12-ADA2B012956E}" destId="{974EA4AA-42EE-446B-8C8E-6C04413D9570}" srcOrd="0" destOrd="2" presId="urn:microsoft.com/office/officeart/2005/8/layout/bList2"/>
    <dgm:cxn modelId="{6AB12DC4-0DF6-4BF5-8043-B29B32E1706C}" srcId="{F8B428DE-BBC3-441B-92BF-813EB32F7E2E}" destId="{18D8E7FB-06AC-4A8A-93E4-DD456D84312C}" srcOrd="7" destOrd="0" parTransId="{FB322EBD-F4EA-494D-864D-68CE521B8BE8}" sibTransId="{88B090A0-B251-47B0-868E-135C9F726423}"/>
    <dgm:cxn modelId="{D3E582CF-66A5-4A88-BA8D-73F47676D2DE}" srcId="{F8B428DE-BBC3-441B-92BF-813EB32F7E2E}" destId="{0512A133-AEFC-4784-83B9-E9076AD9D340}" srcOrd="1" destOrd="0" parTransId="{E95187ED-F691-4672-827E-8E30E5971E2F}" sibTransId="{8FAC693E-8E49-4822-8226-59AB26073F2A}"/>
    <dgm:cxn modelId="{18FDD3CF-D22E-4B1F-A74A-CAA796BBEDFC}" srcId="{F8B428DE-BBC3-441B-92BF-813EB32F7E2E}" destId="{F3510D09-FC97-459C-8F16-5F7AD6E75E85}" srcOrd="6" destOrd="0" parTransId="{C47E1BD1-6B02-43AF-9EB9-700077DADD85}" sibTransId="{22FCCA2E-8065-4E5E-B277-8AC720DAEC2F}"/>
    <dgm:cxn modelId="{42040DD0-3ADC-49FD-BDAC-FCB642FCCE1F}" type="presOf" srcId="{DDEFA7AF-48FE-4FEF-A032-8EFAB3427C15}" destId="{8CDBD791-586A-4396-AE27-57A3EA0A659D}" srcOrd="0" destOrd="1" presId="urn:microsoft.com/office/officeart/2005/8/layout/bList2"/>
    <dgm:cxn modelId="{FB55C1D1-49A5-44C4-B431-84AA5EAF5647}" type="presOf" srcId="{4BAEC169-6381-4B22-822A-14275FA2421D}" destId="{081CAF5F-35B8-4613-89E3-11D2905ADA71}" srcOrd="0" destOrd="0" presId="urn:microsoft.com/office/officeart/2005/8/layout/bList2"/>
    <dgm:cxn modelId="{08F9B4D2-4A28-4D39-A196-D586D019899C}" type="presOf" srcId="{FEA4DE57-1E0E-42E4-BCFF-E02677F0F203}" destId="{E170E9CB-1769-41DD-84E2-164C0F5DCFFF}" srcOrd="0" destOrd="0" presId="urn:microsoft.com/office/officeart/2005/8/layout/bList2"/>
    <dgm:cxn modelId="{3CB68CD5-0DDA-4C23-B779-0C69CE7B6F17}" type="presOf" srcId="{EFA88C61-AC5F-42A1-BD80-02C766B778D7}" destId="{968051C3-2BBD-4287-A86D-57D1D360693A}" srcOrd="0" destOrd="4" presId="urn:microsoft.com/office/officeart/2005/8/layout/bList2"/>
    <dgm:cxn modelId="{DB6B14DB-E917-4899-B5E2-50C9DEFE0BB4}" srcId="{FEA4DE57-1E0E-42E4-BCFF-E02677F0F203}" destId="{7BFC2432-41F8-4C8B-9848-ECC68CB38259}" srcOrd="3" destOrd="0" parTransId="{094848A4-86B1-4439-828D-BDAA675ECD93}" sibTransId="{1BEFD82A-12AD-4E34-BBB8-A5EAC321ADB6}"/>
    <dgm:cxn modelId="{E9E2B5E6-D787-4663-A3EE-24DBCA7BD056}" srcId="{7F7A3350-0E92-4BC4-ACDE-52B5F445DA98}" destId="{4BAEC169-6381-4B22-822A-14275FA2421D}" srcOrd="1" destOrd="0" parTransId="{E74C66B8-3378-43FB-8E2C-7120E10964E4}" sibTransId="{1D8DFF13-678C-4E89-BCBB-726A7C328635}"/>
    <dgm:cxn modelId="{34BCD5E6-D247-441D-A54A-1B8DA71789DB}" srcId="{F8B428DE-BBC3-441B-92BF-813EB32F7E2E}" destId="{D8CE99F3-ABF7-466E-BCA0-4910CB92DA1A}" srcOrd="0" destOrd="0" parTransId="{E0D78639-8C9E-4975-982D-74A4A4B38F90}" sibTransId="{8990853A-0000-4316-8CCF-7A93A7CB6802}"/>
    <dgm:cxn modelId="{C23980E7-B840-4672-BDE3-5729EBC534F0}" srcId="{7EBDE918-FAE6-4389-9972-69C264A4C667}" destId="{37505D12-0716-4DFF-AB8F-0006CADFCC65}" srcOrd="0" destOrd="0" parTransId="{79341679-6C44-4830-80E5-8DD024226A19}" sibTransId="{E57CCA94-F927-43C3-825B-67B4C60F37BF}"/>
    <dgm:cxn modelId="{E27BC7E9-E194-44AB-ACC8-0167E78F473C}" type="presOf" srcId="{4A3BDE0F-8AE1-47AA-95CE-786CD9468B27}" destId="{968051C3-2BBD-4287-A86D-57D1D360693A}" srcOrd="0" destOrd="5" presId="urn:microsoft.com/office/officeart/2005/8/layout/bList2"/>
    <dgm:cxn modelId="{D72223EC-D2E4-470D-8CA9-2CB8F6C72BEF}" type="presOf" srcId="{4BAEC169-6381-4B22-822A-14275FA2421D}" destId="{ED6F63AE-2DE6-4BC7-957B-71C73A57FBE0}" srcOrd="1" destOrd="0" presId="urn:microsoft.com/office/officeart/2005/8/layout/bList2"/>
    <dgm:cxn modelId="{CC290BED-A579-4AA8-8AEF-1C1EB89B1A89}" type="presOf" srcId="{F8B428DE-BBC3-441B-92BF-813EB32F7E2E}" destId="{56A52EDA-67D8-47DF-9701-004CF01BB1A9}" srcOrd="1" destOrd="0" presId="urn:microsoft.com/office/officeart/2005/8/layout/bList2"/>
    <dgm:cxn modelId="{E960B6F7-76CB-45B6-97CD-19D4A1D6DFA6}" type="presOf" srcId="{327E9F55-C47B-4938-AEBD-6CB9F0B35198}" destId="{00654A7E-49C1-425B-A9F0-852DE347FB76}" srcOrd="0" destOrd="0" presId="urn:microsoft.com/office/officeart/2005/8/layout/bList2"/>
    <dgm:cxn modelId="{59B729FE-5DA6-450C-96E6-B9B55472DC11}" type="presOf" srcId="{7F7A3350-0E92-4BC4-ACDE-52B5F445DA98}" destId="{9600BDC3-55BD-4A81-AE2A-5CE051F53F32}" srcOrd="0" destOrd="0" presId="urn:microsoft.com/office/officeart/2005/8/layout/bList2"/>
    <dgm:cxn modelId="{B5B660FF-780E-4338-B6A3-92403F6A4B61}" type="presOf" srcId="{FEA4DE57-1E0E-42E4-BCFF-E02677F0F203}" destId="{025FBB23-6E00-449C-BC94-7DBD628AE0A7}" srcOrd="1" destOrd="0" presId="urn:microsoft.com/office/officeart/2005/8/layout/bList2"/>
    <dgm:cxn modelId="{CC4096E1-125A-4FE6-9E8B-2FD09EB52EF6}" type="presParOf" srcId="{9600BDC3-55BD-4A81-AE2A-5CE051F53F32}" destId="{88220C45-0C97-4CF1-8D17-BDEF9CA85A45}" srcOrd="0" destOrd="0" presId="urn:microsoft.com/office/officeart/2005/8/layout/bList2"/>
    <dgm:cxn modelId="{03F6DBAD-AF77-433B-B778-F2739947C5D2}" type="presParOf" srcId="{88220C45-0C97-4CF1-8D17-BDEF9CA85A45}" destId="{968051C3-2BBD-4287-A86D-57D1D360693A}" srcOrd="0" destOrd="0" presId="urn:microsoft.com/office/officeart/2005/8/layout/bList2"/>
    <dgm:cxn modelId="{3C7BD9B9-592E-44EB-9CCE-EE5424B257E3}" type="presParOf" srcId="{88220C45-0C97-4CF1-8D17-BDEF9CA85A45}" destId="{EBDCF9E1-0FEE-4B72-B394-B8539FC75479}" srcOrd="1" destOrd="0" presId="urn:microsoft.com/office/officeart/2005/8/layout/bList2"/>
    <dgm:cxn modelId="{E9A5B165-428F-48AB-9ABC-D9B14EE2EE5E}" type="presParOf" srcId="{88220C45-0C97-4CF1-8D17-BDEF9CA85A45}" destId="{56A52EDA-67D8-47DF-9701-004CF01BB1A9}" srcOrd="2" destOrd="0" presId="urn:microsoft.com/office/officeart/2005/8/layout/bList2"/>
    <dgm:cxn modelId="{3A995C65-2006-47DD-ACE5-3643A874FE73}" type="presParOf" srcId="{88220C45-0C97-4CF1-8D17-BDEF9CA85A45}" destId="{B18AC976-BD5D-49F0-A19C-8F2D19762C31}" srcOrd="3" destOrd="0" presId="urn:microsoft.com/office/officeart/2005/8/layout/bList2"/>
    <dgm:cxn modelId="{6D058487-C8C6-4783-A03E-81B22BB9EA17}" type="presParOf" srcId="{9600BDC3-55BD-4A81-AE2A-5CE051F53F32}" destId="{55E701C4-DC46-45FD-8F02-3E31DF332529}" srcOrd="1" destOrd="0" presId="urn:microsoft.com/office/officeart/2005/8/layout/bList2"/>
    <dgm:cxn modelId="{7503C2C2-ACE1-4256-A20B-2520346547DE}" type="presParOf" srcId="{9600BDC3-55BD-4A81-AE2A-5CE051F53F32}" destId="{A45DD6F2-290E-4CFF-8BA9-46D85BC6A121}" srcOrd="2" destOrd="0" presId="urn:microsoft.com/office/officeart/2005/8/layout/bList2"/>
    <dgm:cxn modelId="{17488640-03F0-4A77-BAE3-F09EA28AA4BB}" type="presParOf" srcId="{A45DD6F2-290E-4CFF-8BA9-46D85BC6A121}" destId="{8CDBD791-586A-4396-AE27-57A3EA0A659D}" srcOrd="0" destOrd="0" presId="urn:microsoft.com/office/officeart/2005/8/layout/bList2"/>
    <dgm:cxn modelId="{9DB3C98C-E9BA-41B2-A299-F9E48DD6E5B6}" type="presParOf" srcId="{A45DD6F2-290E-4CFF-8BA9-46D85BC6A121}" destId="{081CAF5F-35B8-4613-89E3-11D2905ADA71}" srcOrd="1" destOrd="0" presId="urn:microsoft.com/office/officeart/2005/8/layout/bList2"/>
    <dgm:cxn modelId="{E80DF6F6-C6EE-44D4-8AAC-E3B8EA7433E9}" type="presParOf" srcId="{A45DD6F2-290E-4CFF-8BA9-46D85BC6A121}" destId="{ED6F63AE-2DE6-4BC7-957B-71C73A57FBE0}" srcOrd="2" destOrd="0" presId="urn:microsoft.com/office/officeart/2005/8/layout/bList2"/>
    <dgm:cxn modelId="{6A420695-4E1B-471A-BB13-DCD50E31DACD}" type="presParOf" srcId="{A45DD6F2-290E-4CFF-8BA9-46D85BC6A121}" destId="{3BEAE731-0BC6-41B6-828C-B912CC7F676F}" srcOrd="3" destOrd="0" presId="urn:microsoft.com/office/officeart/2005/8/layout/bList2"/>
    <dgm:cxn modelId="{3D0BEA7D-F237-4DA6-B522-94F257EEEB4F}" type="presParOf" srcId="{9600BDC3-55BD-4A81-AE2A-5CE051F53F32}" destId="{C6D9F047-A907-4FF5-9854-1749DD651605}" srcOrd="3" destOrd="0" presId="urn:microsoft.com/office/officeart/2005/8/layout/bList2"/>
    <dgm:cxn modelId="{546D65F8-8CB3-4444-9057-89815A974CC6}" type="presParOf" srcId="{9600BDC3-55BD-4A81-AE2A-5CE051F53F32}" destId="{AAA9F7BD-7EF1-43E3-8758-9D5BCB0F5E31}" srcOrd="4" destOrd="0" presId="urn:microsoft.com/office/officeart/2005/8/layout/bList2"/>
    <dgm:cxn modelId="{F72C76FD-338B-4A19-9DF3-F1F4608C82C2}" type="presParOf" srcId="{AAA9F7BD-7EF1-43E3-8758-9D5BCB0F5E31}" destId="{F9D48C40-3979-4640-9AA6-F49AB0A25DA3}" srcOrd="0" destOrd="0" presId="urn:microsoft.com/office/officeart/2005/8/layout/bList2"/>
    <dgm:cxn modelId="{CB81E9DD-6FC5-43E8-BFB9-E2035EAB3DE4}" type="presParOf" srcId="{AAA9F7BD-7EF1-43E3-8758-9D5BCB0F5E31}" destId="{0601E382-0369-4BE8-BD20-646964BCB347}" srcOrd="1" destOrd="0" presId="urn:microsoft.com/office/officeart/2005/8/layout/bList2"/>
    <dgm:cxn modelId="{A601F897-B8CA-47C0-B14E-A4212442A997}" type="presParOf" srcId="{AAA9F7BD-7EF1-43E3-8758-9D5BCB0F5E31}" destId="{967EC4D0-E7B4-4736-8AE1-121ADD375BB8}" srcOrd="2" destOrd="0" presId="urn:microsoft.com/office/officeart/2005/8/layout/bList2"/>
    <dgm:cxn modelId="{E64BC4BD-C19E-4110-8553-8E62344B8C22}" type="presParOf" srcId="{AAA9F7BD-7EF1-43E3-8758-9D5BCB0F5E31}" destId="{4548D6F6-2338-40D6-AE1C-5632F58919E0}" srcOrd="3" destOrd="0" presId="urn:microsoft.com/office/officeart/2005/8/layout/bList2"/>
    <dgm:cxn modelId="{B749B9A3-78B8-495C-B530-84F8D1287E20}" type="presParOf" srcId="{9600BDC3-55BD-4A81-AE2A-5CE051F53F32}" destId="{00654A7E-49C1-425B-A9F0-852DE347FB76}" srcOrd="5" destOrd="0" presId="urn:microsoft.com/office/officeart/2005/8/layout/bList2"/>
    <dgm:cxn modelId="{7BD9C105-432A-4BA7-B23E-03201C40BCDB}" type="presParOf" srcId="{9600BDC3-55BD-4A81-AE2A-5CE051F53F32}" destId="{C1638B4C-D985-444C-B144-5916647F647B}" srcOrd="6" destOrd="0" presId="urn:microsoft.com/office/officeart/2005/8/layout/bList2"/>
    <dgm:cxn modelId="{6F68CA31-D1CC-4634-88F8-E72D145698B8}" type="presParOf" srcId="{C1638B4C-D985-444C-B144-5916647F647B}" destId="{974EA4AA-42EE-446B-8C8E-6C04413D9570}" srcOrd="0" destOrd="0" presId="urn:microsoft.com/office/officeart/2005/8/layout/bList2"/>
    <dgm:cxn modelId="{3534167A-A186-4CB5-A013-A32885D53248}" type="presParOf" srcId="{C1638B4C-D985-444C-B144-5916647F647B}" destId="{E170E9CB-1769-41DD-84E2-164C0F5DCFFF}" srcOrd="1" destOrd="0" presId="urn:microsoft.com/office/officeart/2005/8/layout/bList2"/>
    <dgm:cxn modelId="{A7A4C61D-D759-4A48-A518-708B481A8D60}" type="presParOf" srcId="{C1638B4C-D985-444C-B144-5916647F647B}" destId="{025FBB23-6E00-449C-BC94-7DBD628AE0A7}" srcOrd="2" destOrd="0" presId="urn:microsoft.com/office/officeart/2005/8/layout/bList2"/>
    <dgm:cxn modelId="{DBB9F52F-C8DD-4686-813E-977203A3A7EF}" type="presParOf" srcId="{C1638B4C-D985-444C-B144-5916647F647B}" destId="{1CAB8B98-A32E-4EA5-AD80-E6ABD3616ED0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8051C3-2BBD-4287-A86D-57D1D360693A}">
      <dsp:nvSpPr>
        <dsp:cNvPr id="0" name=""/>
        <dsp:cNvSpPr/>
      </dsp:nvSpPr>
      <dsp:spPr>
        <a:xfrm>
          <a:off x="5125" y="981440"/>
          <a:ext cx="1817403" cy="1356652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26670" rIns="8890" bIns="8890" numCol="1" spcCol="1270" anchor="t" anchorCtr="0">
          <a:noAutofit/>
        </a:bodyPr>
        <a:lstStyle/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700" kern="1200" dirty="0"/>
            <a:t>Coin toss b/t only two players</a:t>
          </a:r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700" kern="1200" dirty="0"/>
            <a:t>Expanding team box on the sidelines to each 10-year line</a:t>
          </a:r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700" kern="1200" dirty="0"/>
            <a:t>Essential personnel only on the field</a:t>
          </a:r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700" kern="1200" dirty="0"/>
            <a:t>Mandatory time outs every four minutes, two mins in length</a:t>
          </a:r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700" kern="1200" dirty="0"/>
            <a:t>Masks are encouraged not required</a:t>
          </a:r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700" kern="1200" dirty="0"/>
            <a:t>Coverings skin with clothing is recommended</a:t>
          </a:r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700" kern="1200" dirty="0"/>
            <a:t>Spitting is prohibited</a:t>
          </a:r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700" kern="1200" dirty="0"/>
            <a:t>Replace the game ball every 4</a:t>
          </a:r>
          <a:r>
            <a:rPr lang="en-US" sz="700" kern="1200" baseline="30000" dirty="0"/>
            <a:t>th</a:t>
          </a:r>
          <a:r>
            <a:rPr lang="en-US" sz="700" kern="1200" dirty="0"/>
            <a:t> down</a:t>
          </a:r>
        </a:p>
      </dsp:txBody>
      <dsp:txXfrm>
        <a:off x="36913" y="1013228"/>
        <a:ext cx="1753827" cy="1324864"/>
      </dsp:txXfrm>
    </dsp:sp>
    <dsp:sp modelId="{56A52EDA-67D8-47DF-9701-004CF01BB1A9}">
      <dsp:nvSpPr>
        <dsp:cNvPr id="0" name=""/>
        <dsp:cNvSpPr/>
      </dsp:nvSpPr>
      <dsp:spPr>
        <a:xfrm>
          <a:off x="5125" y="2338093"/>
          <a:ext cx="1817403" cy="5833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Football</a:t>
          </a:r>
        </a:p>
      </dsp:txBody>
      <dsp:txXfrm>
        <a:off x="5125" y="2338093"/>
        <a:ext cx="1279861" cy="583360"/>
      </dsp:txXfrm>
    </dsp:sp>
    <dsp:sp modelId="{B18AC976-BD5D-49F0-A19C-8F2D19762C31}">
      <dsp:nvSpPr>
        <dsp:cNvPr id="0" name=""/>
        <dsp:cNvSpPr/>
      </dsp:nvSpPr>
      <dsp:spPr>
        <a:xfrm>
          <a:off x="1336397" y="2430754"/>
          <a:ext cx="636091" cy="636091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DBD791-586A-4396-AE27-57A3EA0A659D}">
      <dsp:nvSpPr>
        <dsp:cNvPr id="0" name=""/>
        <dsp:cNvSpPr/>
      </dsp:nvSpPr>
      <dsp:spPr>
        <a:xfrm>
          <a:off x="2130076" y="981440"/>
          <a:ext cx="1817403" cy="1356652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26670" rIns="8890" bIns="8890" numCol="1" spcCol="1270" anchor="t" anchorCtr="0">
          <a:noAutofit/>
        </a:bodyPr>
        <a:lstStyle/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700" kern="1200" dirty="0"/>
            <a:t>Consider staggered starts</a:t>
          </a:r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700" kern="1200" dirty="0"/>
            <a:t>Consider widening the course to 6’ at the narrowest point</a:t>
          </a:r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700" kern="1200" dirty="0"/>
            <a:t>Consider use of corrals and electronic timing chips to avoid crowds at the beginning and end of the race</a:t>
          </a:r>
        </a:p>
      </dsp:txBody>
      <dsp:txXfrm>
        <a:off x="2161864" y="1013228"/>
        <a:ext cx="1753827" cy="1324864"/>
      </dsp:txXfrm>
    </dsp:sp>
    <dsp:sp modelId="{ED6F63AE-2DE6-4BC7-957B-71C73A57FBE0}">
      <dsp:nvSpPr>
        <dsp:cNvPr id="0" name=""/>
        <dsp:cNvSpPr/>
      </dsp:nvSpPr>
      <dsp:spPr>
        <a:xfrm>
          <a:off x="2130076" y="2338093"/>
          <a:ext cx="1817403" cy="5833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Cross County</a:t>
          </a:r>
        </a:p>
      </dsp:txBody>
      <dsp:txXfrm>
        <a:off x="2130076" y="2338093"/>
        <a:ext cx="1279861" cy="583360"/>
      </dsp:txXfrm>
    </dsp:sp>
    <dsp:sp modelId="{3BEAE731-0BC6-41B6-828C-B912CC7F676F}">
      <dsp:nvSpPr>
        <dsp:cNvPr id="0" name=""/>
        <dsp:cNvSpPr/>
      </dsp:nvSpPr>
      <dsp:spPr>
        <a:xfrm>
          <a:off x="3461349" y="2430754"/>
          <a:ext cx="636091" cy="636091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D48C40-3979-4640-9AA6-F49AB0A25DA3}">
      <dsp:nvSpPr>
        <dsp:cNvPr id="0" name=""/>
        <dsp:cNvSpPr/>
      </dsp:nvSpPr>
      <dsp:spPr>
        <a:xfrm>
          <a:off x="4255027" y="981440"/>
          <a:ext cx="1817403" cy="1356652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26670" rIns="8890" bIns="8890" numCol="1" spcCol="1270" anchor="t" anchorCtr="0">
          <a:noAutofit/>
        </a:bodyPr>
        <a:lstStyle/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700" kern="1200" dirty="0"/>
            <a:t>Focus on use of own equipment for everything including tees</a:t>
          </a:r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700" kern="1200" dirty="0"/>
            <a:t>Social distancing </a:t>
          </a:r>
        </a:p>
      </dsp:txBody>
      <dsp:txXfrm>
        <a:off x="4286815" y="1013228"/>
        <a:ext cx="1753827" cy="1324864"/>
      </dsp:txXfrm>
    </dsp:sp>
    <dsp:sp modelId="{967EC4D0-E7B4-4736-8AE1-121ADD375BB8}">
      <dsp:nvSpPr>
        <dsp:cNvPr id="0" name=""/>
        <dsp:cNvSpPr/>
      </dsp:nvSpPr>
      <dsp:spPr>
        <a:xfrm>
          <a:off x="4255027" y="2338093"/>
          <a:ext cx="1817403" cy="5833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Golf</a:t>
          </a:r>
        </a:p>
      </dsp:txBody>
      <dsp:txXfrm>
        <a:off x="4255027" y="2338093"/>
        <a:ext cx="1279861" cy="583360"/>
      </dsp:txXfrm>
    </dsp:sp>
    <dsp:sp modelId="{4548D6F6-2338-40D6-AE1C-5632F58919E0}">
      <dsp:nvSpPr>
        <dsp:cNvPr id="0" name=""/>
        <dsp:cNvSpPr/>
      </dsp:nvSpPr>
      <dsp:spPr>
        <a:xfrm>
          <a:off x="5586300" y="2430754"/>
          <a:ext cx="636091" cy="636091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4EA4AA-42EE-446B-8C8E-6C04413D9570}">
      <dsp:nvSpPr>
        <dsp:cNvPr id="0" name=""/>
        <dsp:cNvSpPr/>
      </dsp:nvSpPr>
      <dsp:spPr>
        <a:xfrm>
          <a:off x="6379979" y="981440"/>
          <a:ext cx="1817403" cy="1356652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26670" rIns="8890" bIns="8890" numCol="1" spcCol="1270" anchor="t" anchorCtr="0">
          <a:noAutofit/>
        </a:bodyPr>
        <a:lstStyle/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700" kern="1200" dirty="0"/>
            <a:t>Coin toss b/t only two players</a:t>
          </a:r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700" kern="1200" dirty="0"/>
            <a:t>Teams bring their own volleyballs for warm-ups</a:t>
          </a:r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700" kern="1200" dirty="0"/>
            <a:t>No spectators in the first two rows</a:t>
          </a:r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700" kern="1200" dirty="0"/>
            <a:t>Avoid side-by-side court matches</a:t>
          </a:r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700" kern="1200" dirty="0"/>
            <a:t>No switching benches during matches</a:t>
          </a:r>
        </a:p>
      </dsp:txBody>
      <dsp:txXfrm>
        <a:off x="6411767" y="1013228"/>
        <a:ext cx="1753827" cy="1324864"/>
      </dsp:txXfrm>
    </dsp:sp>
    <dsp:sp modelId="{025FBB23-6E00-449C-BC94-7DBD628AE0A7}">
      <dsp:nvSpPr>
        <dsp:cNvPr id="0" name=""/>
        <dsp:cNvSpPr/>
      </dsp:nvSpPr>
      <dsp:spPr>
        <a:xfrm>
          <a:off x="6379979" y="2338093"/>
          <a:ext cx="1817403" cy="5833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Volleyball</a:t>
          </a:r>
        </a:p>
      </dsp:txBody>
      <dsp:txXfrm>
        <a:off x="6379979" y="2338093"/>
        <a:ext cx="1279861" cy="583360"/>
      </dsp:txXfrm>
    </dsp:sp>
    <dsp:sp modelId="{1CAB8B98-A32E-4EA5-AD80-E6ABD3616ED0}">
      <dsp:nvSpPr>
        <dsp:cNvPr id="0" name=""/>
        <dsp:cNvSpPr/>
      </dsp:nvSpPr>
      <dsp:spPr>
        <a:xfrm>
          <a:off x="7711251" y="2430754"/>
          <a:ext cx="636091" cy="636091"/>
        </a:xfrm>
        <a:prstGeom prst="ellipse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1804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6768" y="0"/>
            <a:ext cx="3011699" cy="461804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F73695FC-187B-4474-91F3-596A5D182A7B}" type="datetimeFigureOut">
              <a:rPr lang="en-US" smtClean="0"/>
              <a:t>8/20/2020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668"/>
            <a:ext cx="3011699" cy="461804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6768" y="8772668"/>
            <a:ext cx="3011699" cy="461804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6C18D396-632D-4A5D-9577-F0D7A2CFF69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3942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24A71AA0-57A1-4D3D-AB4F-D585F825147F}" type="datetimeFigureOut">
              <a:rPr lang="en-US" smtClean="0"/>
              <a:t>8/20/2020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97000" y="1154113"/>
            <a:ext cx="4156075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1"/>
            <a:ext cx="5560060" cy="363670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3E4AD26A-2A54-41E3-9B03-0D04EB0D5E8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1144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A8B49-02CA-4884-9AB6-9E6F8B5D93F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2" descr="C:\Users\jkuno\Pictures\CS\final_COOP_STRAT_Cover - PPT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ontent Placeholder 9"/>
          <p:cNvSpPr>
            <a:spLocks noGrp="1"/>
          </p:cNvSpPr>
          <p:nvPr>
            <p:ph sz="quarter" idx="14" hasCustomPrompt="1"/>
          </p:nvPr>
        </p:nvSpPr>
        <p:spPr>
          <a:xfrm>
            <a:off x="5638800" y="4397319"/>
            <a:ext cx="3214687" cy="305306"/>
          </a:xfrm>
        </p:spPr>
        <p:txBody>
          <a:bodyPr>
            <a:noAutofit/>
          </a:bodyPr>
          <a:lstStyle>
            <a:lvl1pPr marL="0" indent="0" algn="ctr">
              <a:buNone/>
              <a:defRPr sz="1400" b="0" cap="all" baseline="0">
                <a:latin typeface="Palatino Linotype" panose="02040502050505030304" pitchFamily="18" charset="0"/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5638800" y="3505200"/>
            <a:ext cx="3200399" cy="685800"/>
          </a:xfrm>
        </p:spPr>
        <p:txBody>
          <a:bodyPr>
            <a:normAutofit/>
          </a:bodyPr>
          <a:lstStyle>
            <a:lvl1pPr marL="0" indent="0" algn="ctr">
              <a:lnSpc>
                <a:spcPct val="85000"/>
              </a:lnSpc>
              <a:buNone/>
              <a:defRPr sz="1600" b="1" cap="all" baseline="0">
                <a:latin typeface="Palatino Linotype" panose="02040502050505030304" pitchFamily="18" charset="0"/>
              </a:defRPr>
            </a:lvl1pPr>
          </a:lstStyle>
          <a:p>
            <a:pPr lvl="0"/>
            <a:r>
              <a:rPr lang="en-US"/>
              <a:t>PERFECT UNIFIED </a:t>
            </a:r>
            <a:br>
              <a:rPr lang="en-US"/>
            </a:br>
            <a:r>
              <a:rPr lang="en-US"/>
              <a:t>SCHOOL DISTRICT</a:t>
            </a:r>
          </a:p>
        </p:txBody>
      </p:sp>
      <p:sp>
        <p:nvSpPr>
          <p:cNvPr id="19" name="Content Placeholder 9"/>
          <p:cNvSpPr>
            <a:spLocks noGrp="1"/>
          </p:cNvSpPr>
          <p:nvPr>
            <p:ph sz="quarter" idx="17" hasCustomPrompt="1"/>
          </p:nvPr>
        </p:nvSpPr>
        <p:spPr>
          <a:xfrm>
            <a:off x="5638800" y="4899538"/>
            <a:ext cx="3214687" cy="305812"/>
          </a:xfrm>
        </p:spPr>
        <p:txBody>
          <a:bodyPr>
            <a:normAutofit/>
          </a:bodyPr>
          <a:lstStyle>
            <a:lvl1pPr marL="0" indent="0" algn="ctr">
              <a:buNone/>
              <a:defRPr sz="1400" b="0" cap="all" baseline="0">
                <a:latin typeface="Palatino Linotype" panose="02040502050505030304" pitchFamily="18" charset="0"/>
              </a:defRPr>
            </a:lvl1pPr>
          </a:lstStyle>
          <a:p>
            <a:pPr lvl="0"/>
            <a:r>
              <a:rPr lang="en-US"/>
              <a:t>MONTH, DAY YEAR</a:t>
            </a:r>
          </a:p>
        </p:txBody>
      </p:sp>
    </p:spTree>
    <p:extLst>
      <p:ext uri="{BB962C8B-B14F-4D97-AF65-F5344CB8AC3E}">
        <p14:creationId xmlns:p14="http://schemas.microsoft.com/office/powerpoint/2010/main" val="3690765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C6E9D6-B9CE-41FC-A46F-66C9A738A5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0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0" name="Rectangle 19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5029200" y="2971800"/>
            <a:ext cx="381000" cy="457200"/>
          </a:xfrm>
        </p:spPr>
        <p:txBody>
          <a:bodyPr>
            <a:noAutofit/>
          </a:bodyPr>
          <a:lstStyle>
            <a:lvl1pPr marL="0" indent="0">
              <a:buNone/>
              <a:defRPr sz="3200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/>
              <a:t>1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5410200" y="3124200"/>
            <a:ext cx="2971800" cy="457200"/>
          </a:xfrm>
        </p:spPr>
        <p:txBody>
          <a:bodyPr>
            <a:normAutofit/>
          </a:bodyPr>
          <a:lstStyle>
            <a:lvl1pPr marL="0" indent="0">
              <a:buNone/>
              <a:defRPr sz="1400" b="1" cap="all" baseline="0">
                <a:solidFill>
                  <a:srgbClr val="7C2529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029200" y="3581400"/>
            <a:ext cx="381000" cy="457200"/>
          </a:xfrm>
        </p:spPr>
        <p:txBody>
          <a:bodyPr>
            <a:noAutofit/>
          </a:bodyPr>
          <a:lstStyle>
            <a:lvl1pPr marL="0" indent="0">
              <a:buNone/>
              <a:defRPr sz="3200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/>
              <a:t>2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5410200" y="3733800"/>
            <a:ext cx="2971800" cy="457200"/>
          </a:xfrm>
        </p:spPr>
        <p:txBody>
          <a:bodyPr>
            <a:normAutofit/>
          </a:bodyPr>
          <a:lstStyle>
            <a:lvl1pPr marL="0" indent="0">
              <a:buNone/>
              <a:defRPr sz="1400" b="1" cap="all" baseline="0">
                <a:solidFill>
                  <a:srgbClr val="7C2529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5029200" y="4191000"/>
            <a:ext cx="381000" cy="457200"/>
          </a:xfrm>
        </p:spPr>
        <p:txBody>
          <a:bodyPr>
            <a:noAutofit/>
          </a:bodyPr>
          <a:lstStyle>
            <a:lvl1pPr marL="0" indent="0">
              <a:buNone/>
              <a:defRPr sz="3200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/>
              <a:t>3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5410200" y="4343400"/>
            <a:ext cx="2971800" cy="457200"/>
          </a:xfrm>
        </p:spPr>
        <p:txBody>
          <a:bodyPr>
            <a:normAutofit/>
          </a:bodyPr>
          <a:lstStyle>
            <a:lvl1pPr marL="0" indent="0">
              <a:buNone/>
              <a:defRPr sz="1400" b="1" cap="all" baseline="0">
                <a:solidFill>
                  <a:srgbClr val="7C2529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5029200" y="4800600"/>
            <a:ext cx="381000" cy="457200"/>
          </a:xfrm>
        </p:spPr>
        <p:txBody>
          <a:bodyPr>
            <a:noAutofit/>
          </a:bodyPr>
          <a:lstStyle>
            <a:lvl1pPr marL="0" indent="0">
              <a:buNone/>
              <a:defRPr sz="3200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/>
              <a:t>4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8" hasCustomPrompt="1"/>
          </p:nvPr>
        </p:nvSpPr>
        <p:spPr>
          <a:xfrm>
            <a:off x="5410200" y="4953000"/>
            <a:ext cx="2971800" cy="457200"/>
          </a:xfrm>
        </p:spPr>
        <p:txBody>
          <a:bodyPr>
            <a:normAutofit/>
          </a:bodyPr>
          <a:lstStyle>
            <a:lvl1pPr marL="0" indent="0">
              <a:buNone/>
              <a:defRPr sz="1400" b="1" cap="all" baseline="0">
                <a:solidFill>
                  <a:srgbClr val="7C2529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5029200" y="2187714"/>
            <a:ext cx="2438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4000" b="1" kern="1200" noProof="0" dirty="0">
                <a:solidFill>
                  <a:srgbClr val="7C2529"/>
                </a:solidFill>
                <a:latin typeface="Palatino Linotype" panose="02040502050505030304" pitchFamily="18" charset="0"/>
                <a:ea typeface="+mn-ea"/>
                <a:cs typeface="+mn-cs"/>
              </a:rPr>
              <a:t>TOC</a:t>
            </a:r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8491869" y="2231215"/>
            <a:ext cx="652132" cy="4634205"/>
            <a:chOff x="8491869" y="2231216"/>
            <a:chExt cx="652132" cy="4626782"/>
          </a:xfrm>
        </p:grpSpPr>
        <p:sp>
          <p:nvSpPr>
            <p:cNvPr id="23" name="Rectangle 22"/>
            <p:cNvSpPr/>
            <p:nvPr/>
          </p:nvSpPr>
          <p:spPr>
            <a:xfrm>
              <a:off x="8491870" y="3232297"/>
              <a:ext cx="652131" cy="3625701"/>
            </a:xfrm>
            <a:prstGeom prst="rect">
              <a:avLst/>
            </a:prstGeom>
            <a:solidFill>
              <a:srgbClr val="7C2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ight Triangle 23"/>
            <p:cNvSpPr/>
            <p:nvPr/>
          </p:nvSpPr>
          <p:spPr>
            <a:xfrm rot="16200000">
              <a:off x="8317394" y="2405691"/>
              <a:ext cx="1001081" cy="652132"/>
            </a:xfrm>
            <a:prstGeom prst="rtTriangle">
              <a:avLst/>
            </a:prstGeom>
            <a:solidFill>
              <a:srgbClr val="7C251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5" name="Rectangle 24"/>
          <p:cNvSpPr/>
          <p:nvPr userDrawn="1"/>
        </p:nvSpPr>
        <p:spPr>
          <a:xfrm>
            <a:off x="297180" y="274320"/>
            <a:ext cx="8549640" cy="6309360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6" name="Picture 3" descr="S:\Admin\Client &amp; Business Development\.01 Master\DG Branding\CS Rebranding\Logo\CS-FINAL-ICON-COLOR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8175" y="356340"/>
            <a:ext cx="533400" cy="558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9860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9"/>
          <p:cNvSpPr>
            <a:spLocks noGrp="1"/>
          </p:cNvSpPr>
          <p:nvPr>
            <p:ph type="body" sz="quarter" idx="15" hasCustomPrompt="1"/>
          </p:nvPr>
        </p:nvSpPr>
        <p:spPr>
          <a:xfrm>
            <a:off x="304800" y="809625"/>
            <a:ext cx="8534400" cy="533400"/>
          </a:xfrm>
        </p:spPr>
        <p:txBody>
          <a:bodyPr>
            <a:noAutofit/>
          </a:bodyPr>
          <a:lstStyle>
            <a:lvl1pPr marL="0" indent="0" algn="ctr">
              <a:buNone/>
              <a:defRPr sz="2600" b="1" kern="100" cap="all" spc="400" baseline="0">
                <a:solidFill>
                  <a:srgbClr val="7C2529"/>
                </a:solidFill>
                <a:latin typeface="Palatino Linotype" panose="02040502050505030304" pitchFamily="18" charset="0"/>
              </a:defRPr>
            </a:lvl1pPr>
          </a:lstStyle>
          <a:p>
            <a:pPr lvl="0"/>
            <a:r>
              <a:rPr lang="en-US"/>
              <a:t>PAGE TITLE</a:t>
            </a:r>
          </a:p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1266825"/>
            <a:ext cx="8534400" cy="533400"/>
          </a:xfrm>
        </p:spPr>
        <p:txBody>
          <a:bodyPr>
            <a:normAutofit/>
          </a:bodyPr>
          <a:lstStyle>
            <a:lvl1pPr marL="0" indent="0" algn="ctr">
              <a:buNone/>
              <a:defRPr sz="1500" b="1" cap="all" baseline="0">
                <a:solidFill>
                  <a:srgbClr val="5A5B5B"/>
                </a:solidFill>
                <a:latin typeface="Palatino Linotype" panose="02040502050505030304" pitchFamily="18" charset="0"/>
              </a:defRPr>
            </a:lvl1pPr>
          </a:lstStyle>
          <a:p>
            <a:pPr lvl="0"/>
            <a:r>
              <a:rPr lang="en-US"/>
              <a:t>PAGE SUBTITLE</a:t>
            </a:r>
          </a:p>
          <a:p>
            <a:pPr lvl="0"/>
            <a:endParaRPr lang="en-US"/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3200400" y="1625735"/>
            <a:ext cx="2743200" cy="1072"/>
            <a:chOff x="3200400" y="2711430"/>
            <a:chExt cx="2743200" cy="1588"/>
          </a:xfrm>
        </p:grpSpPr>
        <p:cxnSp>
          <p:nvCxnSpPr>
            <p:cNvPr id="12" name="Straight Connector 11"/>
            <p:cNvCxnSpPr/>
            <p:nvPr/>
          </p:nvCxnSpPr>
          <p:spPr>
            <a:xfrm>
              <a:off x="3200400" y="2711430"/>
              <a:ext cx="2743200" cy="15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4114800" y="2711430"/>
              <a:ext cx="914400" cy="1588"/>
            </a:xfrm>
            <a:prstGeom prst="line">
              <a:avLst/>
            </a:prstGeom>
            <a:ln w="38100">
              <a:solidFill>
                <a:srgbClr val="7A24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457200" y="2057400"/>
            <a:ext cx="7924800" cy="4495800"/>
          </a:xfrm>
        </p:spPr>
        <p:txBody>
          <a:bodyPr/>
          <a:lstStyle>
            <a:lvl1pPr>
              <a:lnSpc>
                <a:spcPct val="85000"/>
              </a:lnSpc>
              <a:buSzPct val="150000"/>
              <a:defRPr sz="1400">
                <a:latin typeface="Palatino Linotype" panose="02040502050505030304" pitchFamily="18" charset="0"/>
              </a:defRPr>
            </a:lvl1pPr>
            <a:lvl2pPr marL="800100" indent="-342900">
              <a:lnSpc>
                <a:spcPct val="85000"/>
              </a:lnSpc>
              <a:buFont typeface="Wingdings" panose="05000000000000000000" pitchFamily="2" charset="2"/>
              <a:buChar char="§"/>
              <a:defRPr sz="1400">
                <a:latin typeface="Palatino Linotype" panose="02040502050505030304" pitchFamily="18" charset="0"/>
              </a:defRPr>
            </a:lvl2pPr>
            <a:lvl3pPr>
              <a:defRPr sz="1400">
                <a:latin typeface="Palatino Linotype" panose="02040502050505030304" pitchFamily="18" charset="0"/>
              </a:defRPr>
            </a:lvl3pPr>
            <a:lvl4pPr>
              <a:defRPr sz="1400">
                <a:latin typeface="Palatino Linotype" panose="02040502050505030304" pitchFamily="18" charset="0"/>
              </a:defRPr>
            </a:lvl4pPr>
            <a:lvl5pPr>
              <a:defRPr sz="1400">
                <a:latin typeface="Palatino Linotype" panose="02040502050505030304" pitchFamily="18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8503920" y="6574536"/>
            <a:ext cx="640080" cy="2834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800" kern="1200">
                <a:solidFill>
                  <a:schemeClr val="bg1"/>
                </a:solidFill>
                <a:latin typeface="Palatino Linotype" panose="02040502050505030304" pitchFamily="18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3B54ED8-8060-664E-AE7B-E8151051CE6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4609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indoor, table, kitchen, window&#10;&#10;Description automatically generated">
            <a:extLst>
              <a:ext uri="{FF2B5EF4-FFF2-40B4-BE49-F238E27FC236}">
                <a16:creationId xmlns:a16="http://schemas.microsoft.com/office/drawing/2014/main" id="{7FB51201-1B68-4DF8-AE4A-954CC1F8E19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 amt="1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2" t="430" r="5882" b="43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" name="Text Placeholder 9"/>
          <p:cNvSpPr>
            <a:spLocks noGrp="1"/>
          </p:cNvSpPr>
          <p:nvPr>
            <p:ph type="body" sz="quarter" idx="15" hasCustomPrompt="1"/>
          </p:nvPr>
        </p:nvSpPr>
        <p:spPr>
          <a:xfrm>
            <a:off x="685800" y="372762"/>
            <a:ext cx="8153400" cy="533400"/>
          </a:xfrm>
        </p:spPr>
        <p:txBody>
          <a:bodyPr>
            <a:noAutofit/>
          </a:bodyPr>
          <a:lstStyle>
            <a:lvl1pPr marL="0" indent="0" algn="l">
              <a:buNone/>
              <a:defRPr sz="1800" b="1" kern="100" cap="all" spc="400" baseline="0">
                <a:solidFill>
                  <a:srgbClr val="3D3C3D"/>
                </a:solidFill>
                <a:latin typeface="Agenda" panose="02000603040000020004" pitchFamily="50" charset="0"/>
              </a:defRPr>
            </a:lvl1pPr>
          </a:lstStyle>
          <a:p>
            <a:pPr lvl="0"/>
            <a:r>
              <a:rPr lang="en-US"/>
              <a:t>PAGE TITLE</a:t>
            </a:r>
          </a:p>
          <a:p>
            <a:pPr lvl="0"/>
            <a:endParaRPr lang="en-US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553200"/>
            <a:ext cx="457200" cy="365125"/>
          </a:xfrm>
        </p:spPr>
        <p:txBody>
          <a:bodyPr/>
          <a:lstStyle/>
          <a:p>
            <a:fld id="{9B1A8B49-02CA-4884-9AB6-9E6F8B5D93F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CDCEAFCB-6CD9-4B21-A909-C2357DFBE73F}"/>
              </a:ext>
            </a:extLst>
          </p:cNvPr>
          <p:cNvSpPr/>
          <p:nvPr userDrawn="1"/>
        </p:nvSpPr>
        <p:spPr>
          <a:xfrm rot="5400000">
            <a:off x="533400" y="533400"/>
            <a:ext cx="76200" cy="7620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3909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64D16DF-87B5-49BB-B646-406F1CB576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1" r="4200"/>
          <a:stretch/>
        </p:blipFill>
        <p:spPr>
          <a:xfrm>
            <a:off x="-1" y="-1"/>
            <a:ext cx="9144001" cy="6869873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-2"/>
            <a:ext cx="9144000" cy="6870702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" y="6533712"/>
            <a:ext cx="435102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381001" y="1866900"/>
            <a:ext cx="8110868" cy="31242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85000"/>
              </a:lnSpc>
              <a:spcBef>
                <a:spcPts val="336"/>
              </a:spcBef>
              <a:buNone/>
              <a:defRPr sz="4500" b="1" cap="all" baseline="0">
                <a:solidFill>
                  <a:srgbClr val="7C2529"/>
                </a:solidFill>
              </a:defRPr>
            </a:lvl1pPr>
          </a:lstStyle>
          <a:p>
            <a:pPr lvl="0"/>
            <a:r>
              <a:rPr lang="en-US"/>
              <a:t>SECTION HEADER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A8B49-02CA-4884-9AB6-9E6F8B5D93F3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8491869" y="2243091"/>
            <a:ext cx="652132" cy="4626782"/>
            <a:chOff x="8491869" y="2231216"/>
            <a:chExt cx="652132" cy="4626782"/>
          </a:xfrm>
        </p:grpSpPr>
        <p:sp>
          <p:nvSpPr>
            <p:cNvPr id="13" name="Rectangle 12"/>
            <p:cNvSpPr/>
            <p:nvPr/>
          </p:nvSpPr>
          <p:spPr>
            <a:xfrm>
              <a:off x="8491870" y="3232297"/>
              <a:ext cx="652131" cy="3625701"/>
            </a:xfrm>
            <a:prstGeom prst="rect">
              <a:avLst/>
            </a:prstGeom>
            <a:solidFill>
              <a:srgbClr val="7C2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ight Triangle 13"/>
            <p:cNvSpPr/>
            <p:nvPr/>
          </p:nvSpPr>
          <p:spPr>
            <a:xfrm rot="16200000">
              <a:off x="8317394" y="2405691"/>
              <a:ext cx="1001081" cy="652132"/>
            </a:xfrm>
            <a:prstGeom prst="rtTriangle">
              <a:avLst/>
            </a:prstGeom>
            <a:solidFill>
              <a:srgbClr val="7C251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5" name="Rectangle 14"/>
          <p:cNvSpPr/>
          <p:nvPr userDrawn="1"/>
        </p:nvSpPr>
        <p:spPr>
          <a:xfrm>
            <a:off x="297180" y="274320"/>
            <a:ext cx="8549640" cy="6309360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Picture 3" descr="S:\Admin\Client &amp; Business Development\.01 Master\DG Branding\CS Rebranding\Logo\CS-FINAL-ICON-COLOR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8175" y="356340"/>
            <a:ext cx="533400" cy="558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8996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" y="6533712"/>
            <a:ext cx="435102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pic>
        <p:nvPicPr>
          <p:cNvPr id="14" name="Picture 2" descr="S:\Admin\Templates\Image Files\Approved Deliverable Images\shutterstock_388667902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77" t="198" r="5923"/>
          <a:stretch/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A8B49-02CA-4884-9AB6-9E6F8B5D93F3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8491869" y="2243091"/>
            <a:ext cx="652132" cy="4626782"/>
            <a:chOff x="8491869" y="2231216"/>
            <a:chExt cx="652132" cy="4626782"/>
          </a:xfrm>
        </p:grpSpPr>
        <p:sp>
          <p:nvSpPr>
            <p:cNvPr id="17" name="Rectangle 16"/>
            <p:cNvSpPr/>
            <p:nvPr/>
          </p:nvSpPr>
          <p:spPr>
            <a:xfrm>
              <a:off x="8491870" y="3232297"/>
              <a:ext cx="652131" cy="3625701"/>
            </a:xfrm>
            <a:prstGeom prst="rect">
              <a:avLst/>
            </a:prstGeom>
            <a:solidFill>
              <a:srgbClr val="7C2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ight Triangle 17"/>
            <p:cNvSpPr/>
            <p:nvPr/>
          </p:nvSpPr>
          <p:spPr>
            <a:xfrm rot="16200000">
              <a:off x="8317394" y="2405691"/>
              <a:ext cx="1001081" cy="652132"/>
            </a:xfrm>
            <a:prstGeom prst="rtTriangle">
              <a:avLst/>
            </a:prstGeom>
            <a:solidFill>
              <a:srgbClr val="7C251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9" name="Rectangle 18"/>
          <p:cNvSpPr/>
          <p:nvPr userDrawn="1"/>
        </p:nvSpPr>
        <p:spPr>
          <a:xfrm>
            <a:off x="297180" y="274320"/>
            <a:ext cx="8549640" cy="6309360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0" y="5257800"/>
            <a:ext cx="2590800" cy="838200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85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baseline="0"/>
            </a:lvl1pPr>
          </a:lstStyle>
          <a:p>
            <a:pPr lvl="0"/>
            <a:r>
              <a:rPr lang="en-US"/>
              <a:t>Presenter Name </a:t>
            </a:r>
          </a:p>
          <a:p>
            <a:pPr lvl="0"/>
            <a:r>
              <a:rPr lang="en-US"/>
              <a:t>Presenter Email Presenter </a:t>
            </a:r>
          </a:p>
          <a:p>
            <a:pPr lvl="0"/>
            <a:r>
              <a:rPr lang="en-US"/>
              <a:t>Direct Line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lvl="0"/>
            <a:endParaRPr 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3124200" y="4038600"/>
            <a:ext cx="537972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C2529"/>
                </a:solidFill>
                <a:latin typeface="Palatino Linotype" panose="02040502050505030304" pitchFamily="18" charset="0"/>
              </a:rPr>
              <a:t>QUESTIONS</a:t>
            </a:r>
          </a:p>
        </p:txBody>
      </p:sp>
      <p:pic>
        <p:nvPicPr>
          <p:cNvPr id="21" name="Picture 3" descr="S:\Admin\Client &amp; Business Development\.01 Master\DG Branding\CS Rebranding\Logo\CS-FINAL-ICON-COLOR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8175" y="356340"/>
            <a:ext cx="533400" cy="558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609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4FDBF-B95C-49E6-AB89-D6581B68EF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202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8491869" y="2233550"/>
            <a:ext cx="652132" cy="4626782"/>
            <a:chOff x="8491869" y="2231216"/>
            <a:chExt cx="652132" cy="4626782"/>
          </a:xfrm>
          <a:solidFill>
            <a:srgbClr val="3D3C3D"/>
          </a:solidFill>
        </p:grpSpPr>
        <p:sp>
          <p:nvSpPr>
            <p:cNvPr id="8" name="Rectangle 7"/>
            <p:cNvSpPr/>
            <p:nvPr/>
          </p:nvSpPr>
          <p:spPr>
            <a:xfrm>
              <a:off x="8491870" y="3232297"/>
              <a:ext cx="652131" cy="36257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/>
            <p:cNvSpPr/>
            <p:nvPr/>
          </p:nvSpPr>
          <p:spPr>
            <a:xfrm rot="16200000">
              <a:off x="8317394" y="2405691"/>
              <a:ext cx="1001081" cy="652132"/>
            </a:xfrm>
            <a:prstGeom prst="rtTriangl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553200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bg1"/>
                </a:solidFill>
                <a:latin typeface="Palatino Linotype" panose="02040502050505030304" pitchFamily="18" charset="0"/>
              </a:defRPr>
            </a:lvl1pPr>
          </a:lstStyle>
          <a:p>
            <a:fld id="{9B1A8B49-02CA-4884-9AB6-9E6F8B5D93F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57200" y="6408594"/>
            <a:ext cx="334108" cy="327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7DBF41F-681B-48F9-A149-5CBFB2C3CE88}"/>
              </a:ext>
            </a:extLst>
          </p:cNvPr>
          <p:cNvSpPr txBox="1"/>
          <p:nvPr userDrawn="1"/>
        </p:nvSpPr>
        <p:spPr>
          <a:xfrm>
            <a:off x="791308" y="6441373"/>
            <a:ext cx="3124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0" i="0" spc="300" baseline="0" dirty="0">
                <a:solidFill>
                  <a:srgbClr val="3D3C3D"/>
                </a:solidFill>
                <a:effectLst/>
                <a:latin typeface="Perpetua" panose="02020502060401020303" pitchFamily="18" charset="0"/>
              </a:rPr>
              <a:t>ASSESS. PLAN. FUND. BUILD</a:t>
            </a:r>
          </a:p>
        </p:txBody>
      </p:sp>
    </p:spTree>
    <p:extLst>
      <p:ext uri="{BB962C8B-B14F-4D97-AF65-F5344CB8AC3E}">
        <p14:creationId xmlns:p14="http://schemas.microsoft.com/office/powerpoint/2010/main" val="3920820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3" r:id="rId2"/>
    <p:sldLayoutId id="2147483649" r:id="rId3"/>
    <p:sldLayoutId id="2147483654" r:id="rId4"/>
    <p:sldLayoutId id="2147483651" r:id="rId5"/>
    <p:sldLayoutId id="2147483652" r:id="rId6"/>
    <p:sldLayoutId id="2147483657" r:id="rId7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marR="0" indent="-34290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Palatino Linotype" panose="02040502050505030304" pitchFamily="18" charset="0"/>
          <a:ea typeface="+mn-ea"/>
          <a:cs typeface="+mn-cs"/>
        </a:defRPr>
      </a:lvl1pPr>
      <a:lvl2pPr marL="742950" marR="0" indent="-28575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anose="020B0604020202020204" pitchFamily="34" charset="0"/>
        <a:buChar char="–"/>
        <a:tabLst/>
        <a:defRPr sz="1400" kern="1200">
          <a:solidFill>
            <a:schemeClr val="tx1"/>
          </a:solidFill>
          <a:latin typeface="Palatino Linotype" panose="02040502050505030304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s://youtu.be/n-_YD202NWc?t=1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sv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E437259-C1E8-4E3A-BC03-291CF35B399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4" t="36888" r="16599" b="-1"/>
          <a:stretch/>
        </p:blipFill>
        <p:spPr>
          <a:xfrm>
            <a:off x="0" y="0"/>
            <a:ext cx="9144000" cy="5236161"/>
          </a:xfrm>
          <a:prstGeom prst="rect">
            <a:avLst/>
          </a:prstGeom>
        </p:spPr>
      </p:pic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AD4EB42A-2A9E-433E-B1C8-C2FA9F2BE62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100" b="-144"/>
          <a:stretch/>
        </p:blipFill>
        <p:spPr>
          <a:xfrm>
            <a:off x="-37617" y="2529257"/>
            <a:ext cx="9181617" cy="4427128"/>
          </a:xfrm>
          <a:prstGeom prst="rect">
            <a:avLst/>
          </a:prstGeom>
        </p:spPr>
      </p:pic>
      <p:sp>
        <p:nvSpPr>
          <p:cNvPr id="16" name="Text Box 473">
            <a:extLst>
              <a:ext uri="{FF2B5EF4-FFF2-40B4-BE49-F238E27FC236}">
                <a16:creationId xmlns:a16="http://schemas.microsoft.com/office/drawing/2014/main" id="{9BA0187B-4B9B-4FB9-B858-36FD1D9DE9A1}"/>
              </a:ext>
            </a:extLst>
          </p:cNvPr>
          <p:cNvSpPr txBox="1"/>
          <p:nvPr/>
        </p:nvSpPr>
        <p:spPr>
          <a:xfrm>
            <a:off x="429810" y="3991686"/>
            <a:ext cx="8163999" cy="771729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="" xmlns:lc="http://schemas.openxmlformats.org/drawingml/2006/lockedCanvas" xmlns:ma14="http://schemas.microsoft.com/office/mac/drawingml/2011/main" xmlns:w="http://schemas.openxmlformats.org/wordprocessingml/2006/main" xmlns:w10="urn:schemas-microsoft-com:office:word" xmlns:v="urn:schemas-microsoft-com:vml" xmlns:o="urn:schemas-microsoft-com:office:office" xmlns:mv="urn:schemas-microsoft-com:mac:vml" xmlns:mo="http://schemas.microsoft.com/office/mac/office/2008/main" xmlns:arto="http://schemas.microsoft.com/office/word/2006/arto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cid="http://schemas.microsoft.com/office/word/2016/wordml/cid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80000"/>
              </a:lnSpc>
              <a:spcBef>
                <a:spcPts val="600"/>
              </a:spcBef>
            </a:pPr>
            <a:r>
              <a:rPr lang="en-US" sz="2400" b="1" cap="all" spc="400" dirty="0">
                <a:solidFill>
                  <a:srgbClr val="3C3D3C"/>
                </a:solidFill>
                <a:latin typeface="Perpetua" panose="02020502060401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Now What? </a:t>
            </a:r>
            <a:r>
              <a:rPr lang="en-US" sz="2400" b="1" cap="all" spc="400" dirty="0">
                <a:solidFill>
                  <a:srgbClr val="3C3D3C"/>
                </a:solidFill>
                <a:effectLst/>
                <a:latin typeface="Perpetua" panose="02020502060401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Navigating K-12 Reopening</a:t>
            </a:r>
          </a:p>
          <a:p>
            <a:pPr marL="0" marR="0">
              <a:lnSpc>
                <a:spcPct val="80000"/>
              </a:lnSpc>
              <a:spcBef>
                <a:spcPts val="600"/>
              </a:spcBef>
            </a:pPr>
            <a:r>
              <a:rPr lang="en-US" b="1" cap="all" spc="400" dirty="0">
                <a:solidFill>
                  <a:srgbClr val="3C3D3C"/>
                </a:solidFill>
                <a:latin typeface="Perpetua" panose="02020502060401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b="1" cap="all" spc="400" dirty="0">
                <a:solidFill>
                  <a:srgbClr val="3C3D3C"/>
                </a:solidFill>
                <a:effectLst/>
                <a:latin typeface="Perpetua" panose="02020502060401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collaborative planning Process</a:t>
            </a: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4FA6E8FB-5599-486E-BDB6-8655988EAFE4}"/>
              </a:ext>
            </a:extLst>
          </p:cNvPr>
          <p:cNvSpPr/>
          <p:nvPr/>
        </p:nvSpPr>
        <p:spPr>
          <a:xfrm rot="5400000">
            <a:off x="145334" y="3784506"/>
            <a:ext cx="113190" cy="9905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8E14BDD9-0F83-4DE8-A3FE-3D4F9C2211F6}"/>
              </a:ext>
            </a:extLst>
          </p:cNvPr>
          <p:cNvSpPr/>
          <p:nvPr/>
        </p:nvSpPr>
        <p:spPr>
          <a:xfrm rot="5400000">
            <a:off x="192166" y="4081888"/>
            <a:ext cx="85769" cy="102358"/>
          </a:xfrm>
          <a:prstGeom prst="triangle">
            <a:avLst/>
          </a:prstGeom>
          <a:solidFill>
            <a:srgbClr val="7C2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2" name="Text Box 57">
            <a:extLst>
              <a:ext uri="{FF2B5EF4-FFF2-40B4-BE49-F238E27FC236}">
                <a16:creationId xmlns:a16="http://schemas.microsoft.com/office/drawing/2014/main" id="{61B27B8A-B880-4308-901A-6C348663210A}"/>
              </a:ext>
            </a:extLst>
          </p:cNvPr>
          <p:cNvSpPr txBox="1"/>
          <p:nvPr/>
        </p:nvSpPr>
        <p:spPr>
          <a:xfrm>
            <a:off x="429811" y="5234692"/>
            <a:ext cx="2545080" cy="544544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="" xmlns:lc="http://schemas.openxmlformats.org/drawingml/2006/lockedCanvas" xmlns:ma14="http://schemas.microsoft.com/office/mac/drawingml/2011/main" xmlns:w="http://schemas.openxmlformats.org/wordprocessingml/2006/main" xmlns:w10="urn:schemas-microsoft-com:office:word" xmlns:v="urn:schemas-microsoft-com:vml" xmlns:o="urn:schemas-microsoft-com:office:office" xmlns:mv="urn:schemas-microsoft-com:mac:vml" xmlns:mo="http://schemas.microsoft.com/office/mac/office/2008/main" xmlns:arto="http://schemas.microsoft.com/office/word/2006/arto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cid="http://schemas.microsoft.com/office/word/2016/wordml/cid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1200"/>
              </a:spcBef>
              <a:spcAft>
                <a:spcPts val="800"/>
              </a:spcAft>
            </a:pPr>
            <a:r>
              <a:rPr lang="en-US" sz="1200" b="1" cap="all" spc="200" dirty="0">
                <a:solidFill>
                  <a:srgbClr val="3C3D3C"/>
                </a:solidFill>
                <a:latin typeface="Agenda"/>
                <a:ea typeface="Calibri" panose="020F0502020204030204" pitchFamily="34" charset="0"/>
                <a:cs typeface="Times New Roman"/>
              </a:rPr>
              <a:t>August 20, 2020</a:t>
            </a:r>
            <a:endParaRPr lang="en-US" sz="1200" b="1" cap="all" spc="200" dirty="0">
              <a:solidFill>
                <a:srgbClr val="3C3D3C"/>
              </a:solidFill>
              <a:effectLst/>
              <a:latin typeface="Agenda"/>
              <a:ea typeface="Calibri" panose="020F0502020204030204" pitchFamily="34" charset="0"/>
              <a:cs typeface="Times New Roman"/>
            </a:endParaRPr>
          </a:p>
          <a:p>
            <a:pPr marL="0" marR="0" algn="just">
              <a:spcBef>
                <a:spcPts val="1200"/>
              </a:spcBef>
              <a:spcAft>
                <a:spcPts val="800"/>
              </a:spcAft>
            </a:pPr>
            <a:endParaRPr lang="en-US" sz="1200" spc="100" dirty="0">
              <a:effectLst/>
              <a:latin typeface="Granjon LT Std" panose="020505020705060204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6" descr="A picture containing plate, drawing&#10;&#10;Description automatically generated">
            <a:extLst>
              <a:ext uri="{FF2B5EF4-FFF2-40B4-BE49-F238E27FC236}">
                <a16:creationId xmlns:a16="http://schemas.microsoft.com/office/drawing/2014/main" id="{888CE205-4A5A-45BF-A198-AA28F2B97E6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30" y="5707438"/>
            <a:ext cx="4112150" cy="100634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F38DE73-6D93-4FFC-9A98-10E64D288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4FDBF-B95C-49E6-AB89-D6581B68EFD4}" type="slidenum">
              <a:rPr lang="en-US" smtClean="0"/>
              <a:t>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13896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7">
            <a:extLst>
              <a:ext uri="{FF2B5EF4-FFF2-40B4-BE49-F238E27FC236}">
                <a16:creationId xmlns:a16="http://schemas.microsoft.com/office/drawing/2014/main" id="{D20345B4-8EDE-48E8-9984-04CF0E1AA434}"/>
              </a:ext>
            </a:extLst>
          </p:cNvPr>
          <p:cNvSpPr txBox="1"/>
          <p:nvPr/>
        </p:nvSpPr>
        <p:spPr>
          <a:xfrm>
            <a:off x="6781641" y="6363375"/>
            <a:ext cx="2545080" cy="544544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16cid="http://schemas.microsoft.com/office/word/2016/wordml/cid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rto="http://schemas.microsoft.com/office/word/2006/arto" xmlns:mo="http://schemas.microsoft.com/office/mac/office/2008/main" xmlns:mv="urn:schemas-microsoft-com:mac:vml" xmlns:o="urn:schemas-microsoft-com:office:office" xmlns:v="urn:schemas-microsoft-com:vml" xmlns:w10="urn:schemas-microsoft-com:office:word" xmlns:w="http://schemas.openxmlformats.org/wordprocessingml/2006/main" xmlns:ma14="http://schemas.microsoft.com/office/mac/drawingml/2011/main" xmlns:lc="http://schemas.openxmlformats.org/drawingml/2006/lockedCanvas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1200"/>
              </a:spcBef>
              <a:spcAft>
                <a:spcPts val="800"/>
              </a:spcAft>
            </a:pPr>
            <a:r>
              <a:rPr lang="en-US" sz="1200" b="1" cap="all" spc="200" dirty="0">
                <a:solidFill>
                  <a:srgbClr val="3C3D3C"/>
                </a:solidFill>
                <a:latin typeface="Agenda"/>
                <a:ea typeface="Calibri" panose="020F0502020204030204" pitchFamily="34" charset="0"/>
                <a:cs typeface="Times New Roman"/>
              </a:rPr>
              <a:t>August 20, 2020</a:t>
            </a:r>
            <a:endParaRPr lang="en-US" sz="1200" b="1" cap="all" spc="200" dirty="0">
              <a:solidFill>
                <a:srgbClr val="3C3D3C"/>
              </a:solidFill>
              <a:effectLst/>
              <a:latin typeface="Agenda"/>
              <a:ea typeface="Calibri" panose="020F0502020204030204" pitchFamily="34" charset="0"/>
              <a:cs typeface="Times New Roman"/>
            </a:endParaRPr>
          </a:p>
          <a:p>
            <a:pPr marL="0" marR="0" algn="just">
              <a:spcBef>
                <a:spcPts val="1200"/>
              </a:spcBef>
              <a:spcAft>
                <a:spcPts val="800"/>
              </a:spcAft>
            </a:pPr>
            <a:endParaRPr lang="en-US" sz="1200" spc="100" dirty="0">
              <a:effectLst/>
              <a:latin typeface="Granjon LT Std" panose="020505020705060204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B4F7E1-A57E-443E-B8A2-0682047E2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4FDBF-B95C-49E6-AB89-D6581B68EFD4}" type="slidenum">
              <a:rPr lang="en-US" smtClean="0"/>
              <a:t>1</a:t>
            </a:fld>
            <a:endParaRPr lang="en-US" dirty="0"/>
          </a:p>
        </p:txBody>
      </p:sp>
      <p:sp>
        <p:nvSpPr>
          <p:cNvPr id="6" name="Text Box 61">
            <a:extLst>
              <a:ext uri="{FF2B5EF4-FFF2-40B4-BE49-F238E27FC236}">
                <a16:creationId xmlns:a16="http://schemas.microsoft.com/office/drawing/2014/main" id="{5F027C25-21F2-4E04-B37D-20D38442C60C}"/>
              </a:ext>
            </a:extLst>
          </p:cNvPr>
          <p:cNvSpPr txBox="1"/>
          <p:nvPr/>
        </p:nvSpPr>
        <p:spPr>
          <a:xfrm>
            <a:off x="351631" y="1383095"/>
            <a:ext cx="7053213" cy="2895096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:lc="http://schemas.openxmlformats.org/drawingml/2006/lockedCanvas" xmlns:ma14="http://schemas.microsoft.com/office/mac/drawingml/2011/main" xmlns:w="http://schemas.openxmlformats.org/wordprocessingml/2006/main" xmlns:w10="urn:schemas-microsoft-com:office:word" xmlns:v="urn:schemas-microsoft-com:vml" xmlns:o="urn:schemas-microsoft-com:office:office" xmlns:mv="urn:schemas-microsoft-com:mac:vml" xmlns:mo="http://schemas.microsoft.com/office/mac/office/2008/main" xmlns:arto="http://schemas.microsoft.com/office/word/2006/arto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cid="http://schemas.microsoft.com/office/word/2016/wordml/cid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4999"/>
              </a:lnSpc>
            </a:pPr>
            <a:r>
              <a:rPr lang="en-US" sz="2000" b="1" cap="all" spc="450" dirty="0">
                <a:solidFill>
                  <a:srgbClr val="740A11"/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Rob Olsen</a:t>
            </a:r>
          </a:p>
          <a:p>
            <a:pPr>
              <a:lnSpc>
                <a:spcPct val="114999"/>
              </a:lnSpc>
            </a:pPr>
            <a:r>
              <a:rPr lang="en-US" sz="1200" b="1" cap="all" spc="450" dirty="0">
                <a:solidFill>
                  <a:srgbClr val="3D3C3D"/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Iowa Department of Education</a:t>
            </a:r>
          </a:p>
          <a:p>
            <a:pPr>
              <a:lnSpc>
                <a:spcPct val="114999"/>
              </a:lnSpc>
            </a:pPr>
            <a:r>
              <a:rPr lang="en-US" sz="1200" cap="all" spc="450" dirty="0">
                <a:solidFill>
                  <a:srgbClr val="3D3C3D"/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Facilities Consultant</a:t>
            </a:r>
          </a:p>
          <a:p>
            <a:pPr>
              <a:lnSpc>
                <a:spcPct val="114999"/>
              </a:lnSpc>
            </a:pPr>
            <a:endParaRPr lang="en-US" sz="1200" cap="all" spc="450" dirty="0">
              <a:solidFill>
                <a:srgbClr val="740A11"/>
              </a:solidFill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4999"/>
              </a:lnSpc>
            </a:pPr>
            <a:endParaRPr lang="en-US" sz="1200" b="1" cap="all" spc="450" dirty="0">
              <a:solidFill>
                <a:srgbClr val="740A11"/>
              </a:solidFill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40E9A3C4-F750-4269-B65E-1FA5C9C78626}"/>
              </a:ext>
            </a:extLst>
          </p:cNvPr>
          <p:cNvSpPr/>
          <p:nvPr/>
        </p:nvSpPr>
        <p:spPr>
          <a:xfrm rot="5400000">
            <a:off x="485592" y="823973"/>
            <a:ext cx="85769" cy="102358"/>
          </a:xfrm>
          <a:prstGeom prst="triangle">
            <a:avLst/>
          </a:prstGeom>
          <a:solidFill>
            <a:srgbClr val="7C2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8" name="Text Box 473">
            <a:extLst>
              <a:ext uri="{FF2B5EF4-FFF2-40B4-BE49-F238E27FC236}">
                <a16:creationId xmlns:a16="http://schemas.microsoft.com/office/drawing/2014/main" id="{B381BE3E-9EF5-4E60-902A-345C0BE2A23D}"/>
              </a:ext>
            </a:extLst>
          </p:cNvPr>
          <p:cNvSpPr txBox="1"/>
          <p:nvPr/>
        </p:nvSpPr>
        <p:spPr>
          <a:xfrm>
            <a:off x="675201" y="722927"/>
            <a:ext cx="8163999" cy="423486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="" xmlns:lc="http://schemas.openxmlformats.org/drawingml/2006/lockedCanvas" xmlns:ma14="http://schemas.microsoft.com/office/mac/drawingml/2011/main" xmlns:w="http://schemas.openxmlformats.org/wordprocessingml/2006/main" xmlns:w10="urn:schemas-microsoft-com:office:word" xmlns:v="urn:schemas-microsoft-com:vml" xmlns:o="urn:schemas-microsoft-com:office:office" xmlns:mv="urn:schemas-microsoft-com:mac:vml" xmlns:mo="http://schemas.microsoft.com/office/mac/office/2008/main" xmlns:arto="http://schemas.microsoft.com/office/word/2006/arto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cid="http://schemas.microsoft.com/office/word/2016/wordml/cid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80000"/>
              </a:lnSpc>
              <a:spcBef>
                <a:spcPts val="600"/>
              </a:spcBef>
            </a:pPr>
            <a:r>
              <a:rPr lang="en-US" sz="2400" b="1" cap="all" spc="400" dirty="0">
                <a:solidFill>
                  <a:srgbClr val="3C3D3C"/>
                </a:solidFill>
                <a:latin typeface="Perpetua"/>
                <a:ea typeface="Times New Roman" panose="02020603050405020304" pitchFamily="18" charset="0"/>
                <a:cs typeface="Times New Roman"/>
              </a:rPr>
              <a:t>Fall 2020</a:t>
            </a:r>
            <a:r>
              <a:rPr lang="en-US" b="1" cap="all" spc="400" dirty="0">
                <a:solidFill>
                  <a:srgbClr val="740A11"/>
                </a:solidFill>
                <a:latin typeface="Perpetua"/>
                <a:ea typeface="Times New Roman" panose="02020603050405020304" pitchFamily="18" charset="0"/>
                <a:cs typeface="Times New Roman"/>
              </a:rPr>
              <a:t>| athletics</a:t>
            </a:r>
            <a:endParaRPr lang="en-US" sz="2400" b="1" cap="all" spc="400" dirty="0">
              <a:solidFill>
                <a:srgbClr val="740A11"/>
              </a:solidFill>
              <a:effectLst/>
              <a:latin typeface="Perpetua" panose="02020502060401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1AB594E-778B-40E4-84B8-5C3A6959193E}"/>
              </a:ext>
            </a:extLst>
          </p:cNvPr>
          <p:cNvSpPr/>
          <p:nvPr/>
        </p:nvSpPr>
        <p:spPr>
          <a:xfrm>
            <a:off x="6860099" y="1490546"/>
            <a:ext cx="1649210" cy="592211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285750"/>
            <a:endParaRPr lang="en-US" sz="1400" dirty="0">
              <a:latin typeface="Palatino Linotype" panose="0204050205050503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92465C-8B7C-4312-A695-E15A9697F98F}"/>
              </a:ext>
            </a:extLst>
          </p:cNvPr>
          <p:cNvSpPr txBox="1"/>
          <p:nvPr/>
        </p:nvSpPr>
        <p:spPr>
          <a:xfrm>
            <a:off x="351631" y="2677753"/>
            <a:ext cx="770255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 dirty="0"/>
              <a:t>Rob is currently the Facilities Consultant at the Iowa Department of Education. His role as facilities consultant includes anything related to facilities from air quality to school safety.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 dirty="0"/>
              <a:t>27 years in the field of education.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/>
              <a:t>He started his career as a 3rd grade teacher.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400" dirty="0"/>
              <a:t>Rob continued his career as an elementary principal and then superintendent for 5 years prior to coming to the Department of Education.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Rob has worked in education in Illinois, Colorado, and Iowa. 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15E00CB-FD4F-444F-8801-37F82724F838}"/>
              </a:ext>
            </a:extLst>
          </p:cNvPr>
          <p:cNvSpPr/>
          <p:nvPr/>
        </p:nvSpPr>
        <p:spPr>
          <a:xfrm>
            <a:off x="351631" y="2339766"/>
            <a:ext cx="2228495" cy="3927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4999"/>
              </a:lnSpc>
            </a:pPr>
            <a:r>
              <a:rPr lang="en-US" b="1" cap="all" spc="450" dirty="0">
                <a:solidFill>
                  <a:srgbClr val="740A11"/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Experience</a:t>
            </a:r>
          </a:p>
        </p:txBody>
      </p:sp>
      <p:sp>
        <p:nvSpPr>
          <p:cNvPr id="12" name="Text Box 61">
            <a:extLst>
              <a:ext uri="{FF2B5EF4-FFF2-40B4-BE49-F238E27FC236}">
                <a16:creationId xmlns:a16="http://schemas.microsoft.com/office/drawing/2014/main" id="{9A36ED1B-ED5D-4C28-857E-DE3AB9BC5E27}"/>
              </a:ext>
            </a:extLst>
          </p:cNvPr>
          <p:cNvSpPr txBox="1"/>
          <p:nvPr/>
        </p:nvSpPr>
        <p:spPr>
          <a:xfrm>
            <a:off x="351631" y="4743249"/>
            <a:ext cx="7053213" cy="1620126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:lc="http://schemas.openxmlformats.org/drawingml/2006/lockedCanvas" xmlns:ma14="http://schemas.microsoft.com/office/mac/drawingml/2011/main" xmlns:w="http://schemas.openxmlformats.org/wordprocessingml/2006/main" xmlns:w10="urn:schemas-microsoft-com:office:word" xmlns:v="urn:schemas-microsoft-com:vml" xmlns:o="urn:schemas-microsoft-com:office:office" xmlns:mv="urn:schemas-microsoft-com:mac:vml" xmlns:mo="http://schemas.microsoft.com/office/mac/office/2008/main" xmlns:arto="http://schemas.microsoft.com/office/word/2006/arto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cid="http://schemas.microsoft.com/office/word/2016/wordml/cid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4999"/>
              </a:lnSpc>
            </a:pPr>
            <a:r>
              <a:rPr lang="en-US" sz="2000" b="1" cap="all" spc="450" dirty="0">
                <a:solidFill>
                  <a:srgbClr val="740A11"/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CHRIS PETERSEN</a:t>
            </a:r>
          </a:p>
          <a:p>
            <a:pPr>
              <a:lnSpc>
                <a:spcPct val="114999"/>
              </a:lnSpc>
            </a:pPr>
            <a:r>
              <a:rPr lang="en-US" sz="1200" b="1" cap="all" spc="450" dirty="0">
                <a:solidFill>
                  <a:srgbClr val="3D3C3D"/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Ar-We-VA Community school district</a:t>
            </a:r>
          </a:p>
          <a:p>
            <a:pPr>
              <a:lnSpc>
                <a:spcPct val="114999"/>
              </a:lnSpc>
            </a:pPr>
            <a:r>
              <a:rPr lang="en-US" sz="1200" cap="all" spc="450" dirty="0">
                <a:solidFill>
                  <a:srgbClr val="3D3C3D"/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Transportation, buildings &amp; grounds director, principal, and head football coach</a:t>
            </a:r>
          </a:p>
          <a:p>
            <a:pPr>
              <a:lnSpc>
                <a:spcPct val="114999"/>
              </a:lnSpc>
            </a:pPr>
            <a:endParaRPr lang="en-US" sz="1200" cap="all" spc="450" dirty="0">
              <a:solidFill>
                <a:srgbClr val="740A11"/>
              </a:solidFill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4999"/>
              </a:lnSpc>
            </a:pPr>
            <a:endParaRPr lang="en-US" sz="1200" b="1" cap="all" spc="450" dirty="0">
              <a:solidFill>
                <a:srgbClr val="740A11"/>
              </a:solidFill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A97296-A4E6-48EE-8160-262338D2724E}"/>
              </a:ext>
            </a:extLst>
          </p:cNvPr>
          <p:cNvSpPr txBox="1"/>
          <p:nvPr/>
        </p:nvSpPr>
        <p:spPr>
          <a:xfrm>
            <a:off x="261270" y="5752981"/>
            <a:ext cx="77025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 dirty="0"/>
              <a:t>In other words, Chris does everything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245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7">
            <a:extLst>
              <a:ext uri="{FF2B5EF4-FFF2-40B4-BE49-F238E27FC236}">
                <a16:creationId xmlns:a16="http://schemas.microsoft.com/office/drawing/2014/main" id="{D20345B4-8EDE-48E8-9984-04CF0E1AA434}"/>
              </a:ext>
            </a:extLst>
          </p:cNvPr>
          <p:cNvSpPr txBox="1"/>
          <p:nvPr/>
        </p:nvSpPr>
        <p:spPr>
          <a:xfrm>
            <a:off x="6781641" y="6363375"/>
            <a:ext cx="2545080" cy="544544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16cid="http://schemas.microsoft.com/office/word/2016/wordml/cid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rto="http://schemas.microsoft.com/office/word/2006/arto" xmlns:mo="http://schemas.microsoft.com/office/mac/office/2008/main" xmlns:mv="urn:schemas-microsoft-com:mac:vml" xmlns:o="urn:schemas-microsoft-com:office:office" xmlns:v="urn:schemas-microsoft-com:vml" xmlns:w10="urn:schemas-microsoft-com:office:word" xmlns:w="http://schemas.openxmlformats.org/wordprocessingml/2006/main" xmlns:ma14="http://schemas.microsoft.com/office/mac/drawingml/2011/main" xmlns:lc="http://schemas.openxmlformats.org/drawingml/2006/lockedCanvas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1200"/>
              </a:spcBef>
              <a:spcAft>
                <a:spcPts val="800"/>
              </a:spcAft>
            </a:pPr>
            <a:r>
              <a:rPr lang="en-US" sz="1200" b="1" cap="all" spc="200" dirty="0">
                <a:solidFill>
                  <a:srgbClr val="3C3D3C"/>
                </a:solidFill>
                <a:latin typeface="Agenda"/>
                <a:ea typeface="Calibri" panose="020F0502020204030204" pitchFamily="34" charset="0"/>
                <a:cs typeface="Times New Roman"/>
              </a:rPr>
              <a:t>August 20, 2020</a:t>
            </a:r>
            <a:endParaRPr lang="en-US" sz="1200" b="1" cap="all" spc="200" dirty="0">
              <a:solidFill>
                <a:srgbClr val="3C3D3C"/>
              </a:solidFill>
              <a:effectLst/>
              <a:latin typeface="Agenda"/>
              <a:ea typeface="Calibri" panose="020F0502020204030204" pitchFamily="34" charset="0"/>
              <a:cs typeface="Times New Roman"/>
            </a:endParaRPr>
          </a:p>
          <a:p>
            <a:pPr marL="0" marR="0" algn="just">
              <a:spcBef>
                <a:spcPts val="1200"/>
              </a:spcBef>
              <a:spcAft>
                <a:spcPts val="800"/>
              </a:spcAft>
            </a:pPr>
            <a:endParaRPr lang="en-US" sz="1200" spc="100" dirty="0">
              <a:effectLst/>
              <a:latin typeface="Granjon LT Std" panose="020505020705060204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B4F7E1-A57E-443E-B8A2-0682047E2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4FDBF-B95C-49E6-AB89-D6581B68EFD4}" type="slidenum">
              <a:rPr lang="en-US" smtClean="0"/>
              <a:t>2</a:t>
            </a:fld>
            <a:endParaRPr lang="en-US" dirty="0"/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40E9A3C4-F750-4269-B65E-1FA5C9C78626}"/>
              </a:ext>
            </a:extLst>
          </p:cNvPr>
          <p:cNvSpPr/>
          <p:nvPr/>
        </p:nvSpPr>
        <p:spPr>
          <a:xfrm rot="5400000">
            <a:off x="485592" y="823973"/>
            <a:ext cx="85769" cy="102358"/>
          </a:xfrm>
          <a:prstGeom prst="triangle">
            <a:avLst/>
          </a:prstGeom>
          <a:solidFill>
            <a:srgbClr val="7C2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8" name="Text Box 473">
            <a:extLst>
              <a:ext uri="{FF2B5EF4-FFF2-40B4-BE49-F238E27FC236}">
                <a16:creationId xmlns:a16="http://schemas.microsoft.com/office/drawing/2014/main" id="{B381BE3E-9EF5-4E60-902A-345C0BE2A23D}"/>
              </a:ext>
            </a:extLst>
          </p:cNvPr>
          <p:cNvSpPr txBox="1"/>
          <p:nvPr/>
        </p:nvSpPr>
        <p:spPr>
          <a:xfrm>
            <a:off x="675201" y="722927"/>
            <a:ext cx="8163999" cy="423486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="" xmlns:lc="http://schemas.openxmlformats.org/drawingml/2006/lockedCanvas" xmlns:ma14="http://schemas.microsoft.com/office/mac/drawingml/2011/main" xmlns:w="http://schemas.openxmlformats.org/wordprocessingml/2006/main" xmlns:w10="urn:schemas-microsoft-com:office:word" xmlns:v="urn:schemas-microsoft-com:vml" xmlns:o="urn:schemas-microsoft-com:office:office" xmlns:mv="urn:schemas-microsoft-com:mac:vml" xmlns:mo="http://schemas.microsoft.com/office/mac/office/2008/main" xmlns:arto="http://schemas.microsoft.com/office/word/2006/arto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cid="http://schemas.microsoft.com/office/word/2016/wordml/cid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80000"/>
              </a:lnSpc>
              <a:spcBef>
                <a:spcPts val="600"/>
              </a:spcBef>
            </a:pPr>
            <a:r>
              <a:rPr lang="en-US" sz="2400" b="1" cap="all" spc="400" dirty="0">
                <a:solidFill>
                  <a:srgbClr val="3C3D3C"/>
                </a:solidFill>
                <a:latin typeface="Perpetua"/>
                <a:ea typeface="Times New Roman" panose="02020603050405020304" pitchFamily="18" charset="0"/>
                <a:cs typeface="Times New Roman"/>
              </a:rPr>
              <a:t>Summer stats: Baseball &amp; softball</a:t>
            </a:r>
            <a:endParaRPr lang="en-US" sz="2400" b="1" cap="all" spc="400" dirty="0">
              <a:solidFill>
                <a:srgbClr val="740A11"/>
              </a:solidFill>
              <a:effectLst/>
              <a:latin typeface="Perpetua" panose="02020502060401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9143600-B5DF-4E4A-A1D5-54133BCC65B3}"/>
              </a:ext>
            </a:extLst>
          </p:cNvPr>
          <p:cNvSpPr/>
          <p:nvPr/>
        </p:nvSpPr>
        <p:spPr>
          <a:xfrm>
            <a:off x="309311" y="2864722"/>
            <a:ext cx="8301289" cy="3042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Baseball </a:t>
            </a:r>
          </a:p>
          <a:p>
            <a:pPr marL="742950" lvl="1" indent="-285750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338 varsity teams</a:t>
            </a:r>
          </a:p>
          <a:p>
            <a:pPr marL="742950" lvl="1" indent="-285750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21 impacted by covid-19</a:t>
            </a:r>
          </a:p>
          <a:p>
            <a:pPr marL="742950" lvl="1" indent="-285750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12 ended seasons early</a:t>
            </a:r>
          </a:p>
          <a:p>
            <a:pPr marL="742950" lvl="1" indent="-285750">
              <a:lnSpc>
                <a:spcPct val="107000"/>
              </a:lnSpc>
              <a:buFont typeface="Courier New" panose="02070309020205020404" pitchFamily="49" charset="0"/>
              <a:buChar char="o"/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buFont typeface="Courier New" panose="02070309020205020404" pitchFamily="49" charset="0"/>
              <a:buChar char="o"/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Softball</a:t>
            </a:r>
          </a:p>
          <a:p>
            <a:pPr marL="742950" lvl="1" indent="-285750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335 varsity teams</a:t>
            </a:r>
          </a:p>
          <a:p>
            <a:pPr marL="742950" lvl="1" indent="-285750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26 impacted by covid-19</a:t>
            </a:r>
          </a:p>
          <a:p>
            <a:pPr marL="742950" lvl="1" indent="-285750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11 ended seasons early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F058112-132E-4FBD-8737-AEEA5402E5CE}"/>
              </a:ext>
            </a:extLst>
          </p:cNvPr>
          <p:cNvSpPr/>
          <p:nvPr/>
        </p:nvSpPr>
        <p:spPr>
          <a:xfrm>
            <a:off x="258132" y="1715852"/>
            <a:ext cx="8627736" cy="711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999"/>
              </a:lnSpc>
            </a:pPr>
            <a:r>
              <a:rPr lang="en-US" b="1" cap="all" spc="450" dirty="0">
                <a:solidFill>
                  <a:srgbClr val="740A11"/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Source: IGHSAU</a:t>
            </a:r>
            <a:r>
              <a:rPr lang="en-US" sz="1100" b="1" cap="all" spc="450" dirty="0">
                <a:solidFill>
                  <a:srgbClr val="3D3C3D"/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Iowa girls high school athletic union</a:t>
            </a:r>
          </a:p>
          <a:p>
            <a:pPr>
              <a:lnSpc>
                <a:spcPct val="114999"/>
              </a:lnSpc>
            </a:pPr>
            <a:r>
              <a:rPr lang="en-US" b="1" cap="all" spc="450" dirty="0">
                <a:solidFill>
                  <a:srgbClr val="740A11"/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720647D-3685-450C-ADCB-966619B33F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6100" y="2748702"/>
            <a:ext cx="711285" cy="711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2FE9BD8-5CEA-45A5-921A-621ADA695449}"/>
              </a:ext>
            </a:extLst>
          </p:cNvPr>
          <p:cNvSpPr txBox="1"/>
          <p:nvPr/>
        </p:nvSpPr>
        <p:spPr>
          <a:xfrm>
            <a:off x="6248485" y="2996576"/>
            <a:ext cx="16255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Chris’s take: dealing with social media</a:t>
            </a:r>
          </a:p>
        </p:txBody>
      </p:sp>
    </p:spTree>
    <p:extLst>
      <p:ext uri="{BB962C8B-B14F-4D97-AF65-F5344CB8AC3E}">
        <p14:creationId xmlns:p14="http://schemas.microsoft.com/office/powerpoint/2010/main" val="19046756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7">
            <a:extLst>
              <a:ext uri="{FF2B5EF4-FFF2-40B4-BE49-F238E27FC236}">
                <a16:creationId xmlns:a16="http://schemas.microsoft.com/office/drawing/2014/main" id="{D20345B4-8EDE-48E8-9984-04CF0E1AA434}"/>
              </a:ext>
            </a:extLst>
          </p:cNvPr>
          <p:cNvSpPr txBox="1"/>
          <p:nvPr/>
        </p:nvSpPr>
        <p:spPr>
          <a:xfrm>
            <a:off x="6781641" y="6363375"/>
            <a:ext cx="2545080" cy="544544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16cid="http://schemas.microsoft.com/office/word/2016/wordml/cid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rto="http://schemas.microsoft.com/office/word/2006/arto" xmlns:mo="http://schemas.microsoft.com/office/mac/office/2008/main" xmlns:mv="urn:schemas-microsoft-com:mac:vml" xmlns:o="urn:schemas-microsoft-com:office:office" xmlns:v="urn:schemas-microsoft-com:vml" xmlns:w10="urn:schemas-microsoft-com:office:word" xmlns:w="http://schemas.openxmlformats.org/wordprocessingml/2006/main" xmlns:ma14="http://schemas.microsoft.com/office/mac/drawingml/2011/main" xmlns:lc="http://schemas.openxmlformats.org/drawingml/2006/lockedCanvas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1200"/>
              </a:spcBef>
              <a:spcAft>
                <a:spcPts val="800"/>
              </a:spcAft>
            </a:pPr>
            <a:r>
              <a:rPr lang="en-US" sz="1200" b="1" cap="all" spc="200" dirty="0">
                <a:solidFill>
                  <a:srgbClr val="3C3D3C"/>
                </a:solidFill>
                <a:latin typeface="Agenda"/>
                <a:ea typeface="Calibri" panose="020F0502020204030204" pitchFamily="34" charset="0"/>
                <a:cs typeface="Times New Roman"/>
              </a:rPr>
              <a:t>August 20, 2020</a:t>
            </a:r>
            <a:endParaRPr lang="en-US" sz="1200" b="1" cap="all" spc="200" dirty="0">
              <a:solidFill>
                <a:srgbClr val="3C3D3C"/>
              </a:solidFill>
              <a:effectLst/>
              <a:latin typeface="Agenda"/>
              <a:ea typeface="Calibri" panose="020F0502020204030204" pitchFamily="34" charset="0"/>
              <a:cs typeface="Times New Roman"/>
            </a:endParaRPr>
          </a:p>
          <a:p>
            <a:pPr marL="0" marR="0" algn="just">
              <a:spcBef>
                <a:spcPts val="1200"/>
              </a:spcBef>
              <a:spcAft>
                <a:spcPts val="800"/>
              </a:spcAft>
            </a:pPr>
            <a:endParaRPr lang="en-US" sz="1200" spc="100" dirty="0">
              <a:effectLst/>
              <a:latin typeface="Granjon LT Std" panose="020505020705060204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B4F7E1-A57E-443E-B8A2-0682047E2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4FDBF-B95C-49E6-AB89-D6581B68EFD4}" type="slidenum">
              <a:rPr lang="en-US" smtClean="0"/>
              <a:t>3</a:t>
            </a:fld>
            <a:endParaRPr lang="en-US" dirty="0"/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40E9A3C4-F750-4269-B65E-1FA5C9C78626}"/>
              </a:ext>
            </a:extLst>
          </p:cNvPr>
          <p:cNvSpPr/>
          <p:nvPr/>
        </p:nvSpPr>
        <p:spPr>
          <a:xfrm rot="5400000">
            <a:off x="485592" y="823973"/>
            <a:ext cx="85769" cy="102358"/>
          </a:xfrm>
          <a:prstGeom prst="triangle">
            <a:avLst/>
          </a:prstGeom>
          <a:solidFill>
            <a:srgbClr val="7C2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8" name="Text Box 473">
            <a:extLst>
              <a:ext uri="{FF2B5EF4-FFF2-40B4-BE49-F238E27FC236}">
                <a16:creationId xmlns:a16="http://schemas.microsoft.com/office/drawing/2014/main" id="{B381BE3E-9EF5-4E60-902A-345C0BE2A23D}"/>
              </a:ext>
            </a:extLst>
          </p:cNvPr>
          <p:cNvSpPr txBox="1"/>
          <p:nvPr/>
        </p:nvSpPr>
        <p:spPr>
          <a:xfrm>
            <a:off x="675201" y="722927"/>
            <a:ext cx="8163999" cy="423486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="" xmlns:lc="http://schemas.openxmlformats.org/drawingml/2006/lockedCanvas" xmlns:ma14="http://schemas.microsoft.com/office/mac/drawingml/2011/main" xmlns:w="http://schemas.openxmlformats.org/wordprocessingml/2006/main" xmlns:w10="urn:schemas-microsoft-com:office:word" xmlns:v="urn:schemas-microsoft-com:vml" xmlns:o="urn:schemas-microsoft-com:office:office" xmlns:mv="urn:schemas-microsoft-com:mac:vml" xmlns:mo="http://schemas.microsoft.com/office/mac/office/2008/main" xmlns:arto="http://schemas.microsoft.com/office/word/2006/arto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cid="http://schemas.microsoft.com/office/word/2016/wordml/cid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80000"/>
              </a:lnSpc>
              <a:spcBef>
                <a:spcPts val="600"/>
              </a:spcBef>
            </a:pPr>
            <a:r>
              <a:rPr lang="en-US" sz="2400" b="1" cap="all" spc="400" dirty="0">
                <a:solidFill>
                  <a:srgbClr val="3C3D3C"/>
                </a:solidFill>
                <a:latin typeface="Perpetua"/>
                <a:ea typeface="Times New Roman" panose="02020603050405020304" pitchFamily="18" charset="0"/>
                <a:cs typeface="Times New Roman"/>
              </a:rPr>
              <a:t>Summer guidance: June 15</a:t>
            </a:r>
            <a:endParaRPr lang="en-US" sz="2400" b="1" cap="all" spc="400" dirty="0">
              <a:solidFill>
                <a:srgbClr val="740A11"/>
              </a:solidFill>
              <a:effectLst/>
              <a:latin typeface="Perpetua" panose="02020502060401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F058112-132E-4FBD-8737-AEEA5402E5CE}"/>
              </a:ext>
            </a:extLst>
          </p:cNvPr>
          <p:cNvSpPr/>
          <p:nvPr/>
        </p:nvSpPr>
        <p:spPr>
          <a:xfrm>
            <a:off x="258132" y="1715852"/>
            <a:ext cx="8627736" cy="789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999"/>
              </a:lnSpc>
            </a:pPr>
            <a:r>
              <a:rPr lang="en-US" b="1" cap="all" spc="450" dirty="0">
                <a:solidFill>
                  <a:srgbClr val="740A11"/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Source IGHSAU</a:t>
            </a:r>
            <a:r>
              <a:rPr lang="en-US" sz="1100" b="1" cap="all" spc="450" dirty="0">
                <a:solidFill>
                  <a:srgbClr val="3D3C3D"/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4999"/>
              </a:lnSpc>
            </a:pPr>
            <a:endParaRPr lang="en-US" sz="1100" b="1" cap="all" spc="450" dirty="0">
              <a:solidFill>
                <a:srgbClr val="3D3C3D"/>
              </a:solidFill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4999"/>
              </a:lnSpc>
            </a:pPr>
            <a:r>
              <a:rPr lang="en-US" sz="1100" b="1" cap="all" spc="450" dirty="0">
                <a:solidFill>
                  <a:srgbClr val="3D3C3D"/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Themes: Social distance, clean equipment, screen</a:t>
            </a:r>
            <a:endParaRPr lang="en-US" b="1" cap="all" spc="450" dirty="0">
              <a:solidFill>
                <a:srgbClr val="740A11"/>
              </a:solidFill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CEC7A4D-0C4D-4282-9C0C-046B5BE0EAE0}"/>
              </a:ext>
            </a:extLst>
          </p:cNvPr>
          <p:cNvSpPr/>
          <p:nvPr/>
        </p:nvSpPr>
        <p:spPr>
          <a:xfrm>
            <a:off x="258131" y="2507655"/>
            <a:ext cx="8281569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q"/>
            </a:pPr>
            <a:r>
              <a:rPr lang="en-US" sz="1200" dirty="0"/>
              <a:t>Post signage prominently indicating no one should attend or participate in games if they currently have</a:t>
            </a:r>
          </a:p>
          <a:p>
            <a:r>
              <a:rPr lang="en-US" sz="1200" dirty="0"/>
              <a:t>symptoms or have been in contact with anyone with a confirmed COVID-19 diagnosis in the last 14 days.</a:t>
            </a:r>
          </a:p>
          <a:p>
            <a:r>
              <a:rPr lang="en-US" sz="1200" dirty="0"/>
              <a:t>❑ Use of dugouts is permitted during games only.</a:t>
            </a:r>
          </a:p>
          <a:p>
            <a:r>
              <a:rPr lang="en-US" sz="1200" dirty="0"/>
              <a:t>❑ Players should use their own gloves, helmets, and bats as much as possible.</a:t>
            </a:r>
          </a:p>
          <a:p>
            <a:r>
              <a:rPr lang="en-US" sz="1200" dirty="0"/>
              <a:t>❑ Players must bring their own water/beverage to consume during and after games. No shared drinking fountains, water stations, or coolers may be used.</a:t>
            </a:r>
          </a:p>
          <a:p>
            <a:r>
              <a:rPr lang="en-US" sz="1200" dirty="0"/>
              <a:t>❑ Coaches must sanitize shared equipment before and after each game.</a:t>
            </a:r>
          </a:p>
          <a:p>
            <a:r>
              <a:rPr lang="en-US" sz="1200" dirty="0"/>
              <a:t>❑ Players and coaches should check their temperatures before attending practices or games.</a:t>
            </a:r>
          </a:p>
          <a:p>
            <a:r>
              <a:rPr lang="en-US" sz="1200" dirty="0"/>
              <a:t>❑ Anyone with symptoms of illness is not allowed to participate.</a:t>
            </a:r>
          </a:p>
          <a:p>
            <a:r>
              <a:rPr lang="en-US" sz="1200" dirty="0"/>
              <a:t>❑ Schools must limit the use of bleachers for fans. Encourage fans to bring their own chairs or stand.</a:t>
            </a:r>
          </a:p>
          <a:p>
            <a:r>
              <a:rPr lang="en-US" sz="1200" dirty="0"/>
              <a:t>Fans should practice social distancing between different household units and accept personal</a:t>
            </a:r>
          </a:p>
          <a:p>
            <a:r>
              <a:rPr lang="en-US" sz="1200" dirty="0"/>
              <a:t>responsibility for public health guidelines.</a:t>
            </a:r>
          </a:p>
          <a:p>
            <a:r>
              <a:rPr lang="en-US" sz="1200" dirty="0"/>
              <a:t>❑ Schools must also implement any other reasonable measures under the circumstances of each school</a:t>
            </a:r>
          </a:p>
          <a:p>
            <a:r>
              <a:rPr lang="en-US" sz="1200" dirty="0"/>
              <a:t>to ensure social distancing of staff, students, and community members, increased hygiene practices,</a:t>
            </a:r>
          </a:p>
          <a:p>
            <a:r>
              <a:rPr lang="en-US" sz="1200" dirty="0"/>
              <a:t>and other public health measures to reduce the risk of transmission of COVID-19 consistent with</a:t>
            </a:r>
          </a:p>
          <a:p>
            <a:r>
              <a:rPr lang="en-US" sz="1200" dirty="0"/>
              <a:t>guidance issued by the IDPH.</a:t>
            </a:r>
          </a:p>
          <a:p>
            <a:r>
              <a:rPr lang="en-US" sz="1200" dirty="0"/>
              <a:t>❑ Fans must not attend if they have symptoms of illness.</a:t>
            </a:r>
          </a:p>
          <a:p>
            <a:r>
              <a:rPr lang="en-US" sz="1200" dirty="0"/>
              <a:t>❑ No concessions stands are permitted.</a:t>
            </a:r>
          </a:p>
          <a:p>
            <a:r>
              <a:rPr lang="en-US" sz="1200" dirty="0"/>
              <a:t>❑ Contact public health if a positive case of COVID-19 is reported</a:t>
            </a:r>
          </a:p>
        </p:txBody>
      </p:sp>
    </p:spTree>
    <p:extLst>
      <p:ext uri="{BB962C8B-B14F-4D97-AF65-F5344CB8AC3E}">
        <p14:creationId xmlns:p14="http://schemas.microsoft.com/office/powerpoint/2010/main" val="5790911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7">
            <a:extLst>
              <a:ext uri="{FF2B5EF4-FFF2-40B4-BE49-F238E27FC236}">
                <a16:creationId xmlns:a16="http://schemas.microsoft.com/office/drawing/2014/main" id="{D20345B4-8EDE-48E8-9984-04CF0E1AA434}"/>
              </a:ext>
            </a:extLst>
          </p:cNvPr>
          <p:cNvSpPr txBox="1"/>
          <p:nvPr/>
        </p:nvSpPr>
        <p:spPr>
          <a:xfrm>
            <a:off x="6781641" y="6363375"/>
            <a:ext cx="2545080" cy="544544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16cid="http://schemas.microsoft.com/office/word/2016/wordml/cid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rto="http://schemas.microsoft.com/office/word/2006/arto" xmlns:mo="http://schemas.microsoft.com/office/mac/office/2008/main" xmlns:mv="urn:schemas-microsoft-com:mac:vml" xmlns:o="urn:schemas-microsoft-com:office:office" xmlns:v="urn:schemas-microsoft-com:vml" xmlns:w10="urn:schemas-microsoft-com:office:word" xmlns:w="http://schemas.openxmlformats.org/wordprocessingml/2006/main" xmlns:ma14="http://schemas.microsoft.com/office/mac/drawingml/2011/main" xmlns:lc="http://schemas.openxmlformats.org/drawingml/2006/lockedCanvas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1200"/>
              </a:spcBef>
              <a:spcAft>
                <a:spcPts val="800"/>
              </a:spcAft>
            </a:pPr>
            <a:r>
              <a:rPr lang="en-US" sz="1200" b="1" cap="all" spc="200" dirty="0">
                <a:solidFill>
                  <a:srgbClr val="3C3D3C"/>
                </a:solidFill>
                <a:latin typeface="Agenda"/>
                <a:ea typeface="Calibri" panose="020F0502020204030204" pitchFamily="34" charset="0"/>
                <a:cs typeface="Times New Roman"/>
              </a:rPr>
              <a:t>August 20, 2020</a:t>
            </a:r>
            <a:endParaRPr lang="en-US" sz="1200" b="1" cap="all" spc="200" dirty="0">
              <a:solidFill>
                <a:srgbClr val="3C3D3C"/>
              </a:solidFill>
              <a:effectLst/>
              <a:latin typeface="Agenda"/>
              <a:ea typeface="Calibri" panose="020F0502020204030204" pitchFamily="34" charset="0"/>
              <a:cs typeface="Times New Roman"/>
            </a:endParaRPr>
          </a:p>
          <a:p>
            <a:pPr marL="0" marR="0" algn="just">
              <a:spcBef>
                <a:spcPts val="1200"/>
              </a:spcBef>
              <a:spcAft>
                <a:spcPts val="800"/>
              </a:spcAft>
            </a:pPr>
            <a:endParaRPr lang="en-US" sz="1200" spc="100" dirty="0">
              <a:effectLst/>
              <a:latin typeface="Granjon LT Std" panose="020505020705060204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B4F7E1-A57E-443E-B8A2-0682047E2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4FDBF-B95C-49E6-AB89-D6581B68EFD4}" type="slidenum">
              <a:rPr lang="en-US" smtClean="0"/>
              <a:t>4</a:t>
            </a:fld>
            <a:endParaRPr lang="en-US" dirty="0"/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40E9A3C4-F750-4269-B65E-1FA5C9C78626}"/>
              </a:ext>
            </a:extLst>
          </p:cNvPr>
          <p:cNvSpPr/>
          <p:nvPr/>
        </p:nvSpPr>
        <p:spPr>
          <a:xfrm rot="5400000">
            <a:off x="485592" y="823973"/>
            <a:ext cx="85769" cy="102358"/>
          </a:xfrm>
          <a:prstGeom prst="triangle">
            <a:avLst/>
          </a:prstGeom>
          <a:solidFill>
            <a:srgbClr val="7C2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8" name="Text Box 473">
            <a:extLst>
              <a:ext uri="{FF2B5EF4-FFF2-40B4-BE49-F238E27FC236}">
                <a16:creationId xmlns:a16="http://schemas.microsoft.com/office/drawing/2014/main" id="{B381BE3E-9EF5-4E60-902A-345C0BE2A23D}"/>
              </a:ext>
            </a:extLst>
          </p:cNvPr>
          <p:cNvSpPr txBox="1"/>
          <p:nvPr/>
        </p:nvSpPr>
        <p:spPr>
          <a:xfrm>
            <a:off x="675201" y="722927"/>
            <a:ext cx="8163999" cy="423486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="" xmlns:lc="http://schemas.openxmlformats.org/drawingml/2006/lockedCanvas" xmlns:ma14="http://schemas.microsoft.com/office/mac/drawingml/2011/main" xmlns:w="http://schemas.openxmlformats.org/wordprocessingml/2006/main" xmlns:w10="urn:schemas-microsoft-com:office:word" xmlns:v="urn:schemas-microsoft-com:vml" xmlns:o="urn:schemas-microsoft-com:office:office" xmlns:mv="urn:schemas-microsoft-com:mac:vml" xmlns:mo="http://schemas.microsoft.com/office/mac/office/2008/main" xmlns:arto="http://schemas.microsoft.com/office/word/2006/arto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cid="http://schemas.microsoft.com/office/word/2016/wordml/cid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80000"/>
              </a:lnSpc>
              <a:spcBef>
                <a:spcPts val="600"/>
              </a:spcBef>
            </a:pPr>
            <a:r>
              <a:rPr lang="en-US" sz="2400" b="1" cap="all" spc="400" dirty="0">
                <a:solidFill>
                  <a:srgbClr val="3C3D3C"/>
                </a:solidFill>
                <a:latin typeface="Perpetua"/>
                <a:ea typeface="Times New Roman" panose="02020603050405020304" pitchFamily="18" charset="0"/>
                <a:cs typeface="Times New Roman"/>
              </a:rPr>
              <a:t>Fall sport guidance</a:t>
            </a:r>
            <a:endParaRPr lang="en-US" sz="2400" b="1" cap="all" spc="400" dirty="0">
              <a:solidFill>
                <a:srgbClr val="740A11"/>
              </a:solidFill>
              <a:effectLst/>
              <a:latin typeface="Perpetua" panose="02020502060401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F058112-132E-4FBD-8737-AEEA5402E5CE}"/>
              </a:ext>
            </a:extLst>
          </p:cNvPr>
          <p:cNvSpPr/>
          <p:nvPr/>
        </p:nvSpPr>
        <p:spPr>
          <a:xfrm>
            <a:off x="258132" y="1715852"/>
            <a:ext cx="8627736" cy="789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999"/>
              </a:lnSpc>
            </a:pPr>
            <a:r>
              <a:rPr lang="en-US" b="1" cap="all" spc="450" dirty="0">
                <a:solidFill>
                  <a:srgbClr val="740A11"/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Source IHSAA</a:t>
            </a:r>
            <a:r>
              <a:rPr lang="en-US" sz="1100" b="1" cap="all" spc="450" dirty="0">
                <a:solidFill>
                  <a:srgbClr val="3D3C3D"/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Iowa high school athletic association </a:t>
            </a:r>
          </a:p>
          <a:p>
            <a:pPr>
              <a:lnSpc>
                <a:spcPct val="114999"/>
              </a:lnSpc>
            </a:pPr>
            <a:endParaRPr lang="en-US" sz="1100" b="1" cap="all" spc="450" dirty="0">
              <a:solidFill>
                <a:srgbClr val="3D3C3D"/>
              </a:solidFill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4999"/>
              </a:lnSpc>
            </a:pPr>
            <a:r>
              <a:rPr lang="en-US" sz="1100" b="1" cap="all" spc="450" dirty="0">
                <a:solidFill>
                  <a:srgbClr val="3D3C3D"/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Highlighted guidance for fall sports</a:t>
            </a:r>
            <a:endParaRPr lang="en-US" b="1" cap="all" spc="450" dirty="0">
              <a:solidFill>
                <a:srgbClr val="740A11"/>
              </a:solidFill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18D943DC-F000-41B0-8035-FC0818BC1A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80803626"/>
              </p:ext>
            </p:extLst>
          </p:nvPr>
        </p:nvGraphicFramePr>
        <p:xfrm>
          <a:off x="217050" y="2126539"/>
          <a:ext cx="8352468" cy="40482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172036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7">
            <a:extLst>
              <a:ext uri="{FF2B5EF4-FFF2-40B4-BE49-F238E27FC236}">
                <a16:creationId xmlns:a16="http://schemas.microsoft.com/office/drawing/2014/main" id="{D20345B4-8EDE-48E8-9984-04CF0E1AA434}"/>
              </a:ext>
            </a:extLst>
          </p:cNvPr>
          <p:cNvSpPr txBox="1"/>
          <p:nvPr/>
        </p:nvSpPr>
        <p:spPr>
          <a:xfrm>
            <a:off x="6781641" y="6363375"/>
            <a:ext cx="2545080" cy="544544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16cid="http://schemas.microsoft.com/office/word/2016/wordml/cid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rto="http://schemas.microsoft.com/office/word/2006/arto" xmlns:mo="http://schemas.microsoft.com/office/mac/office/2008/main" xmlns:mv="urn:schemas-microsoft-com:mac:vml" xmlns:o="urn:schemas-microsoft-com:office:office" xmlns:v="urn:schemas-microsoft-com:vml" xmlns:w10="urn:schemas-microsoft-com:office:word" xmlns:w="http://schemas.openxmlformats.org/wordprocessingml/2006/main" xmlns:ma14="http://schemas.microsoft.com/office/mac/drawingml/2011/main" xmlns:lc="http://schemas.openxmlformats.org/drawingml/2006/lockedCanvas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1200"/>
              </a:spcBef>
              <a:spcAft>
                <a:spcPts val="800"/>
              </a:spcAft>
            </a:pPr>
            <a:r>
              <a:rPr lang="en-US" sz="1200" b="1" cap="all" spc="200" dirty="0">
                <a:solidFill>
                  <a:srgbClr val="3C3D3C"/>
                </a:solidFill>
                <a:latin typeface="Agenda"/>
                <a:ea typeface="Calibri" panose="020F0502020204030204" pitchFamily="34" charset="0"/>
                <a:cs typeface="Times New Roman"/>
              </a:rPr>
              <a:t>August 20, 2020</a:t>
            </a:r>
            <a:endParaRPr lang="en-US" sz="1200" b="1" cap="all" spc="200" dirty="0">
              <a:solidFill>
                <a:srgbClr val="3C3D3C"/>
              </a:solidFill>
              <a:effectLst/>
              <a:latin typeface="Agenda"/>
              <a:ea typeface="Calibri" panose="020F0502020204030204" pitchFamily="34" charset="0"/>
              <a:cs typeface="Times New Roman"/>
            </a:endParaRPr>
          </a:p>
          <a:p>
            <a:pPr marL="0" marR="0" algn="just">
              <a:spcBef>
                <a:spcPts val="1200"/>
              </a:spcBef>
              <a:spcAft>
                <a:spcPts val="800"/>
              </a:spcAft>
            </a:pPr>
            <a:endParaRPr lang="en-US" sz="1200" spc="100" dirty="0">
              <a:effectLst/>
              <a:latin typeface="Granjon LT Std" panose="020505020705060204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B4F7E1-A57E-443E-B8A2-0682047E2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4FDBF-B95C-49E6-AB89-D6581B68EFD4}" type="slidenum">
              <a:rPr lang="en-US" smtClean="0"/>
              <a:t>5</a:t>
            </a:fld>
            <a:endParaRPr lang="en-US" dirty="0"/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40E9A3C4-F750-4269-B65E-1FA5C9C78626}"/>
              </a:ext>
            </a:extLst>
          </p:cNvPr>
          <p:cNvSpPr/>
          <p:nvPr/>
        </p:nvSpPr>
        <p:spPr>
          <a:xfrm rot="5400000">
            <a:off x="485592" y="823973"/>
            <a:ext cx="85769" cy="102358"/>
          </a:xfrm>
          <a:prstGeom prst="triangle">
            <a:avLst/>
          </a:prstGeom>
          <a:solidFill>
            <a:srgbClr val="7C2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8" name="Text Box 473">
            <a:extLst>
              <a:ext uri="{FF2B5EF4-FFF2-40B4-BE49-F238E27FC236}">
                <a16:creationId xmlns:a16="http://schemas.microsoft.com/office/drawing/2014/main" id="{B381BE3E-9EF5-4E60-902A-345C0BE2A23D}"/>
              </a:ext>
            </a:extLst>
          </p:cNvPr>
          <p:cNvSpPr txBox="1"/>
          <p:nvPr/>
        </p:nvSpPr>
        <p:spPr>
          <a:xfrm>
            <a:off x="675201" y="722927"/>
            <a:ext cx="8163999" cy="423486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="" xmlns:lc="http://schemas.openxmlformats.org/drawingml/2006/lockedCanvas" xmlns:ma14="http://schemas.microsoft.com/office/mac/drawingml/2011/main" xmlns:w="http://schemas.openxmlformats.org/wordprocessingml/2006/main" xmlns:w10="urn:schemas-microsoft-com:office:word" xmlns:v="urn:schemas-microsoft-com:vml" xmlns:o="urn:schemas-microsoft-com:office:office" xmlns:mv="urn:schemas-microsoft-com:mac:vml" xmlns:mo="http://schemas.microsoft.com/office/mac/office/2008/main" xmlns:arto="http://schemas.microsoft.com/office/word/2006/arto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cid="http://schemas.microsoft.com/office/word/2016/wordml/cid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80000"/>
              </a:lnSpc>
              <a:spcBef>
                <a:spcPts val="600"/>
              </a:spcBef>
            </a:pPr>
            <a:r>
              <a:rPr lang="en-US" sz="2400" b="1" cap="all" spc="400" dirty="0">
                <a:solidFill>
                  <a:srgbClr val="3C3D3C"/>
                </a:solidFill>
                <a:latin typeface="Perpetua"/>
                <a:ea typeface="Times New Roman" panose="02020603050405020304" pitchFamily="18" charset="0"/>
                <a:cs typeface="Times New Roman"/>
              </a:rPr>
              <a:t>General guidance for all sports</a:t>
            </a:r>
            <a:endParaRPr lang="en-US" sz="2400" b="1" cap="all" spc="400" dirty="0">
              <a:solidFill>
                <a:srgbClr val="740A11"/>
              </a:solidFill>
              <a:effectLst/>
              <a:latin typeface="Perpetua" panose="02020502060401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F058112-132E-4FBD-8737-AEEA5402E5CE}"/>
              </a:ext>
            </a:extLst>
          </p:cNvPr>
          <p:cNvSpPr/>
          <p:nvPr/>
        </p:nvSpPr>
        <p:spPr>
          <a:xfrm>
            <a:off x="258132" y="1715852"/>
            <a:ext cx="8627736" cy="3927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999"/>
              </a:lnSpc>
            </a:pPr>
            <a:r>
              <a:rPr lang="en-US" b="1" cap="all" spc="450" dirty="0">
                <a:solidFill>
                  <a:srgbClr val="740A11"/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Source IHSAA</a:t>
            </a:r>
            <a:r>
              <a:rPr lang="en-US" sz="1100" b="1" cap="all" spc="450" dirty="0">
                <a:solidFill>
                  <a:srgbClr val="3D3C3D"/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Iowa high school athletic association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AA24E7-C495-428D-8AB5-9E0A1630F086}"/>
              </a:ext>
            </a:extLst>
          </p:cNvPr>
          <p:cNvSpPr txBox="1"/>
          <p:nvPr/>
        </p:nvSpPr>
        <p:spPr>
          <a:xfrm>
            <a:off x="258132" y="2899688"/>
            <a:ext cx="792066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Social distancing during warm-ups, drills, and meetings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Masks encouraged but not required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Essential personnel only on the field of play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No handshakes, hugging, fist bumps, etc.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Use of personal sports equipment when possible, regular cleaning of shared equipment when not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19925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7">
            <a:extLst>
              <a:ext uri="{FF2B5EF4-FFF2-40B4-BE49-F238E27FC236}">
                <a16:creationId xmlns:a16="http://schemas.microsoft.com/office/drawing/2014/main" id="{D20345B4-8EDE-48E8-9984-04CF0E1AA434}"/>
              </a:ext>
            </a:extLst>
          </p:cNvPr>
          <p:cNvSpPr txBox="1"/>
          <p:nvPr/>
        </p:nvSpPr>
        <p:spPr>
          <a:xfrm>
            <a:off x="6781641" y="6363375"/>
            <a:ext cx="2545080" cy="544544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16cid="http://schemas.microsoft.com/office/word/2016/wordml/cid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rto="http://schemas.microsoft.com/office/word/2006/arto" xmlns:mo="http://schemas.microsoft.com/office/mac/office/2008/main" xmlns:mv="urn:schemas-microsoft-com:mac:vml" xmlns:o="urn:schemas-microsoft-com:office:office" xmlns:v="urn:schemas-microsoft-com:vml" xmlns:w10="urn:schemas-microsoft-com:office:word" xmlns:w="http://schemas.openxmlformats.org/wordprocessingml/2006/main" xmlns:ma14="http://schemas.microsoft.com/office/mac/drawingml/2011/main" xmlns:lc="http://schemas.openxmlformats.org/drawingml/2006/lockedCanvas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1200"/>
              </a:spcBef>
              <a:spcAft>
                <a:spcPts val="800"/>
              </a:spcAft>
            </a:pPr>
            <a:r>
              <a:rPr lang="en-US" sz="1200" b="1" cap="all" spc="200" dirty="0">
                <a:solidFill>
                  <a:srgbClr val="3C3D3C"/>
                </a:solidFill>
                <a:latin typeface="Agenda"/>
                <a:ea typeface="Calibri" panose="020F0502020204030204" pitchFamily="34" charset="0"/>
                <a:cs typeface="Times New Roman"/>
              </a:rPr>
              <a:t>August 20, 2020</a:t>
            </a:r>
            <a:endParaRPr lang="en-US" sz="1200" b="1" cap="all" spc="200" dirty="0">
              <a:solidFill>
                <a:srgbClr val="3C3D3C"/>
              </a:solidFill>
              <a:effectLst/>
              <a:latin typeface="Agenda"/>
              <a:ea typeface="Calibri" panose="020F0502020204030204" pitchFamily="34" charset="0"/>
              <a:cs typeface="Times New Roman"/>
            </a:endParaRPr>
          </a:p>
          <a:p>
            <a:pPr marL="0" marR="0" algn="just">
              <a:spcBef>
                <a:spcPts val="1200"/>
              </a:spcBef>
              <a:spcAft>
                <a:spcPts val="800"/>
              </a:spcAft>
            </a:pPr>
            <a:endParaRPr lang="en-US" sz="1200" spc="100" dirty="0">
              <a:effectLst/>
              <a:latin typeface="Granjon LT Std" panose="020505020705060204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B4F7E1-A57E-443E-B8A2-0682047E2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4FDBF-B95C-49E6-AB89-D6581B68EFD4}" type="slidenum">
              <a:rPr lang="en-US" smtClean="0"/>
              <a:t>6</a:t>
            </a:fld>
            <a:endParaRPr lang="en-US" dirty="0"/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40E9A3C4-F750-4269-B65E-1FA5C9C78626}"/>
              </a:ext>
            </a:extLst>
          </p:cNvPr>
          <p:cNvSpPr/>
          <p:nvPr/>
        </p:nvSpPr>
        <p:spPr>
          <a:xfrm rot="5400000">
            <a:off x="485592" y="823973"/>
            <a:ext cx="85769" cy="102358"/>
          </a:xfrm>
          <a:prstGeom prst="triangle">
            <a:avLst/>
          </a:prstGeom>
          <a:solidFill>
            <a:srgbClr val="7C2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8" name="Text Box 473">
            <a:extLst>
              <a:ext uri="{FF2B5EF4-FFF2-40B4-BE49-F238E27FC236}">
                <a16:creationId xmlns:a16="http://schemas.microsoft.com/office/drawing/2014/main" id="{B381BE3E-9EF5-4E60-902A-345C0BE2A23D}"/>
              </a:ext>
            </a:extLst>
          </p:cNvPr>
          <p:cNvSpPr txBox="1"/>
          <p:nvPr/>
        </p:nvSpPr>
        <p:spPr>
          <a:xfrm>
            <a:off x="675201" y="722927"/>
            <a:ext cx="8163999" cy="423486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="" xmlns:lc="http://schemas.openxmlformats.org/drawingml/2006/lockedCanvas" xmlns:ma14="http://schemas.microsoft.com/office/mac/drawingml/2011/main" xmlns:w="http://schemas.openxmlformats.org/wordprocessingml/2006/main" xmlns:w10="urn:schemas-microsoft-com:office:word" xmlns:v="urn:schemas-microsoft-com:vml" xmlns:o="urn:schemas-microsoft-com:office:office" xmlns:mv="urn:schemas-microsoft-com:mac:vml" xmlns:mo="http://schemas.microsoft.com/office/mac/office/2008/main" xmlns:arto="http://schemas.microsoft.com/office/word/2006/arto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cid="http://schemas.microsoft.com/office/word/2016/wordml/cid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80000"/>
              </a:lnSpc>
              <a:spcBef>
                <a:spcPts val="600"/>
              </a:spcBef>
            </a:pPr>
            <a:r>
              <a:rPr lang="en-US" sz="2400" b="1" cap="all" spc="400" dirty="0">
                <a:solidFill>
                  <a:srgbClr val="3C3D3C"/>
                </a:solidFill>
                <a:latin typeface="Perpetua"/>
                <a:ea typeface="Times New Roman" panose="02020603050405020304" pitchFamily="18" charset="0"/>
                <a:cs typeface="Times New Roman"/>
              </a:rPr>
              <a:t>Strength &amp; conditioning</a:t>
            </a:r>
            <a:endParaRPr lang="en-US" sz="2400" b="1" cap="all" spc="400" dirty="0">
              <a:solidFill>
                <a:srgbClr val="740A11"/>
              </a:solidFill>
              <a:effectLst/>
              <a:latin typeface="Perpetua" panose="02020502060401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F058112-132E-4FBD-8737-AEEA5402E5CE}"/>
              </a:ext>
            </a:extLst>
          </p:cNvPr>
          <p:cNvSpPr/>
          <p:nvPr/>
        </p:nvSpPr>
        <p:spPr>
          <a:xfrm>
            <a:off x="258132" y="1715852"/>
            <a:ext cx="8627736" cy="594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999"/>
              </a:lnSpc>
            </a:pPr>
            <a:r>
              <a:rPr lang="en-US" b="1" cap="all" spc="450" dirty="0">
                <a:solidFill>
                  <a:srgbClr val="740A11"/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Source IHSAA</a:t>
            </a:r>
            <a:r>
              <a:rPr lang="en-US" sz="1100" b="1" cap="all" spc="450" dirty="0">
                <a:solidFill>
                  <a:srgbClr val="3D3C3D"/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Iowa high school athletic association </a:t>
            </a:r>
          </a:p>
          <a:p>
            <a:pPr>
              <a:lnSpc>
                <a:spcPct val="114999"/>
              </a:lnSpc>
            </a:pPr>
            <a:endParaRPr lang="en-US" sz="1100" b="1" cap="all" spc="450" dirty="0">
              <a:solidFill>
                <a:srgbClr val="3D3C3D"/>
              </a:solidFill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AA24E7-C495-428D-8AB5-9E0A1630F086}"/>
              </a:ext>
            </a:extLst>
          </p:cNvPr>
          <p:cNvSpPr txBox="1"/>
          <p:nvPr/>
        </p:nvSpPr>
        <p:spPr>
          <a:xfrm>
            <a:off x="258132" y="2899688"/>
            <a:ext cx="79206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dirty="0"/>
              <a:t>Work-out in pods of up to 10 to allow for contact tracing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/>
              <a:t>Pods must be pre-assigned and consistent regardless of whether a student switches sports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dirty="0"/>
              <a:t>Log daily attendance, activities, and screening for symptoms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dirty="0"/>
              <a:t>Follow CDC guidance for cleaning &amp; disinfecting (see last week’s </a:t>
            </a:r>
            <a:r>
              <a:rPr lang="en-US" dirty="0">
                <a:hlinkClick r:id="rId2"/>
              </a:rPr>
              <a:t>webinar</a:t>
            </a:r>
            <a:r>
              <a:rPr lang="en-US" dirty="0"/>
              <a:t> for guidance)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dirty="0"/>
              <a:t>Social distancing – 6 ft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dirty="0"/>
              <a:t>When lifting requires a spotter, use two, one on each end of a bar and both should wear masks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dirty="0"/>
              <a:t>Athletes should bring their own equipment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6" name="Graphic 5" descr="Body builder">
            <a:extLst>
              <a:ext uri="{FF2B5EF4-FFF2-40B4-BE49-F238E27FC236}">
                <a16:creationId xmlns:a16="http://schemas.microsoft.com/office/drawing/2014/main" id="{EC6C0FC4-3532-4DF5-831C-9E9ADD3FB0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81641" y="54199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2070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7">
            <a:extLst>
              <a:ext uri="{FF2B5EF4-FFF2-40B4-BE49-F238E27FC236}">
                <a16:creationId xmlns:a16="http://schemas.microsoft.com/office/drawing/2014/main" id="{D20345B4-8EDE-48E8-9984-04CF0E1AA434}"/>
              </a:ext>
            </a:extLst>
          </p:cNvPr>
          <p:cNvSpPr txBox="1"/>
          <p:nvPr/>
        </p:nvSpPr>
        <p:spPr>
          <a:xfrm>
            <a:off x="6781641" y="6363375"/>
            <a:ext cx="2545080" cy="544544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16cid="http://schemas.microsoft.com/office/word/2016/wordml/cid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rto="http://schemas.microsoft.com/office/word/2006/arto" xmlns:mo="http://schemas.microsoft.com/office/mac/office/2008/main" xmlns:mv="urn:schemas-microsoft-com:mac:vml" xmlns:o="urn:schemas-microsoft-com:office:office" xmlns:v="urn:schemas-microsoft-com:vml" xmlns:w10="urn:schemas-microsoft-com:office:word" xmlns:w="http://schemas.openxmlformats.org/wordprocessingml/2006/main" xmlns:ma14="http://schemas.microsoft.com/office/mac/drawingml/2011/main" xmlns:lc="http://schemas.openxmlformats.org/drawingml/2006/lockedCanvas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1200"/>
              </a:spcBef>
              <a:spcAft>
                <a:spcPts val="800"/>
              </a:spcAft>
            </a:pPr>
            <a:r>
              <a:rPr lang="en-US" sz="1200" b="1" cap="all" spc="200" dirty="0">
                <a:solidFill>
                  <a:srgbClr val="3C3D3C"/>
                </a:solidFill>
                <a:latin typeface="Agenda"/>
                <a:ea typeface="Calibri" panose="020F0502020204030204" pitchFamily="34" charset="0"/>
                <a:cs typeface="Times New Roman"/>
              </a:rPr>
              <a:t>August 20, 2020</a:t>
            </a:r>
            <a:endParaRPr lang="en-US" sz="1200" b="1" cap="all" spc="200" dirty="0">
              <a:solidFill>
                <a:srgbClr val="3C3D3C"/>
              </a:solidFill>
              <a:effectLst/>
              <a:latin typeface="Agenda"/>
              <a:ea typeface="Calibri" panose="020F0502020204030204" pitchFamily="34" charset="0"/>
              <a:cs typeface="Times New Roman"/>
            </a:endParaRPr>
          </a:p>
          <a:p>
            <a:pPr marL="0" marR="0" algn="just">
              <a:spcBef>
                <a:spcPts val="1200"/>
              </a:spcBef>
              <a:spcAft>
                <a:spcPts val="800"/>
              </a:spcAft>
            </a:pPr>
            <a:endParaRPr lang="en-US" sz="1200" spc="100" dirty="0">
              <a:effectLst/>
              <a:latin typeface="Granjon LT Std" panose="020505020705060204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B4F7E1-A57E-443E-B8A2-0682047E2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4FDBF-B95C-49E6-AB89-D6581B68EFD4}" type="slidenum">
              <a:rPr lang="en-US" smtClean="0"/>
              <a:t>7</a:t>
            </a:fld>
            <a:endParaRPr lang="en-US" dirty="0"/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40E9A3C4-F750-4269-B65E-1FA5C9C78626}"/>
              </a:ext>
            </a:extLst>
          </p:cNvPr>
          <p:cNvSpPr/>
          <p:nvPr/>
        </p:nvSpPr>
        <p:spPr>
          <a:xfrm rot="5400000">
            <a:off x="485592" y="823973"/>
            <a:ext cx="85769" cy="102358"/>
          </a:xfrm>
          <a:prstGeom prst="triangle">
            <a:avLst/>
          </a:prstGeom>
          <a:solidFill>
            <a:srgbClr val="7C2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8" name="Text Box 473">
            <a:extLst>
              <a:ext uri="{FF2B5EF4-FFF2-40B4-BE49-F238E27FC236}">
                <a16:creationId xmlns:a16="http://schemas.microsoft.com/office/drawing/2014/main" id="{B381BE3E-9EF5-4E60-902A-345C0BE2A23D}"/>
              </a:ext>
            </a:extLst>
          </p:cNvPr>
          <p:cNvSpPr txBox="1"/>
          <p:nvPr/>
        </p:nvSpPr>
        <p:spPr>
          <a:xfrm>
            <a:off x="675201" y="722927"/>
            <a:ext cx="8163999" cy="423486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="" xmlns:lc="http://schemas.openxmlformats.org/drawingml/2006/lockedCanvas" xmlns:ma14="http://schemas.microsoft.com/office/mac/drawingml/2011/main" xmlns:w="http://schemas.openxmlformats.org/wordprocessingml/2006/main" xmlns:w10="urn:schemas-microsoft-com:office:word" xmlns:v="urn:schemas-microsoft-com:vml" xmlns:o="urn:schemas-microsoft-com:office:office" xmlns:mv="urn:schemas-microsoft-com:mac:vml" xmlns:mo="http://schemas.microsoft.com/office/mac/office/2008/main" xmlns:arto="http://schemas.microsoft.com/office/word/2006/arto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cid="http://schemas.microsoft.com/office/word/2016/wordml/cid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80000"/>
              </a:lnSpc>
              <a:spcBef>
                <a:spcPts val="600"/>
              </a:spcBef>
            </a:pPr>
            <a:r>
              <a:rPr lang="en-US" sz="2400" b="1" cap="all" spc="400" dirty="0">
                <a:solidFill>
                  <a:srgbClr val="3C3D3C"/>
                </a:solidFill>
                <a:latin typeface="Perpetua"/>
                <a:ea typeface="Times New Roman" panose="02020603050405020304" pitchFamily="18" charset="0"/>
                <a:cs typeface="Times New Roman"/>
              </a:rPr>
              <a:t>A coach’s take</a:t>
            </a:r>
            <a:endParaRPr lang="en-US" sz="2400" b="1" cap="all" spc="400" dirty="0">
              <a:solidFill>
                <a:srgbClr val="740A11"/>
              </a:solidFill>
              <a:effectLst/>
              <a:latin typeface="Perpetua" panose="020205020604010203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F058112-132E-4FBD-8737-AEEA5402E5CE}"/>
              </a:ext>
            </a:extLst>
          </p:cNvPr>
          <p:cNvSpPr/>
          <p:nvPr/>
        </p:nvSpPr>
        <p:spPr>
          <a:xfrm>
            <a:off x="258132" y="1715852"/>
            <a:ext cx="8627736" cy="3927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999"/>
              </a:lnSpc>
            </a:pPr>
            <a:r>
              <a:rPr lang="en-US" b="1" cap="all" spc="450" dirty="0">
                <a:solidFill>
                  <a:srgbClr val="740A11"/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Chris Petersen</a:t>
            </a:r>
            <a:endParaRPr lang="en-US" sz="1100" b="1" cap="all" spc="450" dirty="0">
              <a:solidFill>
                <a:srgbClr val="3D3C3D"/>
              </a:solidFill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3700558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 PPT Template_FN">
  <a:themeElements>
    <a:clrScheme name="CS Custom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C2529"/>
      </a:accent1>
      <a:accent2>
        <a:srgbClr val="215968"/>
      </a:accent2>
      <a:accent3>
        <a:srgbClr val="5A5B5B"/>
      </a:accent3>
      <a:accent4>
        <a:srgbClr val="403152"/>
      </a:accent4>
      <a:accent5>
        <a:srgbClr val="4F6228"/>
      </a:accent5>
      <a:accent6>
        <a:srgbClr val="948A54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DE9931D70760A4CB81C725B3E29FB86" ma:contentTypeVersion="15" ma:contentTypeDescription="Create a new document." ma:contentTypeScope="" ma:versionID="6b5bc8450cfb227de36116ca8f3e3930">
  <xsd:schema xmlns:xsd="http://www.w3.org/2001/XMLSchema" xmlns:xs="http://www.w3.org/2001/XMLSchema" xmlns:p="http://schemas.microsoft.com/office/2006/metadata/properties" xmlns:ns3="68407250-c5c0-49f0-82cc-d9aa2cb84019" xmlns:ns4="a9d27d67-8cda-4d6f-882e-803192b80fbf" targetNamespace="http://schemas.microsoft.com/office/2006/metadata/properties" ma:root="true" ma:fieldsID="bacfb641f79b87e60544295c97941edb" ns3:_="" ns4:_="">
    <xsd:import namespace="68407250-c5c0-49f0-82cc-d9aa2cb84019"/>
    <xsd:import namespace="a9d27d67-8cda-4d6f-882e-803192b80fbf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3:LastSharedByUser" minOccurs="0"/>
                <xsd:element ref="ns3:LastSharedByTim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407250-c5c0-49f0-82cc-d9aa2cb8401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  <xsd:element name="LastSharedByUser" ma:index="11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d27d67-8cda-4d6f-882e-803192b80fb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C31D7EC-A272-464E-8D8A-BF514A881BC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126F783-A94C-4C5C-BB15-2823A924E28B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F8F8DA02-1186-4D13-8B33-E3145C32AA8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8407250-c5c0-49f0-82cc-d9aa2cb84019"/>
    <ds:schemaRef ds:uri="a9d27d67-8cda-4d6f-882e-803192b80fb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553</TotalTime>
  <Words>797</Words>
  <Application>Microsoft Office PowerPoint</Application>
  <PresentationFormat>On-screen Show (4:3)</PresentationFormat>
  <Paragraphs>112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Agenda</vt:lpstr>
      <vt:lpstr>Arial</vt:lpstr>
      <vt:lpstr>Calibri</vt:lpstr>
      <vt:lpstr>Courier New</vt:lpstr>
      <vt:lpstr>Granjon LT Std</vt:lpstr>
      <vt:lpstr>Palatino Linotype</vt:lpstr>
      <vt:lpstr>Perpetua</vt:lpstr>
      <vt:lpstr>Wingdings</vt:lpstr>
      <vt:lpstr>Master PPT Template_FN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Dolinka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Melissa Gorman</dc:creator>
  <cp:lastModifiedBy>David Sturtz</cp:lastModifiedBy>
  <cp:revision>311</cp:revision>
  <cp:lastPrinted>2018-03-06T16:55:05Z</cp:lastPrinted>
  <dcterms:created xsi:type="dcterms:W3CDTF">2018-03-01T05:00:58Z</dcterms:created>
  <dcterms:modified xsi:type="dcterms:W3CDTF">2020-08-20T15:56:03Z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0x0101005DE9931D70760A4CB81C725B3E29FB86</vt:lpwstr>
  </property>
</Properties>
</file>