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39"/>
  </p:notesMasterIdLst>
  <p:handoutMasterIdLst>
    <p:handoutMasterId r:id="rId40"/>
  </p:handoutMasterIdLst>
  <p:sldIdLst>
    <p:sldId id="520" r:id="rId5"/>
    <p:sldId id="585" r:id="rId6"/>
    <p:sldId id="279" r:id="rId7"/>
    <p:sldId id="643" r:id="rId8"/>
    <p:sldId id="604" r:id="rId9"/>
    <p:sldId id="623" r:id="rId10"/>
    <p:sldId id="634" r:id="rId11"/>
    <p:sldId id="615" r:id="rId12"/>
    <p:sldId id="637" r:id="rId13"/>
    <p:sldId id="638" r:id="rId14"/>
    <p:sldId id="640" r:id="rId15"/>
    <p:sldId id="639" r:id="rId16"/>
    <p:sldId id="642" r:id="rId17"/>
    <p:sldId id="632" r:id="rId18"/>
    <p:sldId id="617" r:id="rId19"/>
    <p:sldId id="618" r:id="rId20"/>
    <p:sldId id="647" r:id="rId21"/>
    <p:sldId id="635" r:id="rId22"/>
    <p:sldId id="636" r:id="rId23"/>
    <p:sldId id="648" r:id="rId24"/>
    <p:sldId id="631" r:id="rId25"/>
    <p:sldId id="645" r:id="rId26"/>
    <p:sldId id="646" r:id="rId27"/>
    <p:sldId id="613" r:id="rId28"/>
    <p:sldId id="263" r:id="rId29"/>
    <p:sldId id="612" r:id="rId30"/>
    <p:sldId id="619" r:id="rId31"/>
    <p:sldId id="598" r:id="rId32"/>
    <p:sldId id="599" r:id="rId33"/>
    <p:sldId id="600" r:id="rId34"/>
    <p:sldId id="601" r:id="rId35"/>
    <p:sldId id="602" r:id="rId36"/>
    <p:sldId id="622" r:id="rId37"/>
    <p:sldId id="624" r:id="rId38"/>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9" userDrawn="1">
          <p15:clr>
            <a:srgbClr val="A4A3A4"/>
          </p15:clr>
        </p15:guide>
        <p15:guide id="2" pos="218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Newell" initials="SN" lastIdx="2" clrIdx="0">
    <p:extLst>
      <p:ext uri="{19B8F6BF-5375-455C-9EA6-DF929625EA0E}">
        <p15:presenceInfo xmlns:p15="http://schemas.microsoft.com/office/powerpoint/2012/main" userId="S::SNewell@coopstrategies.com::55a442e2-66f2-4a2c-a3d5-86309db06d3b" providerId="AD"/>
      </p:ext>
    </p:extLst>
  </p:cmAuthor>
  <p:cmAuthor id="2" name="Heather Latiolais" initials="HL" lastIdx="5" clrIdx="1">
    <p:extLst>
      <p:ext uri="{19B8F6BF-5375-455C-9EA6-DF929625EA0E}">
        <p15:presenceInfo xmlns:p15="http://schemas.microsoft.com/office/powerpoint/2012/main" userId="S::hlatiolais@coopstrategies.com::65a02c22-a180-4fa2-89ef-18e81adc737d" providerId="AD"/>
      </p:ext>
    </p:extLst>
  </p:cmAuthor>
  <p:cmAuthor id="3" name="Ann Hoffsis" initials="AH" lastIdx="1" clrIdx="2">
    <p:extLst>
      <p:ext uri="{19B8F6BF-5375-455C-9EA6-DF929625EA0E}">
        <p15:presenceInfo xmlns:p15="http://schemas.microsoft.com/office/powerpoint/2012/main" userId="S::ahoffsis@coopstrategies.com::98430e5b-d66c-412a-97ca-d8aa48076410" providerId="AD"/>
      </p:ext>
    </p:extLst>
  </p:cmAuthor>
  <p:cmAuthor id="4" name="Kristyn Kuennen" initials="KK" lastIdx="3" clrIdx="3">
    <p:extLst>
      <p:ext uri="{19B8F6BF-5375-455C-9EA6-DF929625EA0E}">
        <p15:presenceInfo xmlns:p15="http://schemas.microsoft.com/office/powerpoint/2012/main" userId="S::kkuennen@coopstrategies.com::1a44cf77-d821-4a49-b31b-6ff15713978f" providerId="AD"/>
      </p:ext>
    </p:extLst>
  </p:cmAuthor>
  <p:cmAuthor id="5" name="Guest User" initials="GU" lastIdx="1" clrIdx="4">
    <p:extLst>
      <p:ext uri="{19B8F6BF-5375-455C-9EA6-DF929625EA0E}">
        <p15:presenceInfo xmlns:p15="http://schemas.microsoft.com/office/powerpoint/2012/main" userId="S::urn:spo:anon#14ac6a24a333277204e8d0975f939ae83ae56112d0c674e24ceb1770d32efb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D1D1"/>
    <a:srgbClr val="505051"/>
    <a:srgbClr val="7C2529"/>
    <a:srgbClr val="215968"/>
    <a:srgbClr val="FF9900"/>
    <a:srgbClr val="211D70"/>
    <a:srgbClr val="7C2530"/>
    <a:srgbClr val="3B3BFF"/>
    <a:srgbClr val="770A11"/>
    <a:srgbClr val="3D3C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572493-1932-D33C-46EC-DF4F3BC1384B}" v="1233" dt="2020-05-14T01:14:21.408"/>
    <p1510:client id="{537E76CE-F902-401A-8DA3-9EE976EAF098}" v="3318" dt="2020-05-14T18:34:46.992"/>
    <p1510:client id="{5EF34945-2028-62C3-FB04-9ED985082427}" v="201" dt="2020-05-14T18:37:22.501"/>
    <p1510:client id="{C5F6E8B9-6A3B-D44A-CEFF-97104B417BB3}" v="12" dt="2020-05-14T13:31:52.881"/>
    <p1510:client id="{ED4AB8D8-61B3-E587-4138-0F824A5B0393}" v="615" dt="2020-05-14T01:02:58.971"/>
    <p1510:client id="{F4AA6A55-2E78-BA0E-9C5A-B021859AF336}" v="58" dt="2020-05-14T18:16:49.7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userId="S::urn:spo:anon#4b2660fe55c635a10bf1c2116307d31764b6bf9cb2458d6c54f9afeed9e21c2b::" providerId="AD" clId="Web-{16572493-1932-D33C-46EC-DF4F3BC1384B}"/>
    <pc:docChg chg="modSld">
      <pc:chgData name="Guest User" userId="S::urn:spo:anon#4b2660fe55c635a10bf1c2116307d31764b6bf9cb2458d6c54f9afeed9e21c2b::" providerId="AD" clId="Web-{16572493-1932-D33C-46EC-DF4F3BC1384B}" dt="2020-05-14T01:14:21.079" v="1226" actId="20577"/>
      <pc:docMkLst>
        <pc:docMk/>
      </pc:docMkLst>
      <pc:sldChg chg="addSp modSp">
        <pc:chgData name="Guest User" userId="S::urn:spo:anon#4b2660fe55c635a10bf1c2116307d31764b6bf9cb2458d6c54f9afeed9e21c2b::" providerId="AD" clId="Web-{16572493-1932-D33C-46EC-DF4F3BC1384B}" dt="2020-05-14T01:07:39.952" v="194" actId="20577"/>
        <pc:sldMkLst>
          <pc:docMk/>
          <pc:sldMk cId="597534686" sldId="635"/>
        </pc:sldMkLst>
        <pc:spChg chg="add mod">
          <ac:chgData name="Guest User" userId="S::urn:spo:anon#4b2660fe55c635a10bf1c2116307d31764b6bf9cb2458d6c54f9afeed9e21c2b::" providerId="AD" clId="Web-{16572493-1932-D33C-46EC-DF4F3BC1384B}" dt="2020-05-14T01:05:16.190" v="131" actId="20577"/>
          <ac:spMkLst>
            <pc:docMk/>
            <pc:sldMk cId="597534686" sldId="635"/>
            <ac:spMk id="4" creationId="{BCE33BDC-206F-4E42-800C-5673DE22AA21}"/>
          </ac:spMkLst>
        </pc:spChg>
        <pc:spChg chg="mod">
          <ac:chgData name="Guest User" userId="S::urn:spo:anon#4b2660fe55c635a10bf1c2116307d31764b6bf9cb2458d6c54f9afeed9e21c2b::" providerId="AD" clId="Web-{16572493-1932-D33C-46EC-DF4F3BC1384B}" dt="2020-05-14T01:07:39.952" v="194" actId="20577"/>
          <ac:spMkLst>
            <pc:docMk/>
            <pc:sldMk cId="597534686" sldId="635"/>
            <ac:spMk id="6" creationId="{CB88BB4B-7390-472C-9B43-3321E0576A10}"/>
          </ac:spMkLst>
        </pc:spChg>
      </pc:sldChg>
      <pc:sldChg chg="addSp delSp modSp">
        <pc:chgData name="Guest User" userId="S::urn:spo:anon#4b2660fe55c635a10bf1c2116307d31764b6bf9cb2458d6c54f9afeed9e21c2b::" providerId="AD" clId="Web-{16572493-1932-D33C-46EC-DF4F3BC1384B}" dt="2020-05-14T01:14:19.611" v="1224" actId="20577"/>
        <pc:sldMkLst>
          <pc:docMk/>
          <pc:sldMk cId="1597549108" sldId="636"/>
        </pc:sldMkLst>
        <pc:spChg chg="mod">
          <ac:chgData name="Guest User" userId="S::urn:spo:anon#4b2660fe55c635a10bf1c2116307d31764b6bf9cb2458d6c54f9afeed9e21c2b::" providerId="AD" clId="Web-{16572493-1932-D33C-46EC-DF4F3BC1384B}" dt="2020-05-14T01:08:11.626" v="214" actId="20577"/>
          <ac:spMkLst>
            <pc:docMk/>
            <pc:sldMk cId="1597549108" sldId="636"/>
            <ac:spMk id="2" creationId="{F109325C-B869-4523-8D12-4BC95D8E897E}"/>
          </ac:spMkLst>
        </pc:spChg>
        <pc:spChg chg="del mod">
          <ac:chgData name="Guest User" userId="S::urn:spo:anon#4b2660fe55c635a10bf1c2116307d31764b6bf9cb2458d6c54f9afeed9e21c2b::" providerId="AD" clId="Web-{16572493-1932-D33C-46EC-DF4F3BC1384B}" dt="2020-05-14T01:07:49.124" v="196"/>
          <ac:spMkLst>
            <pc:docMk/>
            <pc:sldMk cId="1597549108" sldId="636"/>
            <ac:spMk id="3" creationId="{51320695-DA5D-427B-9715-E19912ACE886}"/>
          </ac:spMkLst>
        </pc:spChg>
        <pc:spChg chg="add del mod">
          <ac:chgData name="Guest User" userId="S::urn:spo:anon#4b2660fe55c635a10bf1c2116307d31764b6bf9cb2458d6c54f9afeed9e21c2b::" providerId="AD" clId="Web-{16572493-1932-D33C-46EC-DF4F3BC1384B}" dt="2020-05-14T01:02:02.814" v="7"/>
          <ac:spMkLst>
            <pc:docMk/>
            <pc:sldMk cId="1597549108" sldId="636"/>
            <ac:spMk id="4" creationId="{C5E99D1E-B260-4FD0-89A9-5AAB4BF329D3}"/>
          </ac:spMkLst>
        </pc:spChg>
        <pc:spChg chg="add mod">
          <ac:chgData name="Guest User" userId="S::urn:spo:anon#4b2660fe55c635a10bf1c2116307d31764b6bf9cb2458d6c54f9afeed9e21c2b::" providerId="AD" clId="Web-{16572493-1932-D33C-46EC-DF4F3BC1384B}" dt="2020-05-14T01:14:19.611" v="1224" actId="20577"/>
          <ac:spMkLst>
            <pc:docMk/>
            <pc:sldMk cId="1597549108" sldId="636"/>
            <ac:spMk id="7" creationId="{BEEE9A62-30EE-43CA-86D1-771CDB139CD3}"/>
          </ac:spMkLst>
        </pc:spChg>
        <pc:picChg chg="add mod">
          <ac:chgData name="Guest User" userId="S::urn:spo:anon#4b2660fe55c635a10bf1c2116307d31764b6bf9cb2458d6c54f9afeed9e21c2b::" providerId="AD" clId="Web-{16572493-1932-D33C-46EC-DF4F3BC1384B}" dt="2020-05-14T01:12:05.162" v="835" actId="1076"/>
          <ac:picMkLst>
            <pc:docMk/>
            <pc:sldMk cId="1597549108" sldId="636"/>
            <ac:picMk id="5" creationId="{566E3214-1327-4ED0-A8B9-446C92761675}"/>
          </ac:picMkLst>
        </pc:picChg>
      </pc:sldChg>
    </pc:docChg>
  </pc:docChgLst>
  <pc:docChgLst>
    <pc:chgData name="David Sturtz" userId="7a2138f1-3929-4bb1-9458-ef8998c4a97a" providerId="ADAL" clId="{537E76CE-F902-401A-8DA3-9EE976EAF098}"/>
    <pc:docChg chg="undo custSel addSld delSld modSld sldOrd modMainMaster">
      <pc:chgData name="David Sturtz" userId="7a2138f1-3929-4bb1-9458-ef8998c4a97a" providerId="ADAL" clId="{537E76CE-F902-401A-8DA3-9EE976EAF098}" dt="2020-05-14T18:34:46.991" v="3347" actId="207"/>
      <pc:docMkLst>
        <pc:docMk/>
      </pc:docMkLst>
      <pc:sldChg chg="addSp delSp">
        <pc:chgData name="David Sturtz" userId="7a2138f1-3929-4bb1-9458-ef8998c4a97a" providerId="ADAL" clId="{537E76CE-F902-401A-8DA3-9EE976EAF098}" dt="2020-05-14T14:01:47.037" v="484"/>
        <pc:sldMkLst>
          <pc:docMk/>
          <pc:sldMk cId="1977934286" sldId="263"/>
        </pc:sldMkLst>
        <pc:spChg chg="del">
          <ac:chgData name="David Sturtz" userId="7a2138f1-3929-4bb1-9458-ef8998c4a97a" providerId="ADAL" clId="{537E76CE-F902-401A-8DA3-9EE976EAF098}" dt="2020-05-14T14:01:46.782" v="483" actId="478"/>
          <ac:spMkLst>
            <pc:docMk/>
            <pc:sldMk cId="1977934286" sldId="263"/>
            <ac:spMk id="11" creationId="{E89A69AC-3A36-4B0B-9B60-7DC9B66EEA02}"/>
          </ac:spMkLst>
        </pc:spChg>
        <pc:spChg chg="add">
          <ac:chgData name="David Sturtz" userId="7a2138f1-3929-4bb1-9458-ef8998c4a97a" providerId="ADAL" clId="{537E76CE-F902-401A-8DA3-9EE976EAF098}" dt="2020-05-14T14:01:47.037" v="484"/>
          <ac:spMkLst>
            <pc:docMk/>
            <pc:sldMk cId="1977934286" sldId="263"/>
            <ac:spMk id="12" creationId="{B45A0D13-316B-4D7D-9017-1D8874F91445}"/>
          </ac:spMkLst>
        </pc:spChg>
      </pc:sldChg>
      <pc:sldChg chg="modSp">
        <pc:chgData name="David Sturtz" userId="7a2138f1-3929-4bb1-9458-ef8998c4a97a" providerId="ADAL" clId="{537E76CE-F902-401A-8DA3-9EE976EAF098}" dt="2020-05-14T18:28:33.560" v="3274" actId="20577"/>
        <pc:sldMkLst>
          <pc:docMk/>
          <pc:sldMk cId="1727041824" sldId="279"/>
        </pc:sldMkLst>
        <pc:spChg chg="mod">
          <ac:chgData name="David Sturtz" userId="7a2138f1-3929-4bb1-9458-ef8998c4a97a" providerId="ADAL" clId="{537E76CE-F902-401A-8DA3-9EE976EAF098}" dt="2020-05-14T18:23:10.252" v="3149" actId="6549"/>
          <ac:spMkLst>
            <pc:docMk/>
            <pc:sldMk cId="1727041824" sldId="279"/>
            <ac:spMk id="3" creationId="{00000000-0000-0000-0000-000000000000}"/>
          </ac:spMkLst>
        </pc:spChg>
        <pc:spChg chg="mod">
          <ac:chgData name="David Sturtz" userId="7a2138f1-3929-4bb1-9458-ef8998c4a97a" providerId="ADAL" clId="{537E76CE-F902-401A-8DA3-9EE976EAF098}" dt="2020-05-14T18:28:33.560" v="3274" actId="20577"/>
          <ac:spMkLst>
            <pc:docMk/>
            <pc:sldMk cId="1727041824" sldId="279"/>
            <ac:spMk id="8" creationId="{D7C0F59E-A774-43E7-BA85-DDD110553CA5}"/>
          </ac:spMkLst>
        </pc:spChg>
      </pc:sldChg>
      <pc:sldChg chg="addSp delSp modSp add del">
        <pc:chgData name="David Sturtz" userId="7a2138f1-3929-4bb1-9458-ef8998c4a97a" providerId="ADAL" clId="{537E76CE-F902-401A-8DA3-9EE976EAF098}" dt="2020-05-14T17:06:54.853" v="1125" actId="2696"/>
        <pc:sldMkLst>
          <pc:docMk/>
          <pc:sldMk cId="1170097662" sldId="492"/>
        </pc:sldMkLst>
        <pc:spChg chg="mod">
          <ac:chgData name="David Sturtz" userId="7a2138f1-3929-4bb1-9458-ef8998c4a97a" providerId="ADAL" clId="{537E76CE-F902-401A-8DA3-9EE976EAF098}" dt="2020-05-14T17:05:40.003" v="1116" actId="14100"/>
          <ac:spMkLst>
            <pc:docMk/>
            <pc:sldMk cId="1170097662" sldId="492"/>
            <ac:spMk id="8" creationId="{8D620183-5BA2-4723-A00F-5AFB301E5FA0}"/>
          </ac:spMkLst>
        </pc:spChg>
        <pc:spChg chg="del">
          <ac:chgData name="David Sturtz" userId="7a2138f1-3929-4bb1-9458-ef8998c4a97a" providerId="ADAL" clId="{537E76CE-F902-401A-8DA3-9EE976EAF098}" dt="2020-05-14T17:05:30.220" v="1114" actId="478"/>
          <ac:spMkLst>
            <pc:docMk/>
            <pc:sldMk cId="1170097662" sldId="492"/>
            <ac:spMk id="11" creationId="{6319626C-FB7A-49D9-8E12-E8274070E009}"/>
          </ac:spMkLst>
        </pc:spChg>
        <pc:spChg chg="del">
          <ac:chgData name="David Sturtz" userId="7a2138f1-3929-4bb1-9458-ef8998c4a97a" providerId="ADAL" clId="{537E76CE-F902-401A-8DA3-9EE976EAF098}" dt="2020-05-14T17:05:43.089" v="1117" actId="478"/>
          <ac:spMkLst>
            <pc:docMk/>
            <pc:sldMk cId="1170097662" sldId="492"/>
            <ac:spMk id="18" creationId="{1BF3C2F3-9406-4D66-A6FB-BE654AD7DD17}"/>
          </ac:spMkLst>
        </pc:spChg>
        <pc:graphicFrameChg chg="add mod">
          <ac:chgData name="David Sturtz" userId="7a2138f1-3929-4bb1-9458-ef8998c4a97a" providerId="ADAL" clId="{537E76CE-F902-401A-8DA3-9EE976EAF098}" dt="2020-05-14T17:06:44.489" v="1124" actId="14100"/>
          <ac:graphicFrameMkLst>
            <pc:docMk/>
            <pc:sldMk cId="1170097662" sldId="492"/>
            <ac:graphicFrameMk id="9" creationId="{99F0D834-987B-4C37-BA2F-CF1D4FD73DCE}"/>
          </ac:graphicFrameMkLst>
        </pc:graphicFrameChg>
        <pc:picChg chg="mod">
          <ac:chgData name="David Sturtz" userId="7a2138f1-3929-4bb1-9458-ef8998c4a97a" providerId="ADAL" clId="{537E76CE-F902-401A-8DA3-9EE976EAF098}" dt="2020-05-14T17:05:52.986" v="1118" actId="1076"/>
          <ac:picMkLst>
            <pc:docMk/>
            <pc:sldMk cId="1170097662" sldId="492"/>
            <ac:picMk id="3" creationId="{31F84A42-CBE3-45F5-9AA6-A6BFFBA8C54E}"/>
          </ac:picMkLst>
        </pc:picChg>
        <pc:picChg chg="mod">
          <ac:chgData name="David Sturtz" userId="7a2138f1-3929-4bb1-9458-ef8998c4a97a" providerId="ADAL" clId="{537E76CE-F902-401A-8DA3-9EE976EAF098}" dt="2020-05-14T17:06:40.350" v="1123" actId="1076"/>
          <ac:picMkLst>
            <pc:docMk/>
            <pc:sldMk cId="1170097662" sldId="492"/>
            <ac:picMk id="7" creationId="{5AE26E3E-36E2-4D1E-B25B-E476E63B4819}"/>
          </ac:picMkLst>
        </pc:picChg>
        <pc:picChg chg="del">
          <ac:chgData name="David Sturtz" userId="7a2138f1-3929-4bb1-9458-ef8998c4a97a" providerId="ADAL" clId="{537E76CE-F902-401A-8DA3-9EE976EAF098}" dt="2020-05-14T17:05:33.223" v="1115" actId="478"/>
          <ac:picMkLst>
            <pc:docMk/>
            <pc:sldMk cId="1170097662" sldId="492"/>
            <ac:picMk id="17" creationId="{7D7ABE29-ED31-4DCF-9AA7-245CB7B298C2}"/>
          </ac:picMkLst>
        </pc:picChg>
      </pc:sldChg>
      <pc:sldChg chg="modSp add del">
        <pc:chgData name="David Sturtz" userId="7a2138f1-3929-4bb1-9458-ef8998c4a97a" providerId="ADAL" clId="{537E76CE-F902-401A-8DA3-9EE976EAF098}" dt="2020-05-14T17:04:43.479" v="1109" actId="2696"/>
        <pc:sldMkLst>
          <pc:docMk/>
          <pc:sldMk cId="4207084757" sldId="518"/>
        </pc:sldMkLst>
        <pc:picChg chg="mod">
          <ac:chgData name="David Sturtz" userId="7a2138f1-3929-4bb1-9458-ef8998c4a97a" providerId="ADAL" clId="{537E76CE-F902-401A-8DA3-9EE976EAF098}" dt="2020-05-14T17:04:38.142" v="1108" actId="14100"/>
          <ac:picMkLst>
            <pc:docMk/>
            <pc:sldMk cId="4207084757" sldId="518"/>
            <ac:picMk id="4" creationId="{CD98D57E-7E6A-49EF-9208-15801087AD29}"/>
          </ac:picMkLst>
        </pc:picChg>
      </pc:sldChg>
      <pc:sldChg chg="modSp">
        <pc:chgData name="David Sturtz" userId="7a2138f1-3929-4bb1-9458-ef8998c4a97a" providerId="ADAL" clId="{537E76CE-F902-401A-8DA3-9EE976EAF098}" dt="2020-05-14T17:54:58.345" v="2173" actId="1076"/>
        <pc:sldMkLst>
          <pc:docMk/>
          <pc:sldMk cId="3926519317" sldId="585"/>
        </pc:sldMkLst>
        <pc:picChg chg="mod">
          <ac:chgData name="David Sturtz" userId="7a2138f1-3929-4bb1-9458-ef8998c4a97a" providerId="ADAL" clId="{537E76CE-F902-401A-8DA3-9EE976EAF098}" dt="2020-05-14T17:54:58.345" v="2173" actId="1076"/>
          <ac:picMkLst>
            <pc:docMk/>
            <pc:sldMk cId="3926519317" sldId="585"/>
            <ac:picMk id="3" creationId="{F6B1D23F-030E-4DFD-87DD-9C9C19BD3365}"/>
          </ac:picMkLst>
        </pc:picChg>
      </pc:sldChg>
      <pc:sldChg chg="addSp delSp modSp">
        <pc:chgData name="David Sturtz" userId="7a2138f1-3929-4bb1-9458-ef8998c4a97a" providerId="ADAL" clId="{537E76CE-F902-401A-8DA3-9EE976EAF098}" dt="2020-05-14T17:52:52.245" v="2096" actId="313"/>
        <pc:sldMkLst>
          <pc:docMk/>
          <pc:sldMk cId="3200408254" sldId="598"/>
        </pc:sldMkLst>
        <pc:spChg chg="del">
          <ac:chgData name="David Sturtz" userId="7a2138f1-3929-4bb1-9458-ef8998c4a97a" providerId="ADAL" clId="{537E76CE-F902-401A-8DA3-9EE976EAF098}" dt="2020-05-14T14:02:19.477" v="489" actId="478"/>
          <ac:spMkLst>
            <pc:docMk/>
            <pc:sldMk cId="3200408254" sldId="598"/>
            <ac:spMk id="7" creationId="{3F4DBC4A-FF7E-424C-A522-F1EC32E945C8}"/>
          </ac:spMkLst>
        </pc:spChg>
        <pc:spChg chg="add">
          <ac:chgData name="David Sturtz" userId="7a2138f1-3929-4bb1-9458-ef8998c4a97a" providerId="ADAL" clId="{537E76CE-F902-401A-8DA3-9EE976EAF098}" dt="2020-05-14T14:02:19.997" v="490"/>
          <ac:spMkLst>
            <pc:docMk/>
            <pc:sldMk cId="3200408254" sldId="598"/>
            <ac:spMk id="8" creationId="{6289A348-26AA-4E37-AB2E-ACC65A6C4D1A}"/>
          </ac:spMkLst>
        </pc:spChg>
        <pc:graphicFrameChg chg="del">
          <ac:chgData name="David Sturtz" userId="7a2138f1-3929-4bb1-9458-ef8998c4a97a" providerId="ADAL" clId="{537E76CE-F902-401A-8DA3-9EE976EAF098}" dt="2020-05-14T17:43:05.964" v="1394" actId="478"/>
          <ac:graphicFrameMkLst>
            <pc:docMk/>
            <pc:sldMk cId="3200408254" sldId="598"/>
            <ac:graphicFrameMk id="3" creationId="{B5472D26-4F1D-4316-AB8D-497EFA190D8A}"/>
          </ac:graphicFrameMkLst>
        </pc:graphicFrameChg>
        <pc:graphicFrameChg chg="mod">
          <ac:chgData name="David Sturtz" userId="7a2138f1-3929-4bb1-9458-ef8998c4a97a" providerId="ADAL" clId="{537E76CE-F902-401A-8DA3-9EE976EAF098}" dt="2020-05-14T17:52:52.245" v="2096" actId="313"/>
          <ac:graphicFrameMkLst>
            <pc:docMk/>
            <pc:sldMk cId="3200408254" sldId="598"/>
            <ac:graphicFrameMk id="6" creationId="{C411EFDB-0A30-4EE7-B42C-2A4A2708372E}"/>
          </ac:graphicFrameMkLst>
        </pc:graphicFrameChg>
      </pc:sldChg>
      <pc:sldChg chg="addSp delSp">
        <pc:chgData name="David Sturtz" userId="7a2138f1-3929-4bb1-9458-ef8998c4a97a" providerId="ADAL" clId="{537E76CE-F902-401A-8DA3-9EE976EAF098}" dt="2020-05-14T14:02:23.801" v="492"/>
        <pc:sldMkLst>
          <pc:docMk/>
          <pc:sldMk cId="2278307087" sldId="599"/>
        </pc:sldMkLst>
        <pc:spChg chg="del">
          <ac:chgData name="David Sturtz" userId="7a2138f1-3929-4bb1-9458-ef8998c4a97a" providerId="ADAL" clId="{537E76CE-F902-401A-8DA3-9EE976EAF098}" dt="2020-05-14T14:02:23.556" v="491" actId="478"/>
          <ac:spMkLst>
            <pc:docMk/>
            <pc:sldMk cId="2278307087" sldId="599"/>
            <ac:spMk id="7" creationId="{BDA02264-02D0-4FC2-A7DF-77AE499DD2D3}"/>
          </ac:spMkLst>
        </pc:spChg>
        <pc:spChg chg="add">
          <ac:chgData name="David Sturtz" userId="7a2138f1-3929-4bb1-9458-ef8998c4a97a" providerId="ADAL" clId="{537E76CE-F902-401A-8DA3-9EE976EAF098}" dt="2020-05-14T14:02:23.801" v="492"/>
          <ac:spMkLst>
            <pc:docMk/>
            <pc:sldMk cId="2278307087" sldId="599"/>
            <ac:spMk id="8" creationId="{8B791220-BEA2-4EEE-8566-C0097C369C15}"/>
          </ac:spMkLst>
        </pc:spChg>
      </pc:sldChg>
      <pc:sldChg chg="addSp delSp">
        <pc:chgData name="David Sturtz" userId="7a2138f1-3929-4bb1-9458-ef8998c4a97a" providerId="ADAL" clId="{537E76CE-F902-401A-8DA3-9EE976EAF098}" dt="2020-05-14T14:02:35.189" v="494"/>
        <pc:sldMkLst>
          <pc:docMk/>
          <pc:sldMk cId="3772469433" sldId="600"/>
        </pc:sldMkLst>
        <pc:spChg chg="del">
          <ac:chgData name="David Sturtz" userId="7a2138f1-3929-4bb1-9458-ef8998c4a97a" providerId="ADAL" clId="{537E76CE-F902-401A-8DA3-9EE976EAF098}" dt="2020-05-14T14:02:34.952" v="493" actId="478"/>
          <ac:spMkLst>
            <pc:docMk/>
            <pc:sldMk cId="3772469433" sldId="600"/>
            <ac:spMk id="8" creationId="{BB4CF3A1-D768-4BB8-9E59-C9A46F227206}"/>
          </ac:spMkLst>
        </pc:spChg>
        <pc:spChg chg="add">
          <ac:chgData name="David Sturtz" userId="7a2138f1-3929-4bb1-9458-ef8998c4a97a" providerId="ADAL" clId="{537E76CE-F902-401A-8DA3-9EE976EAF098}" dt="2020-05-14T14:02:35.189" v="494"/>
          <ac:spMkLst>
            <pc:docMk/>
            <pc:sldMk cId="3772469433" sldId="600"/>
            <ac:spMk id="9" creationId="{F43C1E5B-FFE1-4889-AEEE-E5FD55F0FB07}"/>
          </ac:spMkLst>
        </pc:spChg>
      </pc:sldChg>
      <pc:sldChg chg="addSp delSp">
        <pc:chgData name="David Sturtz" userId="7a2138f1-3929-4bb1-9458-ef8998c4a97a" providerId="ADAL" clId="{537E76CE-F902-401A-8DA3-9EE976EAF098}" dt="2020-05-14T14:02:41.406" v="496"/>
        <pc:sldMkLst>
          <pc:docMk/>
          <pc:sldMk cId="2335807313" sldId="601"/>
        </pc:sldMkLst>
        <pc:spChg chg="del">
          <ac:chgData name="David Sturtz" userId="7a2138f1-3929-4bb1-9458-ef8998c4a97a" providerId="ADAL" clId="{537E76CE-F902-401A-8DA3-9EE976EAF098}" dt="2020-05-14T14:02:41.215" v="495" actId="478"/>
          <ac:spMkLst>
            <pc:docMk/>
            <pc:sldMk cId="2335807313" sldId="601"/>
            <ac:spMk id="9" creationId="{55FDD2ED-4B9E-49DB-A126-676599224A04}"/>
          </ac:spMkLst>
        </pc:spChg>
        <pc:spChg chg="add">
          <ac:chgData name="David Sturtz" userId="7a2138f1-3929-4bb1-9458-ef8998c4a97a" providerId="ADAL" clId="{537E76CE-F902-401A-8DA3-9EE976EAF098}" dt="2020-05-14T14:02:41.406" v="496"/>
          <ac:spMkLst>
            <pc:docMk/>
            <pc:sldMk cId="2335807313" sldId="601"/>
            <ac:spMk id="10" creationId="{4E668F46-7AF7-4763-9CB8-05A55AEEF059}"/>
          </ac:spMkLst>
        </pc:spChg>
      </pc:sldChg>
      <pc:sldChg chg="addSp delSp">
        <pc:chgData name="David Sturtz" userId="7a2138f1-3929-4bb1-9458-ef8998c4a97a" providerId="ADAL" clId="{537E76CE-F902-401A-8DA3-9EE976EAF098}" dt="2020-05-14T14:02:44.843" v="498"/>
        <pc:sldMkLst>
          <pc:docMk/>
          <pc:sldMk cId="3419372902" sldId="602"/>
        </pc:sldMkLst>
        <pc:spChg chg="del">
          <ac:chgData name="David Sturtz" userId="7a2138f1-3929-4bb1-9458-ef8998c4a97a" providerId="ADAL" clId="{537E76CE-F902-401A-8DA3-9EE976EAF098}" dt="2020-05-14T14:02:44.664" v="497" actId="478"/>
          <ac:spMkLst>
            <pc:docMk/>
            <pc:sldMk cId="3419372902" sldId="602"/>
            <ac:spMk id="7" creationId="{F12A9949-BC41-4969-9890-DCA4847E4E7E}"/>
          </ac:spMkLst>
        </pc:spChg>
        <pc:spChg chg="add">
          <ac:chgData name="David Sturtz" userId="7a2138f1-3929-4bb1-9458-ef8998c4a97a" providerId="ADAL" clId="{537E76CE-F902-401A-8DA3-9EE976EAF098}" dt="2020-05-14T14:02:44.843" v="498"/>
          <ac:spMkLst>
            <pc:docMk/>
            <pc:sldMk cId="3419372902" sldId="602"/>
            <ac:spMk id="8" creationId="{EC477943-157F-4F5C-85E4-85396269B8D4}"/>
          </ac:spMkLst>
        </pc:spChg>
      </pc:sldChg>
      <pc:sldChg chg="addSp delSp del">
        <pc:chgData name="David Sturtz" userId="7a2138f1-3929-4bb1-9458-ef8998c4a97a" providerId="ADAL" clId="{537E76CE-F902-401A-8DA3-9EE976EAF098}" dt="2020-05-14T17:08:22.354" v="1129" actId="2696"/>
        <pc:sldMkLst>
          <pc:docMk/>
          <pc:sldMk cId="1740472845" sldId="607"/>
        </pc:sldMkLst>
        <pc:spChg chg="add">
          <ac:chgData name="David Sturtz" userId="7a2138f1-3929-4bb1-9458-ef8998c4a97a" providerId="ADAL" clId="{537E76CE-F902-401A-8DA3-9EE976EAF098}" dt="2020-05-14T14:01:55.764" v="486"/>
          <ac:spMkLst>
            <pc:docMk/>
            <pc:sldMk cId="1740472845" sldId="607"/>
            <ac:spMk id="7" creationId="{B087BD28-C768-46BF-A108-65E1460F6AEC}"/>
          </ac:spMkLst>
        </pc:spChg>
        <pc:spChg chg="del">
          <ac:chgData name="David Sturtz" userId="7a2138f1-3929-4bb1-9458-ef8998c4a97a" providerId="ADAL" clId="{537E76CE-F902-401A-8DA3-9EE976EAF098}" dt="2020-05-14T14:01:55.544" v="485" actId="478"/>
          <ac:spMkLst>
            <pc:docMk/>
            <pc:sldMk cId="1740472845" sldId="607"/>
            <ac:spMk id="13" creationId="{4CD9C9AA-3EA1-4FE4-AB97-3B735812A65E}"/>
          </ac:spMkLst>
        </pc:spChg>
      </pc:sldChg>
      <pc:sldChg chg="modSp">
        <pc:chgData name="David Sturtz" userId="7a2138f1-3929-4bb1-9458-ef8998c4a97a" providerId="ADAL" clId="{537E76CE-F902-401A-8DA3-9EE976EAF098}" dt="2020-05-14T18:32:49.704" v="3282" actId="6549"/>
        <pc:sldMkLst>
          <pc:docMk/>
          <pc:sldMk cId="1967904242" sldId="612"/>
        </pc:sldMkLst>
        <pc:spChg chg="mod">
          <ac:chgData name="David Sturtz" userId="7a2138f1-3929-4bb1-9458-ef8998c4a97a" providerId="ADAL" clId="{537E76CE-F902-401A-8DA3-9EE976EAF098}" dt="2020-05-14T18:32:49.704" v="3282" actId="6549"/>
          <ac:spMkLst>
            <pc:docMk/>
            <pc:sldMk cId="1967904242" sldId="612"/>
            <ac:spMk id="6" creationId="{94177278-4AE3-41C9-9423-9861747EDFF8}"/>
          </ac:spMkLst>
        </pc:spChg>
      </pc:sldChg>
      <pc:sldChg chg="modSp">
        <pc:chgData name="David Sturtz" userId="7a2138f1-3929-4bb1-9458-ef8998c4a97a" providerId="ADAL" clId="{537E76CE-F902-401A-8DA3-9EE976EAF098}" dt="2020-05-14T18:23:29.933" v="3151" actId="207"/>
        <pc:sldMkLst>
          <pc:docMk/>
          <pc:sldMk cId="849246098" sldId="613"/>
        </pc:sldMkLst>
        <pc:spChg chg="mod">
          <ac:chgData name="David Sturtz" userId="7a2138f1-3929-4bb1-9458-ef8998c4a97a" providerId="ADAL" clId="{537E76CE-F902-401A-8DA3-9EE976EAF098}" dt="2020-05-14T18:23:29.933" v="3151" actId="207"/>
          <ac:spMkLst>
            <pc:docMk/>
            <pc:sldMk cId="849246098" sldId="613"/>
            <ac:spMk id="2" creationId="{3500EE2C-FA61-41AE-9F78-FC0F1CE78C60}"/>
          </ac:spMkLst>
        </pc:spChg>
      </pc:sldChg>
      <pc:sldChg chg="modSp del ord">
        <pc:chgData name="David Sturtz" userId="7a2138f1-3929-4bb1-9458-ef8998c4a97a" providerId="ADAL" clId="{537E76CE-F902-401A-8DA3-9EE976EAF098}" dt="2020-05-14T18:05:10.855" v="2508" actId="2696"/>
        <pc:sldMkLst>
          <pc:docMk/>
          <pc:sldMk cId="2417721102" sldId="615"/>
        </pc:sldMkLst>
        <pc:spChg chg="mod">
          <ac:chgData name="David Sturtz" userId="7a2138f1-3929-4bb1-9458-ef8998c4a97a" providerId="ADAL" clId="{537E76CE-F902-401A-8DA3-9EE976EAF098}" dt="2020-05-14T16:37:16.106" v="1039" actId="114"/>
          <ac:spMkLst>
            <pc:docMk/>
            <pc:sldMk cId="2417721102" sldId="615"/>
            <ac:spMk id="6" creationId="{AF018866-4CC5-462F-9130-5FE611540991}"/>
          </ac:spMkLst>
        </pc:spChg>
        <pc:spChg chg="mod">
          <ac:chgData name="David Sturtz" userId="7a2138f1-3929-4bb1-9458-ef8998c4a97a" providerId="ADAL" clId="{537E76CE-F902-401A-8DA3-9EE976EAF098}" dt="2020-05-14T16:37:52.024" v="1044" actId="6549"/>
          <ac:spMkLst>
            <pc:docMk/>
            <pc:sldMk cId="2417721102" sldId="615"/>
            <ac:spMk id="8" creationId="{29B7185C-5971-40F0-8F93-0FF17B7C246F}"/>
          </ac:spMkLst>
        </pc:spChg>
      </pc:sldChg>
      <pc:sldChg chg="add del ord">
        <pc:chgData name="David Sturtz" userId="7a2138f1-3929-4bb1-9458-ef8998c4a97a" providerId="ADAL" clId="{537E76CE-F902-401A-8DA3-9EE976EAF098}" dt="2020-05-14T18:32:33.063" v="3281"/>
        <pc:sldMkLst>
          <pc:docMk/>
          <pc:sldMk cId="2901165880" sldId="615"/>
        </pc:sldMkLst>
      </pc:sldChg>
      <pc:sldChg chg="addSp delSp del">
        <pc:chgData name="David Sturtz" userId="7a2138f1-3929-4bb1-9458-ef8998c4a97a" providerId="ADAL" clId="{537E76CE-F902-401A-8DA3-9EE976EAF098}" dt="2020-05-14T16:43:46.192" v="1063" actId="2696"/>
        <pc:sldMkLst>
          <pc:docMk/>
          <pc:sldMk cId="802001595" sldId="616"/>
        </pc:sldMkLst>
        <pc:spChg chg="del">
          <ac:chgData name="David Sturtz" userId="7a2138f1-3929-4bb1-9458-ef8998c4a97a" providerId="ADAL" clId="{537E76CE-F902-401A-8DA3-9EE976EAF098}" dt="2020-05-14T14:00:32.512" v="458" actId="478"/>
          <ac:spMkLst>
            <pc:docMk/>
            <pc:sldMk cId="802001595" sldId="616"/>
            <ac:spMk id="5" creationId="{AEEEE1D6-87F7-444F-BE92-025380291E4D}"/>
          </ac:spMkLst>
        </pc:spChg>
        <pc:spChg chg="add">
          <ac:chgData name="David Sturtz" userId="7a2138f1-3929-4bb1-9458-ef8998c4a97a" providerId="ADAL" clId="{537E76CE-F902-401A-8DA3-9EE976EAF098}" dt="2020-05-14T14:00:32.681" v="459"/>
          <ac:spMkLst>
            <pc:docMk/>
            <pc:sldMk cId="802001595" sldId="616"/>
            <ac:spMk id="6" creationId="{7E5AAD1D-B820-4C18-BF56-874BC702EB69}"/>
          </ac:spMkLst>
        </pc:spChg>
      </pc:sldChg>
      <pc:sldChg chg="addSp delSp modSp ord">
        <pc:chgData name="David Sturtz" userId="7a2138f1-3929-4bb1-9458-ef8998c4a97a" providerId="ADAL" clId="{537E76CE-F902-401A-8DA3-9EE976EAF098}" dt="2020-05-14T18:14:05.536" v="2782" actId="14100"/>
        <pc:sldMkLst>
          <pc:docMk/>
          <pc:sldMk cId="2995833159" sldId="617"/>
        </pc:sldMkLst>
        <pc:spChg chg="mod">
          <ac:chgData name="David Sturtz" userId="7a2138f1-3929-4bb1-9458-ef8998c4a97a" providerId="ADAL" clId="{537E76CE-F902-401A-8DA3-9EE976EAF098}" dt="2020-05-14T16:39:32.571" v="1055" actId="13926"/>
          <ac:spMkLst>
            <pc:docMk/>
            <pc:sldMk cId="2995833159" sldId="617"/>
            <ac:spMk id="2" creationId="{1CE357C2-0C29-4D89-A0C8-2B42720643B4}"/>
          </ac:spMkLst>
        </pc:spChg>
        <pc:spChg chg="del">
          <ac:chgData name="David Sturtz" userId="7a2138f1-3929-4bb1-9458-ef8998c4a97a" providerId="ADAL" clId="{537E76CE-F902-401A-8DA3-9EE976EAF098}" dt="2020-05-14T14:58:28.202" v="538" actId="478"/>
          <ac:spMkLst>
            <pc:docMk/>
            <pc:sldMk cId="2995833159" sldId="617"/>
            <ac:spMk id="5" creationId="{0F8512E1-A352-419E-A445-D67660FE56E4}"/>
          </ac:spMkLst>
        </pc:spChg>
        <pc:spChg chg="mod">
          <ac:chgData name="David Sturtz" userId="7a2138f1-3929-4bb1-9458-ef8998c4a97a" providerId="ADAL" clId="{537E76CE-F902-401A-8DA3-9EE976EAF098}" dt="2020-05-14T14:58:42.492" v="543" actId="1076"/>
          <ac:spMkLst>
            <pc:docMk/>
            <pc:sldMk cId="2995833159" sldId="617"/>
            <ac:spMk id="6" creationId="{FCB3CA1D-D533-432C-9DE6-D17209378ACA}"/>
          </ac:spMkLst>
        </pc:spChg>
        <pc:spChg chg="del">
          <ac:chgData name="David Sturtz" userId="7a2138f1-3929-4bb1-9458-ef8998c4a97a" providerId="ADAL" clId="{537E76CE-F902-401A-8DA3-9EE976EAF098}" dt="2020-05-14T14:00:50.491" v="464" actId="478"/>
          <ac:spMkLst>
            <pc:docMk/>
            <pc:sldMk cId="2995833159" sldId="617"/>
            <ac:spMk id="28" creationId="{6292CCD7-FE35-4410-AD89-F37F4091BD29}"/>
          </ac:spMkLst>
        </pc:spChg>
        <pc:spChg chg="add">
          <ac:chgData name="David Sturtz" userId="7a2138f1-3929-4bb1-9458-ef8998c4a97a" providerId="ADAL" clId="{537E76CE-F902-401A-8DA3-9EE976EAF098}" dt="2020-05-14T14:00:50.725" v="465"/>
          <ac:spMkLst>
            <pc:docMk/>
            <pc:sldMk cId="2995833159" sldId="617"/>
            <ac:spMk id="29" creationId="{33D44D66-956A-4B8A-93D5-8A7DA75F04D3}"/>
          </ac:spMkLst>
        </pc:spChg>
        <pc:spChg chg="add mod">
          <ac:chgData name="David Sturtz" userId="7a2138f1-3929-4bb1-9458-ef8998c4a97a" providerId="ADAL" clId="{537E76CE-F902-401A-8DA3-9EE976EAF098}" dt="2020-05-14T18:14:05.536" v="2782" actId="14100"/>
          <ac:spMkLst>
            <pc:docMk/>
            <pc:sldMk cId="2995833159" sldId="617"/>
            <ac:spMk id="30" creationId="{31AD9FCD-A35D-4E26-B0D5-83967C48CF1E}"/>
          </ac:spMkLst>
        </pc:spChg>
        <pc:picChg chg="mod">
          <ac:chgData name="David Sturtz" userId="7a2138f1-3929-4bb1-9458-ef8998c4a97a" providerId="ADAL" clId="{537E76CE-F902-401A-8DA3-9EE976EAF098}" dt="2020-05-14T14:58:45.430" v="545" actId="1076"/>
          <ac:picMkLst>
            <pc:docMk/>
            <pc:sldMk cId="2995833159" sldId="617"/>
            <ac:picMk id="4" creationId="{E6ECA9A5-59D1-47FC-BB05-AB19A35192FD}"/>
          </ac:picMkLst>
        </pc:picChg>
      </pc:sldChg>
      <pc:sldChg chg="addSp delSp modSp ord">
        <pc:chgData name="David Sturtz" userId="7a2138f1-3929-4bb1-9458-ef8998c4a97a" providerId="ADAL" clId="{537E76CE-F902-401A-8DA3-9EE976EAF098}" dt="2020-05-14T16:42:45.734" v="1062" actId="13926"/>
        <pc:sldMkLst>
          <pc:docMk/>
          <pc:sldMk cId="47644602" sldId="618"/>
        </pc:sldMkLst>
        <pc:spChg chg="add mod">
          <ac:chgData name="David Sturtz" userId="7a2138f1-3929-4bb1-9458-ef8998c4a97a" providerId="ADAL" clId="{537E76CE-F902-401A-8DA3-9EE976EAF098}" dt="2020-05-14T16:42:45.734" v="1062" actId="13926"/>
          <ac:spMkLst>
            <pc:docMk/>
            <pc:sldMk cId="47644602" sldId="618"/>
            <ac:spMk id="5" creationId="{163F6365-6A3E-4515-8754-ECDE3F84D36D}"/>
          </ac:spMkLst>
        </pc:spChg>
        <pc:spChg chg="mod">
          <ac:chgData name="David Sturtz" userId="7a2138f1-3929-4bb1-9458-ef8998c4a97a" providerId="ADAL" clId="{537E76CE-F902-401A-8DA3-9EE976EAF098}" dt="2020-05-14T15:39:24.869" v="1006" actId="1076"/>
          <ac:spMkLst>
            <pc:docMk/>
            <pc:sldMk cId="47644602" sldId="618"/>
            <ac:spMk id="6" creationId="{FCB3CA1D-D533-432C-9DE6-D17209378ACA}"/>
          </ac:spMkLst>
        </pc:spChg>
        <pc:spChg chg="del">
          <ac:chgData name="David Sturtz" userId="7a2138f1-3929-4bb1-9458-ef8998c4a97a" providerId="ADAL" clId="{537E76CE-F902-401A-8DA3-9EE976EAF098}" dt="2020-05-14T14:00:56.102" v="466" actId="478"/>
          <ac:spMkLst>
            <pc:docMk/>
            <pc:sldMk cId="47644602" sldId="618"/>
            <ac:spMk id="20" creationId="{97E54662-93EE-451F-BE92-E1344D8CC18E}"/>
          </ac:spMkLst>
        </pc:spChg>
        <pc:spChg chg="del">
          <ac:chgData name="David Sturtz" userId="7a2138f1-3929-4bb1-9458-ef8998c4a97a" providerId="ADAL" clId="{537E76CE-F902-401A-8DA3-9EE976EAF098}" dt="2020-05-14T15:39:21.382" v="1005" actId="478"/>
          <ac:spMkLst>
            <pc:docMk/>
            <pc:sldMk cId="47644602" sldId="618"/>
            <ac:spMk id="21" creationId="{6E5518A9-1768-4205-AD1A-60EE47AA7D3E}"/>
          </ac:spMkLst>
        </pc:spChg>
        <pc:spChg chg="add">
          <ac:chgData name="David Sturtz" userId="7a2138f1-3929-4bb1-9458-ef8998c4a97a" providerId="ADAL" clId="{537E76CE-F902-401A-8DA3-9EE976EAF098}" dt="2020-05-14T14:00:56.255" v="467"/>
          <ac:spMkLst>
            <pc:docMk/>
            <pc:sldMk cId="47644602" sldId="618"/>
            <ac:spMk id="24" creationId="{9D8BD0B0-F030-41C4-9943-3361424F3339}"/>
          </ac:spMkLst>
        </pc:spChg>
      </pc:sldChg>
      <pc:sldChg chg="addSp delSp modSp ord">
        <pc:chgData name="David Sturtz" userId="7a2138f1-3929-4bb1-9458-ef8998c4a97a" providerId="ADAL" clId="{537E76CE-F902-401A-8DA3-9EE976EAF098}" dt="2020-05-14T17:53:05.016" v="2097" actId="478"/>
        <pc:sldMkLst>
          <pc:docMk/>
          <pc:sldMk cId="1948602353" sldId="619"/>
        </pc:sldMkLst>
        <pc:spChg chg="del">
          <ac:chgData name="David Sturtz" userId="7a2138f1-3929-4bb1-9458-ef8998c4a97a" providerId="ADAL" clId="{537E76CE-F902-401A-8DA3-9EE976EAF098}" dt="2020-05-14T14:01:06.498" v="470" actId="478"/>
          <ac:spMkLst>
            <pc:docMk/>
            <pc:sldMk cId="1948602353" sldId="619"/>
            <ac:spMk id="13" creationId="{4CD9C9AA-3EA1-4FE4-AB97-3B735812A65E}"/>
          </ac:spMkLst>
        </pc:spChg>
        <pc:spChg chg="add">
          <ac:chgData name="David Sturtz" userId="7a2138f1-3929-4bb1-9458-ef8998c4a97a" providerId="ADAL" clId="{537E76CE-F902-401A-8DA3-9EE976EAF098}" dt="2020-05-14T14:01:06.508" v="471"/>
          <ac:spMkLst>
            <pc:docMk/>
            <pc:sldMk cId="1948602353" sldId="619"/>
            <ac:spMk id="14" creationId="{546E3492-3863-41ED-BC78-9D50715C1EB2}"/>
          </ac:spMkLst>
        </pc:spChg>
        <pc:graphicFrameChg chg="mod">
          <ac:chgData name="David Sturtz" userId="7a2138f1-3929-4bb1-9458-ef8998c4a97a" providerId="ADAL" clId="{537E76CE-F902-401A-8DA3-9EE976EAF098}" dt="2020-05-14T17:53:05.016" v="2097" actId="478"/>
          <ac:graphicFrameMkLst>
            <pc:docMk/>
            <pc:sldMk cId="1948602353" sldId="619"/>
            <ac:graphicFrameMk id="3" creationId="{9133384E-F536-4AD7-A32A-13B829C86507}"/>
          </ac:graphicFrameMkLst>
        </pc:graphicFrameChg>
      </pc:sldChg>
      <pc:sldChg chg="addSp delSp del">
        <pc:chgData name="David Sturtz" userId="7a2138f1-3929-4bb1-9458-ef8998c4a97a" providerId="ADAL" clId="{537E76CE-F902-401A-8DA3-9EE976EAF098}" dt="2020-05-14T17:08:23.503" v="1130" actId="2696"/>
        <pc:sldMkLst>
          <pc:docMk/>
          <pc:sldMk cId="2223531634" sldId="620"/>
        </pc:sldMkLst>
        <pc:spChg chg="add">
          <ac:chgData name="David Sturtz" userId="7a2138f1-3929-4bb1-9458-ef8998c4a97a" providerId="ADAL" clId="{537E76CE-F902-401A-8DA3-9EE976EAF098}" dt="2020-05-14T14:02:01.098" v="488"/>
          <ac:spMkLst>
            <pc:docMk/>
            <pc:sldMk cId="2223531634" sldId="620"/>
            <ac:spMk id="10" creationId="{B820CA34-CDEB-4F68-8300-975BA453C35D}"/>
          </ac:spMkLst>
        </pc:spChg>
        <pc:spChg chg="del">
          <ac:chgData name="David Sturtz" userId="7a2138f1-3929-4bb1-9458-ef8998c4a97a" providerId="ADAL" clId="{537E76CE-F902-401A-8DA3-9EE976EAF098}" dt="2020-05-14T14:02:00.802" v="487" actId="478"/>
          <ac:spMkLst>
            <pc:docMk/>
            <pc:sldMk cId="2223531634" sldId="620"/>
            <ac:spMk id="13" creationId="{4CD9C9AA-3EA1-4FE4-AB97-3B735812A65E}"/>
          </ac:spMkLst>
        </pc:spChg>
      </pc:sldChg>
      <pc:sldChg chg="addSp delSp">
        <pc:chgData name="David Sturtz" userId="7a2138f1-3929-4bb1-9458-ef8998c4a97a" providerId="ADAL" clId="{537E76CE-F902-401A-8DA3-9EE976EAF098}" dt="2020-05-14T14:02:50.379" v="500"/>
        <pc:sldMkLst>
          <pc:docMk/>
          <pc:sldMk cId="2325315357" sldId="622"/>
        </pc:sldMkLst>
        <pc:spChg chg="del">
          <ac:chgData name="David Sturtz" userId="7a2138f1-3929-4bb1-9458-ef8998c4a97a" providerId="ADAL" clId="{537E76CE-F902-401A-8DA3-9EE976EAF098}" dt="2020-05-14T14:02:50.159" v="499" actId="478"/>
          <ac:spMkLst>
            <pc:docMk/>
            <pc:sldMk cId="2325315357" sldId="622"/>
            <ac:spMk id="7" creationId="{F12A9949-BC41-4969-9890-DCA4847E4E7E}"/>
          </ac:spMkLst>
        </pc:spChg>
        <pc:spChg chg="add">
          <ac:chgData name="David Sturtz" userId="7a2138f1-3929-4bb1-9458-ef8998c4a97a" providerId="ADAL" clId="{537E76CE-F902-401A-8DA3-9EE976EAF098}" dt="2020-05-14T14:02:50.379" v="500"/>
          <ac:spMkLst>
            <pc:docMk/>
            <pc:sldMk cId="2325315357" sldId="622"/>
            <ac:spMk id="9" creationId="{13D142E2-2AA7-4549-ACDE-78DC77B41DA8}"/>
          </ac:spMkLst>
        </pc:spChg>
      </pc:sldChg>
      <pc:sldChg chg="modSp">
        <pc:chgData name="David Sturtz" userId="7a2138f1-3929-4bb1-9458-ef8998c4a97a" providerId="ADAL" clId="{537E76CE-F902-401A-8DA3-9EE976EAF098}" dt="2020-05-14T16:46:26.759" v="1071" actId="20577"/>
        <pc:sldMkLst>
          <pc:docMk/>
          <pc:sldMk cId="181089313" sldId="623"/>
        </pc:sldMkLst>
        <pc:spChg chg="mod">
          <ac:chgData name="David Sturtz" userId="7a2138f1-3929-4bb1-9458-ef8998c4a97a" providerId="ADAL" clId="{537E76CE-F902-401A-8DA3-9EE976EAF098}" dt="2020-05-14T16:46:26.759" v="1071" actId="20577"/>
          <ac:spMkLst>
            <pc:docMk/>
            <pc:sldMk cId="181089313" sldId="623"/>
            <ac:spMk id="4" creationId="{16532A20-A949-40E9-9066-830D105B4D1D}"/>
          </ac:spMkLst>
        </pc:spChg>
      </pc:sldChg>
      <pc:sldChg chg="addSp delSp del">
        <pc:chgData name="David Sturtz" userId="7a2138f1-3929-4bb1-9458-ef8998c4a97a" providerId="ADAL" clId="{537E76CE-F902-401A-8DA3-9EE976EAF098}" dt="2020-05-14T17:31:18.122" v="1198" actId="2696"/>
        <pc:sldMkLst>
          <pc:docMk/>
          <pc:sldMk cId="820254398" sldId="624"/>
        </pc:sldMkLst>
        <pc:spChg chg="del">
          <ac:chgData name="David Sturtz" userId="7a2138f1-3929-4bb1-9458-ef8998c4a97a" providerId="ADAL" clId="{537E76CE-F902-401A-8DA3-9EE976EAF098}" dt="2020-05-14T14:01:12.616" v="472" actId="478"/>
          <ac:spMkLst>
            <pc:docMk/>
            <pc:sldMk cId="820254398" sldId="624"/>
            <ac:spMk id="7" creationId="{F12A9949-BC41-4969-9890-DCA4847E4E7E}"/>
          </ac:spMkLst>
        </pc:spChg>
        <pc:spChg chg="add">
          <ac:chgData name="David Sturtz" userId="7a2138f1-3929-4bb1-9458-ef8998c4a97a" providerId="ADAL" clId="{537E76CE-F902-401A-8DA3-9EE976EAF098}" dt="2020-05-14T14:01:12.828" v="473"/>
          <ac:spMkLst>
            <pc:docMk/>
            <pc:sldMk cId="820254398" sldId="624"/>
            <ac:spMk id="13" creationId="{998C41D8-05E3-4E56-933C-3508E8840DD0}"/>
          </ac:spMkLst>
        </pc:spChg>
      </pc:sldChg>
      <pc:sldChg chg="addSp modSp add">
        <pc:chgData name="David Sturtz" userId="7a2138f1-3929-4bb1-9458-ef8998c4a97a" providerId="ADAL" clId="{537E76CE-F902-401A-8DA3-9EE976EAF098}" dt="2020-05-14T18:34:46.991" v="3347" actId="207"/>
        <pc:sldMkLst>
          <pc:docMk/>
          <pc:sldMk cId="2546156186" sldId="624"/>
        </pc:sldMkLst>
        <pc:spChg chg="add mod">
          <ac:chgData name="David Sturtz" userId="7a2138f1-3929-4bb1-9458-ef8998c4a97a" providerId="ADAL" clId="{537E76CE-F902-401A-8DA3-9EE976EAF098}" dt="2020-05-14T18:34:46.991" v="3347" actId="207"/>
          <ac:spMkLst>
            <pc:docMk/>
            <pc:sldMk cId="2546156186" sldId="624"/>
            <ac:spMk id="6" creationId="{436C2BF2-0079-458E-9119-B0E105D835D6}"/>
          </ac:spMkLst>
        </pc:spChg>
      </pc:sldChg>
      <pc:sldChg chg="addSp delSp del">
        <pc:chgData name="David Sturtz" userId="7a2138f1-3929-4bb1-9458-ef8998c4a97a" providerId="ADAL" clId="{537E76CE-F902-401A-8DA3-9EE976EAF098}" dt="2020-05-14T17:31:18.100" v="1196" actId="2696"/>
        <pc:sldMkLst>
          <pc:docMk/>
          <pc:sldMk cId="3350158617" sldId="625"/>
        </pc:sldMkLst>
        <pc:spChg chg="del">
          <ac:chgData name="David Sturtz" userId="7a2138f1-3929-4bb1-9458-ef8998c4a97a" providerId="ADAL" clId="{537E76CE-F902-401A-8DA3-9EE976EAF098}" dt="2020-05-14T14:01:19.376" v="475" actId="478"/>
          <ac:spMkLst>
            <pc:docMk/>
            <pc:sldMk cId="3350158617" sldId="625"/>
            <ac:spMk id="7" creationId="{F12A9949-BC41-4969-9890-DCA4847E4E7E}"/>
          </ac:spMkLst>
        </pc:spChg>
        <pc:spChg chg="add">
          <ac:chgData name="David Sturtz" userId="7a2138f1-3929-4bb1-9458-ef8998c4a97a" providerId="ADAL" clId="{537E76CE-F902-401A-8DA3-9EE976EAF098}" dt="2020-05-14T14:01:19.535" v="476"/>
          <ac:spMkLst>
            <pc:docMk/>
            <pc:sldMk cId="3350158617" sldId="625"/>
            <ac:spMk id="15" creationId="{1A978BEC-0D9C-4806-AB9A-1296BA06FEA6}"/>
          </ac:spMkLst>
        </pc:spChg>
      </pc:sldChg>
      <pc:sldChg chg="add del">
        <pc:chgData name="David Sturtz" userId="7a2138f1-3929-4bb1-9458-ef8998c4a97a" providerId="ADAL" clId="{537E76CE-F902-401A-8DA3-9EE976EAF098}" dt="2020-05-14T18:33:37.319" v="3284" actId="2696"/>
        <pc:sldMkLst>
          <pc:docMk/>
          <pc:sldMk cId="3955943421" sldId="625"/>
        </pc:sldMkLst>
      </pc:sldChg>
      <pc:sldChg chg="addSp del">
        <pc:chgData name="David Sturtz" userId="7a2138f1-3929-4bb1-9458-ef8998c4a97a" providerId="ADAL" clId="{537E76CE-F902-401A-8DA3-9EE976EAF098}" dt="2020-05-14T17:31:18.084" v="1195" actId="2696"/>
        <pc:sldMkLst>
          <pc:docMk/>
          <pc:sldMk cId="3803635909" sldId="626"/>
        </pc:sldMkLst>
        <pc:spChg chg="add">
          <ac:chgData name="David Sturtz" userId="7a2138f1-3929-4bb1-9458-ef8998c4a97a" providerId="ADAL" clId="{537E76CE-F902-401A-8DA3-9EE976EAF098}" dt="2020-05-14T14:01:25.484" v="477"/>
          <ac:spMkLst>
            <pc:docMk/>
            <pc:sldMk cId="3803635909" sldId="626"/>
            <ac:spMk id="15" creationId="{EA5847C4-CFC4-4860-81F2-F827F2888E3D}"/>
          </ac:spMkLst>
        </pc:spChg>
      </pc:sldChg>
      <pc:sldChg chg="add del">
        <pc:chgData name="David Sturtz" userId="7a2138f1-3929-4bb1-9458-ef8998c4a97a" providerId="ADAL" clId="{537E76CE-F902-401A-8DA3-9EE976EAF098}" dt="2020-05-14T18:33:37.930" v="3285" actId="2696"/>
        <pc:sldMkLst>
          <pc:docMk/>
          <pc:sldMk cId="3827281817" sldId="626"/>
        </pc:sldMkLst>
      </pc:sldChg>
      <pc:sldChg chg="add del">
        <pc:chgData name="David Sturtz" userId="7a2138f1-3929-4bb1-9458-ef8998c4a97a" providerId="ADAL" clId="{537E76CE-F902-401A-8DA3-9EE976EAF098}" dt="2020-05-14T18:33:38.516" v="3286" actId="2696"/>
        <pc:sldMkLst>
          <pc:docMk/>
          <pc:sldMk cId="2442879364" sldId="627"/>
        </pc:sldMkLst>
      </pc:sldChg>
      <pc:sldChg chg="addSp delSp del">
        <pc:chgData name="David Sturtz" userId="7a2138f1-3929-4bb1-9458-ef8998c4a97a" providerId="ADAL" clId="{537E76CE-F902-401A-8DA3-9EE976EAF098}" dt="2020-05-14T17:31:18.066" v="1194" actId="2696"/>
        <pc:sldMkLst>
          <pc:docMk/>
          <pc:sldMk cId="4037846440" sldId="627"/>
        </pc:sldMkLst>
        <pc:spChg chg="del">
          <ac:chgData name="David Sturtz" userId="7a2138f1-3929-4bb1-9458-ef8998c4a97a" providerId="ADAL" clId="{537E76CE-F902-401A-8DA3-9EE976EAF098}" dt="2020-05-14T14:01:31.232" v="478" actId="478"/>
          <ac:spMkLst>
            <pc:docMk/>
            <pc:sldMk cId="4037846440" sldId="627"/>
            <ac:spMk id="7" creationId="{F12A9949-BC41-4969-9890-DCA4847E4E7E}"/>
          </ac:spMkLst>
        </pc:spChg>
        <pc:spChg chg="add">
          <ac:chgData name="David Sturtz" userId="7a2138f1-3929-4bb1-9458-ef8998c4a97a" providerId="ADAL" clId="{537E76CE-F902-401A-8DA3-9EE976EAF098}" dt="2020-05-14T14:01:31.376" v="479"/>
          <ac:spMkLst>
            <pc:docMk/>
            <pc:sldMk cId="4037846440" sldId="627"/>
            <ac:spMk id="15" creationId="{308CDBD7-4293-46C6-8B58-1C7D43962628}"/>
          </ac:spMkLst>
        </pc:spChg>
      </pc:sldChg>
      <pc:sldChg chg="add del">
        <pc:chgData name="David Sturtz" userId="7a2138f1-3929-4bb1-9458-ef8998c4a97a" providerId="ADAL" clId="{537E76CE-F902-401A-8DA3-9EE976EAF098}" dt="2020-05-14T18:33:39.319" v="3287" actId="2696"/>
        <pc:sldMkLst>
          <pc:docMk/>
          <pc:sldMk cId="1048363781" sldId="628"/>
        </pc:sldMkLst>
      </pc:sldChg>
      <pc:sldChg chg="addSp delSp del">
        <pc:chgData name="David Sturtz" userId="7a2138f1-3929-4bb1-9458-ef8998c4a97a" providerId="ADAL" clId="{537E76CE-F902-401A-8DA3-9EE976EAF098}" dt="2020-05-14T17:31:18.051" v="1193" actId="2696"/>
        <pc:sldMkLst>
          <pc:docMk/>
          <pc:sldMk cId="4105717858" sldId="628"/>
        </pc:sldMkLst>
        <pc:spChg chg="del">
          <ac:chgData name="David Sturtz" userId="7a2138f1-3929-4bb1-9458-ef8998c4a97a" providerId="ADAL" clId="{537E76CE-F902-401A-8DA3-9EE976EAF098}" dt="2020-05-14T14:01:36.009" v="480" actId="478"/>
          <ac:spMkLst>
            <pc:docMk/>
            <pc:sldMk cId="4105717858" sldId="628"/>
            <ac:spMk id="7" creationId="{F12A9949-BC41-4969-9890-DCA4847E4E7E}"/>
          </ac:spMkLst>
        </pc:spChg>
        <pc:spChg chg="add">
          <ac:chgData name="David Sturtz" userId="7a2138f1-3929-4bb1-9458-ef8998c4a97a" providerId="ADAL" clId="{537E76CE-F902-401A-8DA3-9EE976EAF098}" dt="2020-05-14T14:01:36.231" v="481"/>
          <ac:spMkLst>
            <pc:docMk/>
            <pc:sldMk cId="4105717858" sldId="628"/>
            <ac:spMk id="15" creationId="{1A61FDF9-8510-4AA3-9676-0D8CCC68A084}"/>
          </ac:spMkLst>
        </pc:spChg>
      </pc:sldChg>
      <pc:sldChg chg="addSp del">
        <pc:chgData name="David Sturtz" userId="7a2138f1-3929-4bb1-9458-ef8998c4a97a" providerId="ADAL" clId="{537E76CE-F902-401A-8DA3-9EE976EAF098}" dt="2020-05-14T17:31:18.005" v="1192" actId="2696"/>
        <pc:sldMkLst>
          <pc:docMk/>
          <pc:sldMk cId="1194065566" sldId="629"/>
        </pc:sldMkLst>
        <pc:spChg chg="add">
          <ac:chgData name="David Sturtz" userId="7a2138f1-3929-4bb1-9458-ef8998c4a97a" providerId="ADAL" clId="{537E76CE-F902-401A-8DA3-9EE976EAF098}" dt="2020-05-14T14:01:40.826" v="482"/>
          <ac:spMkLst>
            <pc:docMk/>
            <pc:sldMk cId="1194065566" sldId="629"/>
            <ac:spMk id="15" creationId="{846EAA1C-AD98-464A-9585-771AAE3794C8}"/>
          </ac:spMkLst>
        </pc:spChg>
      </pc:sldChg>
      <pc:sldChg chg="add del">
        <pc:chgData name="David Sturtz" userId="7a2138f1-3929-4bb1-9458-ef8998c4a97a" providerId="ADAL" clId="{537E76CE-F902-401A-8DA3-9EE976EAF098}" dt="2020-05-14T18:33:40.016" v="3288" actId="2696"/>
        <pc:sldMkLst>
          <pc:docMk/>
          <pc:sldMk cId="4168192727" sldId="629"/>
        </pc:sldMkLst>
      </pc:sldChg>
      <pc:sldChg chg="addSp del">
        <pc:chgData name="David Sturtz" userId="7a2138f1-3929-4bb1-9458-ef8998c4a97a" providerId="ADAL" clId="{537E76CE-F902-401A-8DA3-9EE976EAF098}" dt="2020-05-14T17:31:18.105" v="1197" actId="2696"/>
        <pc:sldMkLst>
          <pc:docMk/>
          <pc:sldMk cId="624756905" sldId="630"/>
        </pc:sldMkLst>
        <pc:spChg chg="add">
          <ac:chgData name="David Sturtz" userId="7a2138f1-3929-4bb1-9458-ef8998c4a97a" providerId="ADAL" clId="{537E76CE-F902-401A-8DA3-9EE976EAF098}" dt="2020-05-14T14:01:16.095" v="474"/>
          <ac:spMkLst>
            <pc:docMk/>
            <pc:sldMk cId="624756905" sldId="630"/>
            <ac:spMk id="4" creationId="{0D17421D-CD64-471A-9427-A58E115D58CA}"/>
          </ac:spMkLst>
        </pc:spChg>
      </pc:sldChg>
      <pc:sldChg chg="add del">
        <pc:chgData name="David Sturtz" userId="7a2138f1-3929-4bb1-9458-ef8998c4a97a" providerId="ADAL" clId="{537E76CE-F902-401A-8DA3-9EE976EAF098}" dt="2020-05-14T18:33:31.765" v="3283" actId="2696"/>
        <pc:sldMkLst>
          <pc:docMk/>
          <pc:sldMk cId="2946954135" sldId="630"/>
        </pc:sldMkLst>
      </pc:sldChg>
      <pc:sldChg chg="addSp delSp modSp ord">
        <pc:chgData name="David Sturtz" userId="7a2138f1-3929-4bb1-9458-ef8998c4a97a" providerId="ADAL" clId="{537E76CE-F902-401A-8DA3-9EE976EAF098}" dt="2020-05-14T16:42:30.710" v="1060" actId="13926"/>
        <pc:sldMkLst>
          <pc:docMk/>
          <pc:sldMk cId="2468056418" sldId="632"/>
        </pc:sldMkLst>
        <pc:spChg chg="add mod">
          <ac:chgData name="David Sturtz" userId="7a2138f1-3929-4bb1-9458-ef8998c4a97a" providerId="ADAL" clId="{537E76CE-F902-401A-8DA3-9EE976EAF098}" dt="2020-05-14T16:42:30.710" v="1060" actId="13926"/>
          <ac:spMkLst>
            <pc:docMk/>
            <pc:sldMk cId="2468056418" sldId="632"/>
            <ac:spMk id="3" creationId="{ACC993F9-8C07-4CA7-B891-BC83D36D57E5}"/>
          </ac:spMkLst>
        </pc:spChg>
        <pc:spChg chg="del">
          <ac:chgData name="David Sturtz" userId="7a2138f1-3929-4bb1-9458-ef8998c4a97a" providerId="ADAL" clId="{537E76CE-F902-401A-8DA3-9EE976EAF098}" dt="2020-05-14T14:00:45.476" v="462" actId="478"/>
          <ac:spMkLst>
            <pc:docMk/>
            <pc:sldMk cId="2468056418" sldId="632"/>
            <ac:spMk id="5" creationId="{AEEEE1D6-87F7-444F-BE92-025380291E4D}"/>
          </ac:spMkLst>
        </pc:spChg>
        <pc:spChg chg="del">
          <ac:chgData name="David Sturtz" userId="7a2138f1-3929-4bb1-9458-ef8998c4a97a" providerId="ADAL" clId="{537E76CE-F902-401A-8DA3-9EE976EAF098}" dt="2020-05-14T14:57:25.614" v="504" actId="478"/>
          <ac:spMkLst>
            <pc:docMk/>
            <pc:sldMk cId="2468056418" sldId="632"/>
            <ac:spMk id="6" creationId="{D4A237E6-E0A5-4FDB-A6B6-F854BDEC6684}"/>
          </ac:spMkLst>
        </pc:spChg>
        <pc:spChg chg="add">
          <ac:chgData name="David Sturtz" userId="7a2138f1-3929-4bb1-9458-ef8998c4a97a" providerId="ADAL" clId="{537E76CE-F902-401A-8DA3-9EE976EAF098}" dt="2020-05-14T14:00:45.631" v="463"/>
          <ac:spMkLst>
            <pc:docMk/>
            <pc:sldMk cId="2468056418" sldId="632"/>
            <ac:spMk id="8" creationId="{4454F820-ECF2-498D-88B4-6BAD47955C61}"/>
          </ac:spMkLst>
        </pc:spChg>
      </pc:sldChg>
      <pc:sldChg chg="addSp delSp del">
        <pc:chgData name="David Sturtz" userId="7a2138f1-3929-4bb1-9458-ef8998c4a97a" providerId="ADAL" clId="{537E76CE-F902-401A-8DA3-9EE976EAF098}" dt="2020-05-14T17:07:50.904" v="1126" actId="2696"/>
        <pc:sldMkLst>
          <pc:docMk/>
          <pc:sldMk cId="1053625529" sldId="633"/>
        </pc:sldMkLst>
        <pc:spChg chg="del">
          <ac:chgData name="David Sturtz" userId="7a2138f1-3929-4bb1-9458-ef8998c4a97a" providerId="ADAL" clId="{537E76CE-F902-401A-8DA3-9EE976EAF098}" dt="2020-05-14T14:01:01.091" v="468" actId="478"/>
          <ac:spMkLst>
            <pc:docMk/>
            <pc:sldMk cId="1053625529" sldId="633"/>
            <ac:spMk id="5" creationId="{AEEEE1D6-87F7-444F-BE92-025380291E4D}"/>
          </ac:spMkLst>
        </pc:spChg>
        <pc:spChg chg="add">
          <ac:chgData name="David Sturtz" userId="7a2138f1-3929-4bb1-9458-ef8998c4a97a" providerId="ADAL" clId="{537E76CE-F902-401A-8DA3-9EE976EAF098}" dt="2020-05-14T14:01:01.344" v="469"/>
          <ac:spMkLst>
            <pc:docMk/>
            <pc:sldMk cId="1053625529" sldId="633"/>
            <ac:spMk id="6" creationId="{BA07923D-C77F-4E2C-B46A-873BC6FAC25D}"/>
          </ac:spMkLst>
        </pc:spChg>
      </pc:sldChg>
      <pc:sldChg chg="addSp delSp modSp add ord">
        <pc:chgData name="David Sturtz" userId="7a2138f1-3929-4bb1-9458-ef8998c4a97a" providerId="ADAL" clId="{537E76CE-F902-401A-8DA3-9EE976EAF098}" dt="2020-05-14T18:31:05.786" v="3278" actId="207"/>
        <pc:sldMkLst>
          <pc:docMk/>
          <pc:sldMk cId="3854169681" sldId="634"/>
        </pc:sldMkLst>
        <pc:spChg chg="mod">
          <ac:chgData name="David Sturtz" userId="7a2138f1-3929-4bb1-9458-ef8998c4a97a" providerId="ADAL" clId="{537E76CE-F902-401A-8DA3-9EE976EAF098}" dt="2020-05-13T20:56:24.309" v="371" actId="20577"/>
          <ac:spMkLst>
            <pc:docMk/>
            <pc:sldMk cId="3854169681" sldId="634"/>
            <ac:spMk id="2" creationId="{1CE357C2-0C29-4D89-A0C8-2B42720643B4}"/>
          </ac:spMkLst>
        </pc:spChg>
        <pc:spChg chg="del">
          <ac:chgData name="David Sturtz" userId="7a2138f1-3929-4bb1-9458-ef8998c4a97a" providerId="ADAL" clId="{537E76CE-F902-401A-8DA3-9EE976EAF098}" dt="2020-05-14T14:00:28.606" v="456" actId="478"/>
          <ac:spMkLst>
            <pc:docMk/>
            <pc:sldMk cId="3854169681" sldId="634"/>
            <ac:spMk id="5" creationId="{AEEEE1D6-87F7-444F-BE92-025380291E4D}"/>
          </ac:spMkLst>
        </pc:spChg>
        <pc:spChg chg="add">
          <ac:chgData name="David Sturtz" userId="7a2138f1-3929-4bb1-9458-ef8998c4a97a" providerId="ADAL" clId="{537E76CE-F902-401A-8DA3-9EE976EAF098}" dt="2020-05-14T14:00:28.878" v="457"/>
          <ac:spMkLst>
            <pc:docMk/>
            <pc:sldMk cId="3854169681" sldId="634"/>
            <ac:spMk id="6" creationId="{F3BEBA41-E238-481B-9DDE-601AEB9A6372}"/>
          </ac:spMkLst>
        </pc:spChg>
        <pc:spChg chg="add mod">
          <ac:chgData name="David Sturtz" userId="7a2138f1-3929-4bb1-9458-ef8998c4a97a" providerId="ADAL" clId="{537E76CE-F902-401A-8DA3-9EE976EAF098}" dt="2020-05-14T18:31:05.786" v="3278" actId="207"/>
          <ac:spMkLst>
            <pc:docMk/>
            <pc:sldMk cId="3854169681" sldId="634"/>
            <ac:spMk id="7" creationId="{E64D3917-D157-4E8B-B73A-BBB69E12596C}"/>
          </ac:spMkLst>
        </pc:spChg>
        <pc:spChg chg="del">
          <ac:chgData name="David Sturtz" userId="7a2138f1-3929-4bb1-9458-ef8998c4a97a" providerId="ADAL" clId="{537E76CE-F902-401A-8DA3-9EE976EAF098}" dt="2020-05-13T20:51:10.858" v="1" actId="478"/>
          <ac:spMkLst>
            <pc:docMk/>
            <pc:sldMk cId="3854169681" sldId="634"/>
            <ac:spMk id="8" creationId="{8FF6CCB9-4932-47C2-B7B4-CB39B35CD417}"/>
          </ac:spMkLst>
        </pc:spChg>
        <pc:spChg chg="add mod">
          <ac:chgData name="David Sturtz" userId="7a2138f1-3929-4bb1-9458-ef8998c4a97a" providerId="ADAL" clId="{537E76CE-F902-401A-8DA3-9EE976EAF098}" dt="2020-05-14T18:09:27.208" v="2780" actId="1076"/>
          <ac:spMkLst>
            <pc:docMk/>
            <pc:sldMk cId="3854169681" sldId="634"/>
            <ac:spMk id="9" creationId="{6B19D8A4-DF4E-4016-A368-2B724CCF6209}"/>
          </ac:spMkLst>
        </pc:spChg>
        <pc:graphicFrameChg chg="mod">
          <ac:chgData name="David Sturtz" userId="7a2138f1-3929-4bb1-9458-ef8998c4a97a" providerId="ADAL" clId="{537E76CE-F902-401A-8DA3-9EE976EAF098}" dt="2020-05-14T18:07:47.400" v="2654" actId="20577"/>
          <ac:graphicFrameMkLst>
            <pc:docMk/>
            <pc:sldMk cId="3854169681" sldId="634"/>
            <ac:graphicFrameMk id="3" creationId="{C32B1533-8DEB-4413-8932-CBB969A89B68}"/>
          </ac:graphicFrameMkLst>
        </pc:graphicFrameChg>
      </pc:sldChg>
      <pc:sldChg chg="addSp delSp modSp add del mod">
        <pc:chgData name="David Sturtz" userId="7a2138f1-3929-4bb1-9458-ef8998c4a97a" providerId="ADAL" clId="{537E76CE-F902-401A-8DA3-9EE976EAF098}" dt="2020-05-14T18:04:42.063" v="2506" actId="14100"/>
        <pc:sldMkLst>
          <pc:docMk/>
          <pc:sldMk cId="597534686" sldId="635"/>
        </pc:sldMkLst>
        <pc:spChg chg="mod">
          <ac:chgData name="David Sturtz" userId="7a2138f1-3929-4bb1-9458-ef8998c4a97a" providerId="ADAL" clId="{537E76CE-F902-401A-8DA3-9EE976EAF098}" dt="2020-05-14T18:04:31.623" v="2504" actId="14100"/>
          <ac:spMkLst>
            <pc:docMk/>
            <pc:sldMk cId="597534686" sldId="635"/>
            <ac:spMk id="2" creationId="{2A13B84A-6C6F-44A3-8AD9-7619C38DAC9C}"/>
          </ac:spMkLst>
        </pc:spChg>
        <pc:spChg chg="del">
          <ac:chgData name="David Sturtz" userId="7a2138f1-3929-4bb1-9458-ef8998c4a97a" providerId="ADAL" clId="{537E76CE-F902-401A-8DA3-9EE976EAF098}" dt="2020-05-14T17:01:07.682" v="1097" actId="478"/>
          <ac:spMkLst>
            <pc:docMk/>
            <pc:sldMk cId="597534686" sldId="635"/>
            <ac:spMk id="4" creationId="{BCE33BDC-206F-4E42-800C-5673DE22AA21}"/>
          </ac:spMkLst>
        </pc:spChg>
        <pc:spChg chg="mod">
          <ac:chgData name="David Sturtz" userId="7a2138f1-3929-4bb1-9458-ef8998c4a97a" providerId="ADAL" clId="{537E76CE-F902-401A-8DA3-9EE976EAF098}" dt="2020-05-14T16:59:36.294" v="1092" actId="1076"/>
          <ac:spMkLst>
            <pc:docMk/>
            <pc:sldMk cId="597534686" sldId="635"/>
            <ac:spMk id="5" creationId="{2EE0D485-9B64-4DBC-806D-11CA0663EA59}"/>
          </ac:spMkLst>
        </pc:spChg>
        <pc:spChg chg="mod">
          <ac:chgData name="David Sturtz" userId="7a2138f1-3929-4bb1-9458-ef8998c4a97a" providerId="ADAL" clId="{537E76CE-F902-401A-8DA3-9EE976EAF098}" dt="2020-05-14T18:01:17.812" v="2443" actId="1076"/>
          <ac:spMkLst>
            <pc:docMk/>
            <pc:sldMk cId="597534686" sldId="635"/>
            <ac:spMk id="6" creationId="{CB88BB4B-7390-472C-9B43-3321E0576A10}"/>
          </ac:spMkLst>
        </pc:spChg>
        <pc:spChg chg="add">
          <ac:chgData name="David Sturtz" userId="7a2138f1-3929-4bb1-9458-ef8998c4a97a" providerId="ADAL" clId="{537E76CE-F902-401A-8DA3-9EE976EAF098}" dt="2020-05-14T14:00:35.821" v="460"/>
          <ac:spMkLst>
            <pc:docMk/>
            <pc:sldMk cId="597534686" sldId="635"/>
            <ac:spMk id="8" creationId="{9C8229E1-DBD3-4942-A335-80C8F641CFB2}"/>
          </ac:spMkLst>
        </pc:spChg>
        <pc:graphicFrameChg chg="add del mod">
          <ac:chgData name="David Sturtz" userId="7a2138f1-3929-4bb1-9458-ef8998c4a97a" providerId="ADAL" clId="{537E76CE-F902-401A-8DA3-9EE976EAF098}" dt="2020-05-14T16:58:50.087" v="1085" actId="478"/>
          <ac:graphicFrameMkLst>
            <pc:docMk/>
            <pc:sldMk cId="597534686" sldId="635"/>
            <ac:graphicFrameMk id="10" creationId="{001BCE0D-CCDA-4527-8D58-513D69652C1E}"/>
          </ac:graphicFrameMkLst>
        </pc:graphicFrameChg>
        <pc:graphicFrameChg chg="add mod">
          <ac:chgData name="David Sturtz" userId="7a2138f1-3929-4bb1-9458-ef8998c4a97a" providerId="ADAL" clId="{537E76CE-F902-401A-8DA3-9EE976EAF098}" dt="2020-05-14T17:01:49.462" v="1102"/>
          <ac:graphicFrameMkLst>
            <pc:docMk/>
            <pc:sldMk cId="597534686" sldId="635"/>
            <ac:graphicFrameMk id="11" creationId="{001BCE0D-CCDA-4527-8D58-513D69652C1E}"/>
          </ac:graphicFrameMkLst>
        </pc:graphicFrameChg>
        <pc:picChg chg="del">
          <ac:chgData name="David Sturtz" userId="7a2138f1-3929-4bb1-9458-ef8998c4a97a" providerId="ADAL" clId="{537E76CE-F902-401A-8DA3-9EE976EAF098}" dt="2020-05-14T16:57:56.299" v="1080" actId="478"/>
          <ac:picMkLst>
            <pc:docMk/>
            <pc:sldMk cId="597534686" sldId="635"/>
            <ac:picMk id="3" creationId="{E5A43B3E-439E-46CE-B5DD-EFBA08262EFE}"/>
          </ac:picMkLst>
        </pc:picChg>
        <pc:picChg chg="add mod">
          <ac:chgData name="David Sturtz" userId="7a2138f1-3929-4bb1-9458-ef8998c4a97a" providerId="ADAL" clId="{537E76CE-F902-401A-8DA3-9EE976EAF098}" dt="2020-05-14T18:04:42.063" v="2506" actId="14100"/>
          <ac:picMkLst>
            <pc:docMk/>
            <pc:sldMk cId="597534686" sldId="635"/>
            <ac:picMk id="12" creationId="{786E3700-C07E-4CE2-9863-573ACB5F9EC7}"/>
          </ac:picMkLst>
        </pc:picChg>
      </pc:sldChg>
      <pc:sldChg chg="addSp">
        <pc:chgData name="David Sturtz" userId="7a2138f1-3929-4bb1-9458-ef8998c4a97a" providerId="ADAL" clId="{537E76CE-F902-401A-8DA3-9EE976EAF098}" dt="2020-05-14T18:04:44.626" v="2507"/>
        <pc:sldMkLst>
          <pc:docMk/>
          <pc:sldMk cId="1597549108" sldId="636"/>
        </pc:sldMkLst>
        <pc:spChg chg="add">
          <ac:chgData name="David Sturtz" userId="7a2138f1-3929-4bb1-9458-ef8998c4a97a" providerId="ADAL" clId="{537E76CE-F902-401A-8DA3-9EE976EAF098}" dt="2020-05-14T14:00:37.574" v="461"/>
          <ac:spMkLst>
            <pc:docMk/>
            <pc:sldMk cId="1597549108" sldId="636"/>
            <ac:spMk id="8" creationId="{18E6B515-D117-4814-B242-73DD31E3E0E1}"/>
          </ac:spMkLst>
        </pc:spChg>
        <pc:picChg chg="add">
          <ac:chgData name="David Sturtz" userId="7a2138f1-3929-4bb1-9458-ef8998c4a97a" providerId="ADAL" clId="{537E76CE-F902-401A-8DA3-9EE976EAF098}" dt="2020-05-14T18:04:44.626" v="2507"/>
          <ac:picMkLst>
            <pc:docMk/>
            <pc:sldMk cId="1597549108" sldId="636"/>
            <ac:picMk id="9" creationId="{2CD23E56-CB99-4F1B-807B-DE3BF1F9BE40}"/>
          </ac:picMkLst>
        </pc:picChg>
      </pc:sldChg>
      <pc:sldChg chg="addSp modSp">
        <pc:chgData name="David Sturtz" userId="7a2138f1-3929-4bb1-9458-ef8998c4a97a" providerId="ADAL" clId="{537E76CE-F902-401A-8DA3-9EE976EAF098}" dt="2020-05-14T15:59:10.766" v="1030" actId="167"/>
        <pc:sldMkLst>
          <pc:docMk/>
          <pc:sldMk cId="3271246779" sldId="637"/>
        </pc:sldMkLst>
        <pc:spChg chg="add ord">
          <ac:chgData name="David Sturtz" userId="7a2138f1-3929-4bb1-9458-ef8998c4a97a" providerId="ADAL" clId="{537E76CE-F902-401A-8DA3-9EE976EAF098}" dt="2020-05-14T15:59:10.766" v="1030" actId="167"/>
          <ac:spMkLst>
            <pc:docMk/>
            <pc:sldMk cId="3271246779" sldId="637"/>
            <ac:spMk id="7" creationId="{28A0E623-3417-4372-9E0E-48B42591AA33}"/>
          </ac:spMkLst>
        </pc:spChg>
        <pc:picChg chg="mod">
          <ac:chgData name="David Sturtz" userId="7a2138f1-3929-4bb1-9458-ef8998c4a97a" providerId="ADAL" clId="{537E76CE-F902-401A-8DA3-9EE976EAF098}" dt="2020-05-14T13:59:32.814" v="449" actId="14100"/>
          <ac:picMkLst>
            <pc:docMk/>
            <pc:sldMk cId="3271246779" sldId="637"/>
            <ac:picMk id="3" creationId="{94853DFE-FD04-4634-8603-B1570F4AC7CE}"/>
          </ac:picMkLst>
        </pc:picChg>
      </pc:sldChg>
      <pc:sldChg chg="addSp modSp">
        <pc:chgData name="David Sturtz" userId="7a2138f1-3929-4bb1-9458-ef8998c4a97a" providerId="ADAL" clId="{537E76CE-F902-401A-8DA3-9EE976EAF098}" dt="2020-05-14T13:59:20.063" v="446" actId="14100"/>
        <pc:sldMkLst>
          <pc:docMk/>
          <pc:sldMk cId="554155486" sldId="638"/>
        </pc:sldMkLst>
        <pc:spChg chg="add">
          <ac:chgData name="David Sturtz" userId="7a2138f1-3929-4bb1-9458-ef8998c4a97a" providerId="ADAL" clId="{537E76CE-F902-401A-8DA3-9EE976EAF098}" dt="2020-05-14T13:59:10.546" v="444"/>
          <ac:spMkLst>
            <pc:docMk/>
            <pc:sldMk cId="554155486" sldId="638"/>
            <ac:spMk id="5" creationId="{C78D1127-E1BE-4906-B6EF-239FF28B27D4}"/>
          </ac:spMkLst>
        </pc:spChg>
        <pc:picChg chg="mod">
          <ac:chgData name="David Sturtz" userId="7a2138f1-3929-4bb1-9458-ef8998c4a97a" providerId="ADAL" clId="{537E76CE-F902-401A-8DA3-9EE976EAF098}" dt="2020-05-14T13:59:20.063" v="446" actId="14100"/>
          <ac:picMkLst>
            <pc:docMk/>
            <pc:sldMk cId="554155486" sldId="638"/>
            <ac:picMk id="3" creationId="{62734696-EDB4-4D43-879C-3FCDE29EE3FE}"/>
          </ac:picMkLst>
        </pc:picChg>
      </pc:sldChg>
      <pc:sldChg chg="addSp modSp">
        <pc:chgData name="David Sturtz" userId="7a2138f1-3929-4bb1-9458-ef8998c4a97a" providerId="ADAL" clId="{537E76CE-F902-401A-8DA3-9EE976EAF098}" dt="2020-05-14T14:00:04.689" v="453"/>
        <pc:sldMkLst>
          <pc:docMk/>
          <pc:sldMk cId="4200436004" sldId="639"/>
        </pc:sldMkLst>
        <pc:spChg chg="add">
          <ac:chgData name="David Sturtz" userId="7a2138f1-3929-4bb1-9458-ef8998c4a97a" providerId="ADAL" clId="{537E76CE-F902-401A-8DA3-9EE976EAF098}" dt="2020-05-14T14:00:04.689" v="453"/>
          <ac:spMkLst>
            <pc:docMk/>
            <pc:sldMk cId="4200436004" sldId="639"/>
            <ac:spMk id="4" creationId="{975F73E8-E98C-4367-B9F0-8D52FF9FBAEF}"/>
          </ac:spMkLst>
        </pc:spChg>
        <pc:picChg chg="mod">
          <ac:chgData name="David Sturtz" userId="7a2138f1-3929-4bb1-9458-ef8998c4a97a" providerId="ADAL" clId="{537E76CE-F902-401A-8DA3-9EE976EAF098}" dt="2020-05-14T14:00:03.173" v="452" actId="14100"/>
          <ac:picMkLst>
            <pc:docMk/>
            <pc:sldMk cId="4200436004" sldId="639"/>
            <ac:picMk id="3" creationId="{57F3B71B-EAD6-473F-A27E-5CD0A3B87F5F}"/>
          </ac:picMkLst>
        </pc:picChg>
      </pc:sldChg>
      <pc:sldChg chg="addSp modSp">
        <pc:chgData name="David Sturtz" userId="7a2138f1-3929-4bb1-9458-ef8998c4a97a" providerId="ADAL" clId="{537E76CE-F902-401A-8DA3-9EE976EAF098}" dt="2020-05-14T16:47:40.209" v="1077" actId="1076"/>
        <pc:sldMkLst>
          <pc:docMk/>
          <pc:sldMk cId="4269106491" sldId="640"/>
        </pc:sldMkLst>
        <pc:spChg chg="add">
          <ac:chgData name="David Sturtz" userId="7a2138f1-3929-4bb1-9458-ef8998c4a97a" providerId="ADAL" clId="{537E76CE-F902-401A-8DA3-9EE976EAF098}" dt="2020-05-14T13:59:50.146" v="450"/>
          <ac:spMkLst>
            <pc:docMk/>
            <pc:sldMk cId="4269106491" sldId="640"/>
            <ac:spMk id="8" creationId="{72A2F4F0-EEF5-4B77-9223-888B25488091}"/>
          </ac:spMkLst>
        </pc:spChg>
        <pc:picChg chg="mod">
          <ac:chgData name="David Sturtz" userId="7a2138f1-3929-4bb1-9458-ef8998c4a97a" providerId="ADAL" clId="{537E76CE-F902-401A-8DA3-9EE976EAF098}" dt="2020-05-14T14:25:09.059" v="502" actId="14100"/>
          <ac:picMkLst>
            <pc:docMk/>
            <pc:sldMk cId="4269106491" sldId="640"/>
            <ac:picMk id="3" creationId="{7C4A7CE6-C4B8-43C1-8C87-32FE1132F2CA}"/>
          </ac:picMkLst>
        </pc:picChg>
        <pc:cxnChg chg="add mod">
          <ac:chgData name="David Sturtz" userId="7a2138f1-3929-4bb1-9458-ef8998c4a97a" providerId="ADAL" clId="{537E76CE-F902-401A-8DA3-9EE976EAF098}" dt="2020-05-14T16:47:40.209" v="1077" actId="1076"/>
          <ac:cxnSpMkLst>
            <pc:docMk/>
            <pc:sldMk cId="4269106491" sldId="640"/>
            <ac:cxnSpMk id="10" creationId="{4E78D5AC-4D1C-4C7F-A24E-490919A10D81}"/>
          </ac:cxnSpMkLst>
        </pc:cxnChg>
      </pc:sldChg>
      <pc:sldChg chg="addSp modSp">
        <pc:chgData name="David Sturtz" userId="7a2138f1-3929-4bb1-9458-ef8998c4a97a" providerId="ADAL" clId="{537E76CE-F902-401A-8DA3-9EE976EAF098}" dt="2020-05-14T17:03:11.824" v="1105"/>
        <pc:sldMkLst>
          <pc:docMk/>
          <pc:sldMk cId="3594465275" sldId="642"/>
        </pc:sldMkLst>
        <pc:spChg chg="add">
          <ac:chgData name="David Sturtz" userId="7a2138f1-3929-4bb1-9458-ef8998c4a97a" providerId="ADAL" clId="{537E76CE-F902-401A-8DA3-9EE976EAF098}" dt="2020-05-14T14:00:08.297" v="454"/>
          <ac:spMkLst>
            <pc:docMk/>
            <pc:sldMk cId="3594465275" sldId="642"/>
            <ac:spMk id="6" creationId="{6A5B9413-A3CE-4786-8C47-123B63D8DBCD}"/>
          </ac:spMkLst>
        </pc:spChg>
        <pc:spChg chg="add">
          <ac:chgData name="David Sturtz" userId="7a2138f1-3929-4bb1-9458-ef8998c4a97a" providerId="ADAL" clId="{537E76CE-F902-401A-8DA3-9EE976EAF098}" dt="2020-05-14T15:56:42.386" v="1013"/>
          <ac:spMkLst>
            <pc:docMk/>
            <pc:sldMk cId="3594465275" sldId="642"/>
            <ac:spMk id="7" creationId="{977FDE4A-9621-43BC-B928-C0B380E16D34}"/>
          </ac:spMkLst>
        </pc:spChg>
        <pc:spChg chg="add">
          <ac:chgData name="David Sturtz" userId="7a2138f1-3929-4bb1-9458-ef8998c4a97a" providerId="ADAL" clId="{537E76CE-F902-401A-8DA3-9EE976EAF098}" dt="2020-05-14T17:02:50.271" v="1103"/>
          <ac:spMkLst>
            <pc:docMk/>
            <pc:sldMk cId="3594465275" sldId="642"/>
            <ac:spMk id="8" creationId="{EC0089F2-B959-4A1F-838D-F619E5BB7A5F}"/>
          </ac:spMkLst>
        </pc:spChg>
        <pc:spChg chg="add">
          <ac:chgData name="David Sturtz" userId="7a2138f1-3929-4bb1-9458-ef8998c4a97a" providerId="ADAL" clId="{537E76CE-F902-401A-8DA3-9EE976EAF098}" dt="2020-05-14T17:02:52.960" v="1104"/>
          <ac:spMkLst>
            <pc:docMk/>
            <pc:sldMk cId="3594465275" sldId="642"/>
            <ac:spMk id="9" creationId="{E0FD9A9D-3EC4-4A10-B576-CF68CD5DB25E}"/>
          </ac:spMkLst>
        </pc:spChg>
        <pc:spChg chg="add">
          <ac:chgData name="David Sturtz" userId="7a2138f1-3929-4bb1-9458-ef8998c4a97a" providerId="ADAL" clId="{537E76CE-F902-401A-8DA3-9EE976EAF098}" dt="2020-05-14T17:03:11.824" v="1105"/>
          <ac:spMkLst>
            <pc:docMk/>
            <pc:sldMk cId="3594465275" sldId="642"/>
            <ac:spMk id="10" creationId="{49858E34-AEEF-4D57-BB90-D888BCC6F592}"/>
          </ac:spMkLst>
        </pc:spChg>
        <pc:picChg chg="mod">
          <ac:chgData name="David Sturtz" userId="7a2138f1-3929-4bb1-9458-ef8998c4a97a" providerId="ADAL" clId="{537E76CE-F902-401A-8DA3-9EE976EAF098}" dt="2020-05-14T15:56:35.806" v="1012" actId="14100"/>
          <ac:picMkLst>
            <pc:docMk/>
            <pc:sldMk cId="3594465275" sldId="642"/>
            <ac:picMk id="2" creationId="{A8124B9B-AAC8-49F5-89A9-2BB3E14B30A7}"/>
          </ac:picMkLst>
        </pc:picChg>
      </pc:sldChg>
      <pc:sldChg chg="addSp">
        <pc:chgData name="David Sturtz" userId="7a2138f1-3929-4bb1-9458-ef8998c4a97a" providerId="ADAL" clId="{537E76CE-F902-401A-8DA3-9EE976EAF098}" dt="2020-05-14T18:30:05.558" v="3275"/>
        <pc:sldMkLst>
          <pc:docMk/>
          <pc:sldMk cId="274221762" sldId="643"/>
        </pc:sldMkLst>
        <pc:picChg chg="add">
          <ac:chgData name="David Sturtz" userId="7a2138f1-3929-4bb1-9458-ef8998c4a97a" providerId="ADAL" clId="{537E76CE-F902-401A-8DA3-9EE976EAF098}" dt="2020-05-14T18:30:05.558" v="3275"/>
          <ac:picMkLst>
            <pc:docMk/>
            <pc:sldMk cId="274221762" sldId="643"/>
            <ac:picMk id="6" creationId="{53D441AF-54FB-4691-B0F9-6F001226AB75}"/>
          </ac:picMkLst>
        </pc:picChg>
      </pc:sldChg>
      <pc:sldChg chg="ord">
        <pc:chgData name="David Sturtz" userId="7a2138f1-3929-4bb1-9458-ef8998c4a97a" providerId="ADAL" clId="{537E76CE-F902-401A-8DA3-9EE976EAF098}" dt="2020-05-14T18:15:59.453" v="2784"/>
        <pc:sldMkLst>
          <pc:docMk/>
          <pc:sldMk cId="2366635078" sldId="645"/>
        </pc:sldMkLst>
      </pc:sldChg>
      <pc:sldChg chg="modSp ord">
        <pc:chgData name="David Sturtz" userId="7a2138f1-3929-4bb1-9458-ef8998c4a97a" providerId="ADAL" clId="{537E76CE-F902-401A-8DA3-9EE976EAF098}" dt="2020-05-14T18:15:59.453" v="2784"/>
        <pc:sldMkLst>
          <pc:docMk/>
          <pc:sldMk cId="2386340808" sldId="646"/>
        </pc:sldMkLst>
        <pc:spChg chg="mod">
          <ac:chgData name="David Sturtz" userId="7a2138f1-3929-4bb1-9458-ef8998c4a97a" providerId="ADAL" clId="{537E76CE-F902-401A-8DA3-9EE976EAF098}" dt="2020-05-14T17:39:04.830" v="1393" actId="403"/>
          <ac:spMkLst>
            <pc:docMk/>
            <pc:sldMk cId="2386340808" sldId="646"/>
            <ac:spMk id="2" creationId="{19DDDC47-B6D4-4440-BA8C-ABA8FB2FCE83}"/>
          </ac:spMkLst>
        </pc:spChg>
        <pc:graphicFrameChg chg="mod modGraphic">
          <ac:chgData name="David Sturtz" userId="7a2138f1-3929-4bb1-9458-ef8998c4a97a" providerId="ADAL" clId="{537E76CE-F902-401A-8DA3-9EE976EAF098}" dt="2020-05-14T17:37:07.726" v="1237" actId="14100"/>
          <ac:graphicFrameMkLst>
            <pc:docMk/>
            <pc:sldMk cId="2386340808" sldId="646"/>
            <ac:graphicFrameMk id="5" creationId="{C25DE289-06B7-4373-87F0-2A3688CACEC8}"/>
          </ac:graphicFrameMkLst>
        </pc:graphicFrameChg>
      </pc:sldChg>
      <pc:sldChg chg="modSp add">
        <pc:chgData name="David Sturtz" userId="7a2138f1-3929-4bb1-9458-ef8998c4a97a" providerId="ADAL" clId="{537E76CE-F902-401A-8DA3-9EE976EAF098}" dt="2020-05-14T18:04:21.152" v="2502" actId="20577"/>
        <pc:sldMkLst>
          <pc:docMk/>
          <pc:sldMk cId="2546749761" sldId="647"/>
        </pc:sldMkLst>
        <pc:spChg chg="mod">
          <ac:chgData name="David Sturtz" userId="7a2138f1-3929-4bb1-9458-ef8998c4a97a" providerId="ADAL" clId="{537E76CE-F902-401A-8DA3-9EE976EAF098}" dt="2020-05-14T18:04:21.152" v="2502" actId="20577"/>
          <ac:spMkLst>
            <pc:docMk/>
            <pc:sldMk cId="2546749761" sldId="647"/>
            <ac:spMk id="4" creationId="{16532A20-A949-40E9-9066-830D105B4D1D}"/>
          </ac:spMkLst>
        </pc:spChg>
      </pc:sldChg>
      <pc:sldChg chg="addSp modSp">
        <pc:chgData name="David Sturtz" userId="7a2138f1-3929-4bb1-9458-ef8998c4a97a" providerId="ADAL" clId="{537E76CE-F902-401A-8DA3-9EE976EAF098}" dt="2020-05-14T18:23:57.025" v="3152" actId="14100"/>
        <pc:sldMkLst>
          <pc:docMk/>
          <pc:sldMk cId="2231528167" sldId="648"/>
        </pc:sldMkLst>
        <pc:picChg chg="mod">
          <ac:chgData name="David Sturtz" userId="7a2138f1-3929-4bb1-9458-ef8998c4a97a" providerId="ADAL" clId="{537E76CE-F902-401A-8DA3-9EE976EAF098}" dt="2020-05-14T18:23:57.025" v="3152" actId="14100"/>
          <ac:picMkLst>
            <pc:docMk/>
            <pc:sldMk cId="2231528167" sldId="648"/>
            <ac:picMk id="5" creationId="{9E72941C-2E6E-457D-A28E-85E4024AF41C}"/>
          </ac:picMkLst>
        </pc:picChg>
        <pc:picChg chg="add">
          <ac:chgData name="David Sturtz" userId="7a2138f1-3929-4bb1-9458-ef8998c4a97a" providerId="ADAL" clId="{537E76CE-F902-401A-8DA3-9EE976EAF098}" dt="2020-05-14T18:15:36.455" v="2783"/>
          <ac:picMkLst>
            <pc:docMk/>
            <pc:sldMk cId="2231528167" sldId="648"/>
            <ac:picMk id="6" creationId="{D6207DF4-0565-4492-A081-CEEDB37CE30C}"/>
          </ac:picMkLst>
        </pc:picChg>
      </pc:sldChg>
      <pc:sldMasterChg chg="modSldLayout">
        <pc:chgData name="David Sturtz" userId="7a2138f1-3929-4bb1-9458-ef8998c4a97a" providerId="ADAL" clId="{537E76CE-F902-401A-8DA3-9EE976EAF098}" dt="2020-05-14T16:02:24.298" v="1032" actId="478"/>
        <pc:sldMasterMkLst>
          <pc:docMk/>
          <pc:sldMasterMk cId="3920820251" sldId="2147483648"/>
        </pc:sldMasterMkLst>
        <pc:sldLayoutChg chg="delSp">
          <pc:chgData name="David Sturtz" userId="7a2138f1-3929-4bb1-9458-ef8998c4a97a" providerId="ADAL" clId="{537E76CE-F902-401A-8DA3-9EE976EAF098}" dt="2020-05-14T16:02:24.298" v="1032" actId="478"/>
          <pc:sldLayoutMkLst>
            <pc:docMk/>
            <pc:sldMasterMk cId="3920820251" sldId="2147483648"/>
            <pc:sldLayoutMk cId="4174609692" sldId="2147483649"/>
          </pc:sldLayoutMkLst>
          <pc:spChg chg="del">
            <ac:chgData name="David Sturtz" userId="7a2138f1-3929-4bb1-9458-ef8998c4a97a" providerId="ADAL" clId="{537E76CE-F902-401A-8DA3-9EE976EAF098}" dt="2020-05-14T16:02:24.298" v="1032" actId="478"/>
            <ac:spMkLst>
              <pc:docMk/>
              <pc:sldMasterMk cId="3920820251" sldId="2147483648"/>
              <pc:sldLayoutMk cId="4174609692" sldId="2147483649"/>
              <ac:spMk id="17" creationId="{00000000-0000-0000-0000-000000000000}"/>
            </ac:spMkLst>
          </pc:spChg>
        </pc:sldLayoutChg>
        <pc:sldLayoutChg chg="delSp">
          <pc:chgData name="David Sturtz" userId="7a2138f1-3929-4bb1-9458-ef8998c4a97a" providerId="ADAL" clId="{537E76CE-F902-401A-8DA3-9EE976EAF098}" dt="2020-05-14T16:02:15.934" v="1031" actId="478"/>
          <pc:sldLayoutMkLst>
            <pc:docMk/>
            <pc:sldMasterMk cId="3920820251" sldId="2147483648"/>
            <pc:sldLayoutMk cId="2713909253" sldId="2147483654"/>
          </pc:sldLayoutMkLst>
          <pc:spChg chg="del">
            <ac:chgData name="David Sturtz" userId="7a2138f1-3929-4bb1-9458-ef8998c4a97a" providerId="ADAL" clId="{537E76CE-F902-401A-8DA3-9EE976EAF098}" dt="2020-05-14T16:02:15.934" v="1031" actId="478"/>
            <ac:spMkLst>
              <pc:docMk/>
              <pc:sldMasterMk cId="3920820251" sldId="2147483648"/>
              <pc:sldLayoutMk cId="2713909253" sldId="2147483654"/>
              <ac:spMk id="9" creationId="{00000000-0000-0000-0000-000000000000}"/>
            </ac:spMkLst>
          </pc:spChg>
        </pc:sldLayoutChg>
      </pc:sldMasterChg>
    </pc:docChg>
  </pc:docChgLst>
  <pc:docChgLst>
    <pc:chgData name="David Sturtz" userId="7a2138f1-3929-4bb1-9458-ef8998c4a97a" providerId="ADAL" clId="{AA7694EF-1614-472D-821D-F25A959F09B1}"/>
    <pc:docChg chg="undo custSel addSld modSld sldOrd">
      <pc:chgData name="David Sturtz" userId="7a2138f1-3929-4bb1-9458-ef8998c4a97a" providerId="ADAL" clId="{AA7694EF-1614-472D-821D-F25A959F09B1}" dt="2020-05-13T13:25:51.080" v="449" actId="14100"/>
      <pc:docMkLst>
        <pc:docMk/>
      </pc:docMkLst>
      <pc:sldChg chg="addSp delSp modSp">
        <pc:chgData name="David Sturtz" userId="7a2138f1-3929-4bb1-9458-ef8998c4a97a" providerId="ADAL" clId="{AA7694EF-1614-472D-821D-F25A959F09B1}" dt="2020-05-13T13:25:51.080" v="449" actId="14100"/>
        <pc:sldMkLst>
          <pc:docMk/>
          <pc:sldMk cId="802001595" sldId="616"/>
        </pc:sldMkLst>
        <pc:spChg chg="mod">
          <ac:chgData name="David Sturtz" userId="7a2138f1-3929-4bb1-9458-ef8998c4a97a" providerId="ADAL" clId="{AA7694EF-1614-472D-821D-F25A959F09B1}" dt="2020-05-13T13:20:23.702" v="149" actId="20577"/>
          <ac:spMkLst>
            <pc:docMk/>
            <pc:sldMk cId="802001595" sldId="616"/>
            <ac:spMk id="2" creationId="{1CE357C2-0C29-4D89-A0C8-2B42720643B4}"/>
          </ac:spMkLst>
        </pc:spChg>
        <pc:spChg chg="add del">
          <ac:chgData name="David Sturtz" userId="7a2138f1-3929-4bb1-9458-ef8998c4a97a" providerId="ADAL" clId="{AA7694EF-1614-472D-821D-F25A959F09B1}" dt="2020-05-13T13:19:51.280" v="83" actId="478"/>
          <ac:spMkLst>
            <pc:docMk/>
            <pc:sldMk cId="802001595" sldId="616"/>
            <ac:spMk id="6" creationId="{D4A237E6-E0A5-4FDB-A6B6-F854BDEC6684}"/>
          </ac:spMkLst>
        </pc:spChg>
        <pc:spChg chg="del mod">
          <ac:chgData name="David Sturtz" userId="7a2138f1-3929-4bb1-9458-ef8998c4a97a" providerId="ADAL" clId="{AA7694EF-1614-472D-821D-F25A959F09B1}" dt="2020-05-13T13:19:55.666" v="85" actId="478"/>
          <ac:spMkLst>
            <pc:docMk/>
            <pc:sldMk cId="802001595" sldId="616"/>
            <ac:spMk id="7" creationId="{1D8C4DA4-EB74-4E68-8F44-1DFA40AB77E4}"/>
          </ac:spMkLst>
        </pc:spChg>
        <pc:spChg chg="add mod">
          <ac:chgData name="David Sturtz" userId="7a2138f1-3929-4bb1-9458-ef8998c4a97a" providerId="ADAL" clId="{AA7694EF-1614-472D-821D-F25A959F09B1}" dt="2020-05-13T13:25:51.080" v="449" actId="14100"/>
          <ac:spMkLst>
            <pc:docMk/>
            <pc:sldMk cId="802001595" sldId="616"/>
            <ac:spMk id="8" creationId="{8FF6CCB9-4932-47C2-B7B4-CB39B35CD417}"/>
          </ac:spMkLst>
        </pc:spChg>
        <pc:graphicFrameChg chg="add mod">
          <ac:chgData name="David Sturtz" userId="7a2138f1-3929-4bb1-9458-ef8998c4a97a" providerId="ADAL" clId="{AA7694EF-1614-472D-821D-F25A959F09B1}" dt="2020-05-13T13:20:34.345" v="150" actId="1032"/>
          <ac:graphicFrameMkLst>
            <pc:docMk/>
            <pc:sldMk cId="802001595" sldId="616"/>
            <ac:graphicFrameMk id="3" creationId="{C32B1533-8DEB-4413-8932-CBB969A89B68}"/>
          </ac:graphicFrameMkLst>
        </pc:graphicFrameChg>
        <pc:picChg chg="del">
          <ac:chgData name="David Sturtz" userId="7a2138f1-3929-4bb1-9458-ef8998c4a97a" providerId="ADAL" clId="{AA7694EF-1614-472D-821D-F25A959F09B1}" dt="2020-05-13T13:19:52.662" v="84" actId="478"/>
          <ac:picMkLst>
            <pc:docMk/>
            <pc:sldMk cId="802001595" sldId="616"/>
            <ac:picMk id="4" creationId="{E6ECA9A5-59D1-47FC-BB05-AB19A35192FD}"/>
          </ac:picMkLst>
        </pc:picChg>
      </pc:sldChg>
      <pc:sldChg chg="addSp modSp">
        <pc:chgData name="David Sturtz" userId="7a2138f1-3929-4bb1-9458-ef8998c4a97a" providerId="ADAL" clId="{AA7694EF-1614-472D-821D-F25A959F09B1}" dt="2020-05-13T13:19:24.239" v="79" actId="207"/>
        <pc:sldMkLst>
          <pc:docMk/>
          <pc:sldMk cId="2995833159" sldId="617"/>
        </pc:sldMkLst>
        <pc:spChg chg="mod">
          <ac:chgData name="David Sturtz" userId="7a2138f1-3929-4bb1-9458-ef8998c4a97a" providerId="ADAL" clId="{AA7694EF-1614-472D-821D-F25A959F09B1}" dt="2020-05-13T13:18:41.130" v="76" actId="207"/>
          <ac:spMkLst>
            <pc:docMk/>
            <pc:sldMk cId="2995833159" sldId="617"/>
            <ac:spMk id="2" creationId="{1CE357C2-0C29-4D89-A0C8-2B42720643B4}"/>
          </ac:spMkLst>
        </pc:spChg>
        <pc:spChg chg="add mod">
          <ac:chgData name="David Sturtz" userId="7a2138f1-3929-4bb1-9458-ef8998c4a97a" providerId="ADAL" clId="{AA7694EF-1614-472D-821D-F25A959F09B1}" dt="2020-05-13T13:19:24.239" v="79" actId="207"/>
          <ac:spMkLst>
            <pc:docMk/>
            <pc:sldMk cId="2995833159" sldId="617"/>
            <ac:spMk id="5" creationId="{0F8512E1-A352-419E-A445-D67660FE56E4}"/>
          </ac:spMkLst>
        </pc:spChg>
        <pc:spChg chg="mod">
          <ac:chgData name="David Sturtz" userId="7a2138f1-3929-4bb1-9458-ef8998c4a97a" providerId="ADAL" clId="{AA7694EF-1614-472D-821D-F25A959F09B1}" dt="2020-05-13T13:15:42.214" v="36" actId="20577"/>
          <ac:spMkLst>
            <pc:docMk/>
            <pc:sldMk cId="2995833159" sldId="617"/>
            <ac:spMk id="6" creationId="{FCB3CA1D-D533-432C-9DE6-D17209378ACA}"/>
          </ac:spMkLst>
        </pc:spChg>
      </pc:sldChg>
      <pc:sldChg chg="addSp modSp">
        <pc:chgData name="David Sturtz" userId="7a2138f1-3929-4bb1-9458-ef8998c4a97a" providerId="ADAL" clId="{AA7694EF-1614-472D-821D-F25A959F09B1}" dt="2020-05-13T13:19:29.789" v="81"/>
        <pc:sldMkLst>
          <pc:docMk/>
          <pc:sldMk cId="47644602" sldId="618"/>
        </pc:sldMkLst>
        <pc:spChg chg="mod">
          <ac:chgData name="David Sturtz" userId="7a2138f1-3929-4bb1-9458-ef8998c4a97a" providerId="ADAL" clId="{AA7694EF-1614-472D-821D-F25A959F09B1}" dt="2020-05-13T13:16:46.402" v="74" actId="20577"/>
          <ac:spMkLst>
            <pc:docMk/>
            <pc:sldMk cId="47644602" sldId="618"/>
            <ac:spMk id="6" creationId="{FCB3CA1D-D533-432C-9DE6-D17209378ACA}"/>
          </ac:spMkLst>
        </pc:spChg>
        <pc:spChg chg="add">
          <ac:chgData name="David Sturtz" userId="7a2138f1-3929-4bb1-9458-ef8998c4a97a" providerId="ADAL" clId="{AA7694EF-1614-472D-821D-F25A959F09B1}" dt="2020-05-13T13:19:29.789" v="81"/>
          <ac:spMkLst>
            <pc:docMk/>
            <pc:sldMk cId="47644602" sldId="618"/>
            <ac:spMk id="21" creationId="{6E5518A9-1768-4205-AD1A-60EE47AA7D3E}"/>
          </ac:spMkLst>
        </pc:spChg>
      </pc:sldChg>
      <pc:sldChg chg="add">
        <pc:chgData name="David Sturtz" userId="7a2138f1-3929-4bb1-9458-ef8998c4a97a" providerId="ADAL" clId="{AA7694EF-1614-472D-821D-F25A959F09B1}" dt="2020-05-13T13:19:47.970" v="82"/>
        <pc:sldMkLst>
          <pc:docMk/>
          <pc:sldMk cId="2468056418" sldId="632"/>
        </pc:sldMkLst>
      </pc:sldChg>
      <pc:sldChg chg="add ord">
        <pc:chgData name="David Sturtz" userId="7a2138f1-3929-4bb1-9458-ef8998c4a97a" providerId="ADAL" clId="{AA7694EF-1614-472D-821D-F25A959F09B1}" dt="2020-05-13T13:20:57.663" v="152"/>
        <pc:sldMkLst>
          <pc:docMk/>
          <pc:sldMk cId="1053625529" sldId="633"/>
        </pc:sldMkLst>
      </pc:sldChg>
    </pc:docChg>
  </pc:docChgLst>
  <pc:docChgLst>
    <pc:chgData name="Guest User" userId="S::urn:spo:anon#4b2660fe55c635a10bf1c2116307d31764b6bf9cb2458d6c54f9afeed9e21c2b::" providerId="AD" clId="Web-{F4AA6A55-2E78-BA0E-9C5A-B021859AF336}"/>
    <pc:docChg chg="addSld delSld modSld">
      <pc:chgData name="Guest User" userId="S::urn:spo:anon#4b2660fe55c635a10bf1c2116307d31764b6bf9cb2458d6c54f9afeed9e21c2b::" providerId="AD" clId="Web-{F4AA6A55-2E78-BA0E-9C5A-B021859AF336}" dt="2020-05-14T18:16:49.789" v="57" actId="14100"/>
      <pc:docMkLst>
        <pc:docMk/>
      </pc:docMkLst>
      <pc:sldChg chg="modSp">
        <pc:chgData name="Guest User" userId="S::urn:spo:anon#4b2660fe55c635a10bf1c2116307d31764b6bf9cb2458d6c54f9afeed9e21c2b::" providerId="AD" clId="Web-{F4AA6A55-2E78-BA0E-9C5A-B021859AF336}" dt="2020-05-14T18:16:49.789" v="57" actId="14100"/>
        <pc:sldMkLst>
          <pc:docMk/>
          <pc:sldMk cId="1417768021" sldId="631"/>
        </pc:sldMkLst>
        <pc:spChg chg="mod">
          <ac:chgData name="Guest User" userId="S::urn:spo:anon#4b2660fe55c635a10bf1c2116307d31764b6bf9cb2458d6c54f9afeed9e21c2b::" providerId="AD" clId="Web-{F4AA6A55-2E78-BA0E-9C5A-B021859AF336}" dt="2020-05-14T18:16:49.789" v="57" actId="14100"/>
          <ac:spMkLst>
            <pc:docMk/>
            <pc:sldMk cId="1417768021" sldId="631"/>
            <ac:spMk id="4" creationId="{16532A20-A949-40E9-9066-830D105B4D1D}"/>
          </ac:spMkLst>
        </pc:spChg>
      </pc:sldChg>
      <pc:sldChg chg="addSp delSp modSp new">
        <pc:chgData name="Guest User" userId="S::urn:spo:anon#4b2660fe55c635a10bf1c2116307d31764b6bf9cb2458d6c54f9afeed9e21c2b::" providerId="AD" clId="Web-{F4AA6A55-2E78-BA0E-9C5A-B021859AF336}" dt="2020-05-14T17:33:12.355" v="44" actId="20577"/>
        <pc:sldMkLst>
          <pc:docMk/>
          <pc:sldMk cId="274221762" sldId="643"/>
        </pc:sldMkLst>
        <pc:spChg chg="mod">
          <ac:chgData name="Guest User" userId="S::urn:spo:anon#4b2660fe55c635a10bf1c2116307d31764b6bf9cb2458d6c54f9afeed9e21c2b::" providerId="AD" clId="Web-{F4AA6A55-2E78-BA0E-9C5A-B021859AF336}" dt="2020-05-14T17:32:24.605" v="40" actId="1076"/>
          <ac:spMkLst>
            <pc:docMk/>
            <pc:sldMk cId="274221762" sldId="643"/>
            <ac:spMk id="2" creationId="{91C92ADA-8E1C-4652-A69D-64C732A0189F}"/>
          </ac:spMkLst>
        </pc:spChg>
        <pc:spChg chg="add del mod">
          <ac:chgData name="Guest User" userId="S::urn:spo:anon#4b2660fe55c635a10bf1c2116307d31764b6bf9cb2458d6c54f9afeed9e21c2b::" providerId="AD" clId="Web-{F4AA6A55-2E78-BA0E-9C5A-B021859AF336}" dt="2020-05-14T17:30:51.463" v="7"/>
          <ac:spMkLst>
            <pc:docMk/>
            <pc:sldMk cId="274221762" sldId="643"/>
            <ac:spMk id="4" creationId="{1B7E714E-09A6-445A-BE56-EE4554FE66C9}"/>
          </ac:spMkLst>
        </pc:spChg>
        <pc:spChg chg="add mod">
          <ac:chgData name="Guest User" userId="S::urn:spo:anon#4b2660fe55c635a10bf1c2116307d31764b6bf9cb2458d6c54f9afeed9e21c2b::" providerId="AD" clId="Web-{F4AA6A55-2E78-BA0E-9C5A-B021859AF336}" dt="2020-05-14T17:33:12.355" v="44" actId="20577"/>
          <ac:spMkLst>
            <pc:docMk/>
            <pc:sldMk cId="274221762" sldId="643"/>
            <ac:spMk id="5" creationId="{4BFE79AB-629B-4CAE-9302-309BEF3F54BF}"/>
          </ac:spMkLst>
        </pc:spChg>
      </pc:sldChg>
      <pc:sldChg chg="new del">
        <pc:chgData name="Guest User" userId="S::urn:spo:anon#4b2660fe55c635a10bf1c2116307d31764b6bf9cb2458d6c54f9afeed9e21c2b::" providerId="AD" clId="Web-{F4AA6A55-2E78-BA0E-9C5A-B021859AF336}" dt="2020-05-14T17:40:22.860" v="56"/>
        <pc:sldMkLst>
          <pc:docMk/>
          <pc:sldMk cId="832066693" sldId="644"/>
        </pc:sldMkLst>
      </pc:sldChg>
      <pc:sldChg chg="addSp modSp add replId">
        <pc:chgData name="Guest User" userId="S::urn:spo:anon#4b2660fe55c635a10bf1c2116307d31764b6bf9cb2458d6c54f9afeed9e21c2b::" providerId="AD" clId="Web-{F4AA6A55-2E78-BA0E-9C5A-B021859AF336}" dt="2020-05-14T17:35:50.857" v="53" actId="20577"/>
        <pc:sldMkLst>
          <pc:docMk/>
          <pc:sldMk cId="2366635078" sldId="645"/>
        </pc:sldMkLst>
        <pc:spChg chg="mod">
          <ac:chgData name="Guest User" userId="S::urn:spo:anon#4b2660fe55c635a10bf1c2116307d31764b6bf9cb2458d6c54f9afeed9e21c2b::" providerId="AD" clId="Web-{F4AA6A55-2E78-BA0E-9C5A-B021859AF336}" dt="2020-05-14T17:35:50.857" v="53" actId="20577"/>
          <ac:spMkLst>
            <pc:docMk/>
            <pc:sldMk cId="2366635078" sldId="645"/>
            <ac:spMk id="2" creationId="{3CFF5FB4-807D-4EE7-95B9-FA9E7FE3D0C4}"/>
          </ac:spMkLst>
        </pc:spChg>
        <pc:picChg chg="add mod">
          <ac:chgData name="Guest User" userId="S::urn:spo:anon#4b2660fe55c635a10bf1c2116307d31764b6bf9cb2458d6c54f9afeed9e21c2b::" providerId="AD" clId="Web-{F4AA6A55-2E78-BA0E-9C5A-B021859AF336}" dt="2020-05-14T17:34:40.310" v="51" actId="1076"/>
          <ac:picMkLst>
            <pc:docMk/>
            <pc:sldMk cId="2366635078" sldId="645"/>
            <ac:picMk id="4" creationId="{7B34633E-5A5A-4CE9-8628-0749F11BEF76}"/>
          </ac:picMkLst>
        </pc:picChg>
      </pc:sldChg>
      <pc:sldChg chg="addSp modSp new">
        <pc:chgData name="Guest User" userId="S::urn:spo:anon#4b2660fe55c635a10bf1c2116307d31764b6bf9cb2458d6c54f9afeed9e21c2b::" providerId="AD" clId="Web-{F4AA6A55-2E78-BA0E-9C5A-B021859AF336}" dt="2020-05-14T17:35:52.216" v="55"/>
        <pc:sldMkLst>
          <pc:docMk/>
          <pc:sldMk cId="2386340808" sldId="646"/>
        </pc:sldMkLst>
        <pc:graphicFrameChg chg="add mod">
          <ac:chgData name="Guest User" userId="S::urn:spo:anon#4b2660fe55c635a10bf1c2116307d31764b6bf9cb2458d6c54f9afeed9e21c2b::" providerId="AD" clId="Web-{F4AA6A55-2E78-BA0E-9C5A-B021859AF336}" dt="2020-05-14T17:35:52.216" v="55"/>
          <ac:graphicFrameMkLst>
            <pc:docMk/>
            <pc:sldMk cId="2386340808" sldId="646"/>
            <ac:graphicFrameMk id="5" creationId="{C25DE289-06B7-4373-87F0-2A3688CACEC8}"/>
          </ac:graphicFrameMkLst>
        </pc:graphicFrameChg>
      </pc:sldChg>
    </pc:docChg>
  </pc:docChgLst>
  <pc:docChgLst>
    <pc:chgData name="Guest User" userId="S::urn:spo:anon#4b2660fe55c635a10bf1c2116307d31764b6bf9cb2458d6c54f9afeed9e21c2b::" providerId="AD" clId="Web-{ED4AB8D8-61B3-E587-4138-0F824A5B0393}"/>
    <pc:docChg chg="addSld modSld">
      <pc:chgData name="Guest User" userId="S::urn:spo:anon#4b2660fe55c635a10bf1c2116307d31764b6bf9cb2458d6c54f9afeed9e21c2b::" providerId="AD" clId="Web-{ED4AB8D8-61B3-E587-4138-0F824A5B0393}" dt="2020-05-14T01:02:58.971" v="611" actId="20577"/>
      <pc:docMkLst>
        <pc:docMk/>
      </pc:docMkLst>
      <pc:sldChg chg="addSp delSp modSp new">
        <pc:chgData name="Guest User" userId="S::urn:spo:anon#4b2660fe55c635a10bf1c2116307d31764b6bf9cb2458d6c54f9afeed9e21c2b::" providerId="AD" clId="Web-{ED4AB8D8-61B3-E587-4138-0F824A5B0393}" dt="2020-05-14T00:36:51.478" v="468" actId="20577"/>
        <pc:sldMkLst>
          <pc:docMk/>
          <pc:sldMk cId="597534686" sldId="635"/>
        </pc:sldMkLst>
        <pc:spChg chg="mod">
          <ac:chgData name="Guest User" userId="S::urn:spo:anon#4b2660fe55c635a10bf1c2116307d31764b6bf9cb2458d6c54f9afeed9e21c2b::" providerId="AD" clId="Web-{ED4AB8D8-61B3-E587-4138-0F824A5B0393}" dt="2020-05-14T00:24:34.975" v="19" actId="20577"/>
          <ac:spMkLst>
            <pc:docMk/>
            <pc:sldMk cId="597534686" sldId="635"/>
            <ac:spMk id="2" creationId="{2A13B84A-6C6F-44A3-8AD9-7619C38DAC9C}"/>
          </ac:spMkLst>
        </pc:spChg>
        <pc:spChg chg="add mod">
          <ac:chgData name="Guest User" userId="S::urn:spo:anon#4b2660fe55c635a10bf1c2116307d31764b6bf9cb2458d6c54f9afeed9e21c2b::" providerId="AD" clId="Web-{ED4AB8D8-61B3-E587-4138-0F824A5B0393}" dt="2020-05-14T00:34:30.362" v="431" actId="1076"/>
          <ac:spMkLst>
            <pc:docMk/>
            <pc:sldMk cId="597534686" sldId="635"/>
            <ac:spMk id="5" creationId="{2EE0D485-9B64-4DBC-806D-11CA0663EA59}"/>
          </ac:spMkLst>
        </pc:spChg>
        <pc:spChg chg="add mod">
          <ac:chgData name="Guest User" userId="S::urn:spo:anon#4b2660fe55c635a10bf1c2116307d31764b6bf9cb2458d6c54f9afeed9e21c2b::" providerId="AD" clId="Web-{ED4AB8D8-61B3-E587-4138-0F824A5B0393}" dt="2020-05-14T00:36:51.478" v="468" actId="20577"/>
          <ac:spMkLst>
            <pc:docMk/>
            <pc:sldMk cId="597534686" sldId="635"/>
            <ac:spMk id="6" creationId="{CB88BB4B-7390-472C-9B43-3321E0576A10}"/>
          </ac:spMkLst>
        </pc:spChg>
        <pc:spChg chg="add del mod">
          <ac:chgData name="Guest User" userId="S::urn:spo:anon#4b2660fe55c635a10bf1c2116307d31764b6bf9cb2458d6c54f9afeed9e21c2b::" providerId="AD" clId="Web-{ED4AB8D8-61B3-E587-4138-0F824A5B0393}" dt="2020-05-14T00:32:41.826" v="187"/>
          <ac:spMkLst>
            <pc:docMk/>
            <pc:sldMk cId="597534686" sldId="635"/>
            <ac:spMk id="7" creationId="{96676A18-D868-4CCA-B56C-E0E75FF0530A}"/>
          </ac:spMkLst>
        </pc:spChg>
        <pc:picChg chg="add mod">
          <ac:chgData name="Guest User" userId="S::urn:spo:anon#4b2660fe55c635a10bf1c2116307d31764b6bf9cb2458d6c54f9afeed9e21c2b::" providerId="AD" clId="Web-{ED4AB8D8-61B3-E587-4138-0F824A5B0393}" dt="2020-05-14T00:34:35.112" v="432" actId="1076"/>
          <ac:picMkLst>
            <pc:docMk/>
            <pc:sldMk cId="597534686" sldId="635"/>
            <ac:picMk id="3" creationId="{E5A43B3E-439E-46CE-B5DD-EFBA08262EFE}"/>
          </ac:picMkLst>
        </pc:picChg>
      </pc:sldChg>
      <pc:sldChg chg="addSp modSp new">
        <pc:chgData name="Guest User" userId="S::urn:spo:anon#4b2660fe55c635a10bf1c2116307d31764b6bf9cb2458d6c54f9afeed9e21c2b::" providerId="AD" clId="Web-{ED4AB8D8-61B3-E587-4138-0F824A5B0393}" dt="2020-05-14T00:50:11.093" v="609" actId="20577"/>
        <pc:sldMkLst>
          <pc:docMk/>
          <pc:sldMk cId="1597549108" sldId="636"/>
        </pc:sldMkLst>
        <pc:spChg chg="mod">
          <ac:chgData name="Guest User" userId="S::urn:spo:anon#4b2660fe55c635a10bf1c2116307d31764b6bf9cb2458d6c54f9afeed9e21c2b::" providerId="AD" clId="Web-{ED4AB8D8-61B3-E587-4138-0F824A5B0393}" dt="2020-05-14T00:37:39.105" v="480" actId="20577"/>
          <ac:spMkLst>
            <pc:docMk/>
            <pc:sldMk cId="1597549108" sldId="636"/>
            <ac:spMk id="2" creationId="{F109325C-B869-4523-8D12-4BC95D8E897E}"/>
          </ac:spMkLst>
        </pc:spChg>
        <pc:spChg chg="add mod">
          <ac:chgData name="Guest User" userId="S::urn:spo:anon#4b2660fe55c635a10bf1c2116307d31764b6bf9cb2458d6c54f9afeed9e21c2b::" providerId="AD" clId="Web-{ED4AB8D8-61B3-E587-4138-0F824A5B0393}" dt="2020-05-14T00:50:11.093" v="609" actId="20577"/>
          <ac:spMkLst>
            <pc:docMk/>
            <pc:sldMk cId="1597549108" sldId="636"/>
            <ac:spMk id="3" creationId="{51320695-DA5D-427B-9715-E19912ACE886}"/>
          </ac:spMkLst>
        </pc:spChg>
      </pc:sldChg>
    </pc:docChg>
  </pc:docChgLst>
  <pc:docChgLst>
    <pc:chgData name="Guest User" userId="S::urn:spo:anon#4b2660fe55c635a10bf1c2116307d31764b6bf9cb2458d6c54f9afeed9e21c2b::" providerId="AD" clId="Web-{C5F6E8B9-6A3B-D44A-CEFF-97104B417BB3}"/>
    <pc:docChg chg="modSld">
      <pc:chgData name="Guest User" userId="S::urn:spo:anon#4b2660fe55c635a10bf1c2116307d31764b6bf9cb2458d6c54f9afeed9e21c2b::" providerId="AD" clId="Web-{C5F6E8B9-6A3B-D44A-CEFF-97104B417BB3}" dt="2020-05-14T13:31:49.616" v="7" actId="20577"/>
      <pc:docMkLst>
        <pc:docMk/>
      </pc:docMkLst>
      <pc:sldChg chg="modSp">
        <pc:chgData name="Guest User" userId="S::urn:spo:anon#4b2660fe55c635a10bf1c2116307d31764b6bf9cb2458d6c54f9afeed9e21c2b::" providerId="AD" clId="Web-{C5F6E8B9-6A3B-D44A-CEFF-97104B417BB3}" dt="2020-05-14T13:31:43.271" v="5" actId="20577"/>
        <pc:sldMkLst>
          <pc:docMk/>
          <pc:sldMk cId="1727041824" sldId="279"/>
        </pc:sldMkLst>
        <pc:spChg chg="mod">
          <ac:chgData name="Guest User" userId="S::urn:spo:anon#4b2660fe55c635a10bf1c2116307d31764b6bf9cb2458d6c54f9afeed9e21c2b::" providerId="AD" clId="Web-{C5F6E8B9-6A3B-D44A-CEFF-97104B417BB3}" dt="2020-05-14T13:31:43.271" v="5" actId="20577"/>
          <ac:spMkLst>
            <pc:docMk/>
            <pc:sldMk cId="1727041824" sldId="279"/>
            <ac:spMk id="7" creationId="{F4A008B2-698C-413D-8FD8-C170DA204922}"/>
          </ac:spMkLst>
        </pc:spChg>
      </pc:sldChg>
      <pc:sldChg chg="modSp">
        <pc:chgData name="Guest User" userId="S::urn:spo:anon#4b2660fe55c635a10bf1c2116307d31764b6bf9cb2458d6c54f9afeed9e21c2b::" providerId="AD" clId="Web-{C5F6E8B9-6A3B-D44A-CEFF-97104B417BB3}" dt="2020-05-14T13:30:50.785" v="1" actId="20577"/>
        <pc:sldMkLst>
          <pc:docMk/>
          <pc:sldMk cId="1081389687" sldId="520"/>
        </pc:sldMkLst>
        <pc:spChg chg="mod">
          <ac:chgData name="Guest User" userId="S::urn:spo:anon#4b2660fe55c635a10bf1c2116307d31764b6bf9cb2458d6c54f9afeed9e21c2b::" providerId="AD" clId="Web-{C5F6E8B9-6A3B-D44A-CEFF-97104B417BB3}" dt="2020-05-14T13:30:50.785" v="1" actId="20577"/>
          <ac:spMkLst>
            <pc:docMk/>
            <pc:sldMk cId="1081389687" sldId="520"/>
            <ac:spMk id="12" creationId="{61B27B8A-B880-4308-901A-6C348663210A}"/>
          </ac:spMkLst>
        </pc:spChg>
      </pc:sldChg>
      <pc:sldChg chg="modSp">
        <pc:chgData name="Guest User" userId="S::urn:spo:anon#4b2660fe55c635a10bf1c2116307d31764b6bf9cb2458d6c54f9afeed9e21c2b::" providerId="AD" clId="Web-{C5F6E8B9-6A3B-D44A-CEFF-97104B417BB3}" dt="2020-05-14T13:31:33.474" v="3" actId="20577"/>
        <pc:sldMkLst>
          <pc:docMk/>
          <pc:sldMk cId="3926519317" sldId="585"/>
        </pc:sldMkLst>
        <pc:spChg chg="mod">
          <ac:chgData name="Guest User" userId="S::urn:spo:anon#4b2660fe55c635a10bf1c2116307d31764b6bf9cb2458d6c54f9afeed9e21c2b::" providerId="AD" clId="Web-{C5F6E8B9-6A3B-D44A-CEFF-97104B417BB3}" dt="2020-05-14T13:31:33.474" v="3" actId="20577"/>
          <ac:spMkLst>
            <pc:docMk/>
            <pc:sldMk cId="3926519317" sldId="585"/>
            <ac:spMk id="4" creationId="{D20345B4-8EDE-48E8-9984-04CF0E1AA434}"/>
          </ac:spMkLst>
        </pc:spChg>
      </pc:sldChg>
      <pc:sldChg chg="modSp">
        <pc:chgData name="Guest User" userId="S::urn:spo:anon#4b2660fe55c635a10bf1c2116307d31764b6bf9cb2458d6c54f9afeed9e21c2b::" providerId="AD" clId="Web-{C5F6E8B9-6A3B-D44A-CEFF-97104B417BB3}" dt="2020-05-14T13:31:49.616" v="7" actId="20577"/>
        <pc:sldMkLst>
          <pc:docMk/>
          <pc:sldMk cId="1264190340" sldId="604"/>
        </pc:sldMkLst>
        <pc:spChg chg="mod">
          <ac:chgData name="Guest User" userId="S::urn:spo:anon#4b2660fe55c635a10bf1c2116307d31764b6bf9cb2458d6c54f9afeed9e21c2b::" providerId="AD" clId="Web-{C5F6E8B9-6A3B-D44A-CEFF-97104B417BB3}" dt="2020-05-14T13:31:49.616" v="7" actId="20577"/>
          <ac:spMkLst>
            <pc:docMk/>
            <pc:sldMk cId="1264190340" sldId="604"/>
            <ac:spMk id="20" creationId="{4376A437-C410-43F2-9B99-6F7733D1AE8E}"/>
          </ac:spMkLst>
        </pc:spChg>
      </pc:sldChg>
    </pc:docChg>
  </pc:docChgLst>
  <pc:docChgLst>
    <pc:chgData name="Guest User" userId="S::urn:spo:anon#4b2660fe55c635a10bf1c2116307d31764b6bf9cb2458d6c54f9afeed9e21c2b::" providerId="AD" clId="Web-{5EF34945-2028-62C3-FB04-9ED985082427}"/>
    <pc:docChg chg="addSld delSld modSld sldOrd">
      <pc:chgData name="Guest User" userId="S::urn:spo:anon#4b2660fe55c635a10bf1c2116307d31764b6bf9cb2458d6c54f9afeed9e21c2b::" providerId="AD" clId="Web-{5EF34945-2028-62C3-FB04-9ED985082427}" dt="2020-05-14T18:37:22.501" v="170"/>
      <pc:docMkLst>
        <pc:docMk/>
      </pc:docMkLst>
      <pc:sldChg chg="ord">
        <pc:chgData name="Guest User" userId="S::urn:spo:anon#4b2660fe55c635a10bf1c2116307d31764b6bf9cb2458d6c54f9afeed9e21c2b::" providerId="AD" clId="Web-{5EF34945-2028-62C3-FB04-9ED985082427}" dt="2020-05-14T18:37:13.939" v="169"/>
        <pc:sldMkLst>
          <pc:docMk/>
          <pc:sldMk cId="2468056418" sldId="632"/>
        </pc:sldMkLst>
      </pc:sldChg>
      <pc:sldChg chg="addSp delSp modSp new ord">
        <pc:chgData name="Guest User" userId="S::urn:spo:anon#4b2660fe55c635a10bf1c2116307d31764b6bf9cb2458d6c54f9afeed9e21c2b::" providerId="AD" clId="Web-{5EF34945-2028-62C3-FB04-9ED985082427}" dt="2020-05-14T13:05:15.001" v="97" actId="14100"/>
        <pc:sldMkLst>
          <pc:docMk/>
          <pc:sldMk cId="3271246779" sldId="637"/>
        </pc:sldMkLst>
        <pc:picChg chg="add del mod">
          <ac:chgData name="Guest User" userId="S::urn:spo:anon#4b2660fe55c635a10bf1c2116307d31764b6bf9cb2458d6c54f9afeed9e21c2b::" providerId="AD" clId="Web-{5EF34945-2028-62C3-FB04-9ED985082427}" dt="2020-05-14T04:47:44.444" v="4"/>
          <ac:picMkLst>
            <pc:docMk/>
            <pc:sldMk cId="3271246779" sldId="637"/>
            <ac:picMk id="2" creationId="{6545CF8A-096D-42C0-BAEA-C3B61133BE9C}"/>
          </ac:picMkLst>
        </pc:picChg>
        <pc:picChg chg="add del mod">
          <ac:chgData name="Guest User" userId="S::urn:spo:anon#4b2660fe55c635a10bf1c2116307d31764b6bf9cb2458d6c54f9afeed9e21c2b::" providerId="AD" clId="Web-{5EF34945-2028-62C3-FB04-9ED985082427}" dt="2020-05-14T13:04:45.390" v="90"/>
          <ac:picMkLst>
            <pc:docMk/>
            <pc:sldMk cId="3271246779" sldId="637"/>
            <ac:picMk id="2" creationId="{8F18337F-6FBD-48DC-8AC9-1495A6F055BE}"/>
          </ac:picMkLst>
        </pc:picChg>
        <pc:picChg chg="add mod">
          <ac:chgData name="Guest User" userId="S::urn:spo:anon#4b2660fe55c635a10bf1c2116307d31764b6bf9cb2458d6c54f9afeed9e21c2b::" providerId="AD" clId="Web-{5EF34945-2028-62C3-FB04-9ED985082427}" dt="2020-05-14T13:05:15.001" v="97" actId="14100"/>
          <ac:picMkLst>
            <pc:docMk/>
            <pc:sldMk cId="3271246779" sldId="637"/>
            <ac:picMk id="3" creationId="{94853DFE-FD04-4634-8603-B1570F4AC7CE}"/>
          </ac:picMkLst>
        </pc:picChg>
        <pc:picChg chg="add del mod">
          <ac:chgData name="Guest User" userId="S::urn:spo:anon#4b2660fe55c635a10bf1c2116307d31764b6bf9cb2458d6c54f9afeed9e21c2b::" providerId="AD" clId="Web-{5EF34945-2028-62C3-FB04-9ED985082427}" dt="2020-05-14T04:48:29.272" v="7"/>
          <ac:picMkLst>
            <pc:docMk/>
            <pc:sldMk cId="3271246779" sldId="637"/>
            <ac:picMk id="4" creationId="{1735BE24-68CC-4D7E-897B-42676CAE7C6C}"/>
          </ac:picMkLst>
        </pc:picChg>
        <pc:picChg chg="add del mod">
          <ac:chgData name="Guest User" userId="S::urn:spo:anon#4b2660fe55c635a10bf1c2116307d31764b6bf9cb2458d6c54f9afeed9e21c2b::" providerId="AD" clId="Web-{5EF34945-2028-62C3-FB04-9ED985082427}" dt="2020-05-14T13:04:12.937" v="83"/>
          <ac:picMkLst>
            <pc:docMk/>
            <pc:sldMk cId="3271246779" sldId="637"/>
            <ac:picMk id="6" creationId="{11D2E163-2699-41E5-998E-42DA144F5A38}"/>
          </ac:picMkLst>
        </pc:picChg>
      </pc:sldChg>
      <pc:sldChg chg="addSp delSp modSp add replId">
        <pc:chgData name="Guest User" userId="S::urn:spo:anon#4b2660fe55c635a10bf1c2116307d31764b6bf9cb2458d6c54f9afeed9e21c2b::" providerId="AD" clId="Web-{5EF34945-2028-62C3-FB04-9ED985082427}" dt="2020-05-14T14:58:56.429" v="148" actId="14100"/>
        <pc:sldMkLst>
          <pc:docMk/>
          <pc:sldMk cId="554155486" sldId="638"/>
        </pc:sldMkLst>
        <pc:picChg chg="add del mod">
          <ac:chgData name="Guest User" userId="S::urn:spo:anon#4b2660fe55c635a10bf1c2116307d31764b6bf9cb2458d6c54f9afeed9e21c2b::" providerId="AD" clId="Web-{5EF34945-2028-62C3-FB04-9ED985082427}" dt="2020-05-14T14:58:42.507" v="145"/>
          <ac:picMkLst>
            <pc:docMk/>
            <pc:sldMk cId="554155486" sldId="638"/>
            <ac:picMk id="2" creationId="{942D0DBD-53C5-4AF5-99EE-D2A89F7B67BC}"/>
          </ac:picMkLst>
        </pc:picChg>
        <pc:picChg chg="add del mod">
          <ac:chgData name="Guest User" userId="S::urn:spo:anon#4b2660fe55c635a10bf1c2116307d31764b6bf9cb2458d6c54f9afeed9e21c2b::" providerId="AD" clId="Web-{5EF34945-2028-62C3-FB04-9ED985082427}" dt="2020-05-14T05:24:13.456" v="68"/>
          <ac:picMkLst>
            <pc:docMk/>
            <pc:sldMk cId="554155486" sldId="638"/>
            <ac:picMk id="2" creationId="{AB0FBA8B-D1C2-4E45-A618-7F3F36DA5283}"/>
          </ac:picMkLst>
        </pc:picChg>
        <pc:picChg chg="add del mod">
          <ac:chgData name="Guest User" userId="S::urn:spo:anon#4b2660fe55c635a10bf1c2116307d31764b6bf9cb2458d6c54f9afeed9e21c2b::" providerId="AD" clId="Web-{5EF34945-2028-62C3-FB04-9ED985082427}" dt="2020-05-14T13:41:39.910" v="118"/>
          <ac:picMkLst>
            <pc:docMk/>
            <pc:sldMk cId="554155486" sldId="638"/>
            <ac:picMk id="2" creationId="{DBCE50F5-075B-4223-8A7F-161D11B8B92A}"/>
          </ac:picMkLst>
        </pc:picChg>
        <pc:picChg chg="add del mod">
          <ac:chgData name="Guest User" userId="S::urn:spo:anon#4b2660fe55c635a10bf1c2116307d31764b6bf9cb2458d6c54f9afeed9e21c2b::" providerId="AD" clId="Web-{5EF34945-2028-62C3-FB04-9ED985082427}" dt="2020-05-14T14:58:24.288" v="142"/>
          <ac:picMkLst>
            <pc:docMk/>
            <pc:sldMk cId="554155486" sldId="638"/>
            <ac:picMk id="3" creationId="{62734696-EDB4-4D43-879C-3FCDE29EE3FE}"/>
          </ac:picMkLst>
        </pc:picChg>
        <pc:picChg chg="add del mod">
          <ac:chgData name="Guest User" userId="S::urn:spo:anon#4b2660fe55c635a10bf1c2116307d31764b6bf9cb2458d6c54f9afeed9e21c2b::" providerId="AD" clId="Web-{5EF34945-2028-62C3-FB04-9ED985082427}" dt="2020-05-14T13:05:32.812" v="98"/>
          <ac:picMkLst>
            <pc:docMk/>
            <pc:sldMk cId="554155486" sldId="638"/>
            <ac:picMk id="3" creationId="{E3220F57-69F1-49EE-B644-7973AC49CE36}"/>
          </ac:picMkLst>
        </pc:picChg>
        <pc:picChg chg="add mod">
          <ac:chgData name="Guest User" userId="S::urn:spo:anon#4b2660fe55c635a10bf1c2116307d31764b6bf9cb2458d6c54f9afeed9e21c2b::" providerId="AD" clId="Web-{5EF34945-2028-62C3-FB04-9ED985082427}" dt="2020-05-14T14:58:56.429" v="148" actId="14100"/>
          <ac:picMkLst>
            <pc:docMk/>
            <pc:sldMk cId="554155486" sldId="638"/>
            <ac:picMk id="4" creationId="{27D6C2D8-6130-4C7F-BDA5-BDA0DEFA5AAD}"/>
          </ac:picMkLst>
        </pc:picChg>
        <pc:picChg chg="del">
          <ac:chgData name="Guest User" userId="S::urn:spo:anon#4b2660fe55c635a10bf1c2116307d31764b6bf9cb2458d6c54f9afeed9e21c2b::" providerId="AD" clId="Web-{5EF34945-2028-62C3-FB04-9ED985082427}" dt="2020-05-14T04:49:19.303" v="13"/>
          <ac:picMkLst>
            <pc:docMk/>
            <pc:sldMk cId="554155486" sldId="638"/>
            <ac:picMk id="6" creationId="{11D2E163-2699-41E5-998E-42DA144F5A38}"/>
          </ac:picMkLst>
        </pc:picChg>
      </pc:sldChg>
      <pc:sldChg chg="addSp delSp modSp add ord replId">
        <pc:chgData name="Guest User" userId="S::urn:spo:anon#4b2660fe55c635a10bf1c2116307d31764b6bf9cb2458d6c54f9afeed9e21c2b::" providerId="AD" clId="Web-{5EF34945-2028-62C3-FB04-9ED985082427}" dt="2020-05-14T15:18:22.361" v="158" actId="14100"/>
        <pc:sldMkLst>
          <pc:docMk/>
          <pc:sldMk cId="4200436004" sldId="639"/>
        </pc:sldMkLst>
        <pc:picChg chg="add del mod">
          <ac:chgData name="Guest User" userId="S::urn:spo:anon#4b2660fe55c635a10bf1c2116307d31764b6bf9cb2458d6c54f9afeed9e21c2b::" providerId="AD" clId="Web-{5EF34945-2028-62C3-FB04-9ED985082427}" dt="2020-05-14T14:03:04.236" v="134"/>
          <ac:picMkLst>
            <pc:docMk/>
            <pc:sldMk cId="4200436004" sldId="639"/>
            <ac:picMk id="2" creationId="{79FF0779-CA1D-4034-9F03-452771D2E87B}"/>
          </ac:picMkLst>
        </pc:picChg>
        <pc:picChg chg="add del mod">
          <ac:chgData name="Guest User" userId="S::urn:spo:anon#4b2660fe55c635a10bf1c2116307d31764b6bf9cb2458d6c54f9afeed9e21c2b::" providerId="AD" clId="Web-{5EF34945-2028-62C3-FB04-9ED985082427}" dt="2020-05-14T13:06:47.453" v="108"/>
          <ac:picMkLst>
            <pc:docMk/>
            <pc:sldMk cId="4200436004" sldId="639"/>
            <ac:picMk id="2" creationId="{7EBB1F8D-4176-4B46-9B3E-02599E330A5A}"/>
          </ac:picMkLst>
        </pc:picChg>
        <pc:picChg chg="del">
          <ac:chgData name="Guest User" userId="S::urn:spo:anon#4b2660fe55c635a10bf1c2116307d31764b6bf9cb2458d6c54f9afeed9e21c2b::" providerId="AD" clId="Web-{5EF34945-2028-62C3-FB04-9ED985082427}" dt="2020-05-14T04:50:10.975" v="20"/>
          <ac:picMkLst>
            <pc:docMk/>
            <pc:sldMk cId="4200436004" sldId="639"/>
            <ac:picMk id="2" creationId="{AB0FBA8B-D1C2-4E45-A618-7F3F36DA5283}"/>
          </ac:picMkLst>
        </pc:picChg>
        <pc:picChg chg="add mod">
          <ac:chgData name="Guest User" userId="S::urn:spo:anon#4b2660fe55c635a10bf1c2116307d31764b6bf9cb2458d6c54f9afeed9e21c2b::" providerId="AD" clId="Web-{5EF34945-2028-62C3-FB04-9ED985082427}" dt="2020-05-14T15:18:22.361" v="158" actId="14100"/>
          <ac:picMkLst>
            <pc:docMk/>
            <pc:sldMk cId="4200436004" sldId="639"/>
            <ac:picMk id="2" creationId="{C88FE2E8-6B26-46F5-B971-C40DEF05311A}"/>
          </ac:picMkLst>
        </pc:picChg>
        <pc:picChg chg="add del mod">
          <ac:chgData name="Guest User" userId="S::urn:spo:anon#4b2660fe55c635a10bf1c2116307d31764b6bf9cb2458d6c54f9afeed9e21c2b::" providerId="AD" clId="Web-{5EF34945-2028-62C3-FB04-9ED985082427}" dt="2020-05-14T14:02:30.157" v="129"/>
          <ac:picMkLst>
            <pc:docMk/>
            <pc:sldMk cId="4200436004" sldId="639"/>
            <ac:picMk id="3" creationId="{57F3B71B-EAD6-473F-A27E-5CD0A3B87F5F}"/>
          </ac:picMkLst>
        </pc:picChg>
        <pc:picChg chg="add del mod">
          <ac:chgData name="Guest User" userId="S::urn:spo:anon#4b2660fe55c635a10bf1c2116307d31764b6bf9cb2458d6c54f9afeed9e21c2b::" providerId="AD" clId="Web-{5EF34945-2028-62C3-FB04-9ED985082427}" dt="2020-05-14T05:26:03.803" v="73"/>
          <ac:picMkLst>
            <pc:docMk/>
            <pc:sldMk cId="4200436004" sldId="639"/>
            <ac:picMk id="3" creationId="{F025DCA0-A43F-4FF2-8B20-8D499C93F578}"/>
          </ac:picMkLst>
        </pc:picChg>
        <pc:picChg chg="add del mod">
          <ac:chgData name="Guest User" userId="S::urn:spo:anon#4b2660fe55c635a10bf1c2116307d31764b6bf9cb2458d6c54f9afeed9e21c2b::" providerId="AD" clId="Web-{5EF34945-2028-62C3-FB04-9ED985082427}" dt="2020-05-14T15:18:07.954" v="154"/>
          <ac:picMkLst>
            <pc:docMk/>
            <pc:sldMk cId="4200436004" sldId="639"/>
            <ac:picMk id="5" creationId="{482B721E-EB92-44E2-B11A-DB8E933A9910}"/>
          </ac:picMkLst>
        </pc:picChg>
      </pc:sldChg>
      <pc:sldChg chg="addSp delSp modSp add replId">
        <pc:chgData name="Guest User" userId="S::urn:spo:anon#4b2660fe55c635a10bf1c2116307d31764b6bf9cb2458d6c54f9afeed9e21c2b::" providerId="AD" clId="Web-{5EF34945-2028-62C3-FB04-9ED985082427}" dt="2020-05-14T15:07:29.105" v="153" actId="14100"/>
        <pc:sldMkLst>
          <pc:docMk/>
          <pc:sldMk cId="4269106491" sldId="640"/>
        </pc:sldMkLst>
        <pc:picChg chg="add mod">
          <ac:chgData name="Guest User" userId="S::urn:spo:anon#4b2660fe55c635a10bf1c2116307d31764b6bf9cb2458d6c54f9afeed9e21c2b::" providerId="AD" clId="Web-{5EF34945-2028-62C3-FB04-9ED985082427}" dt="2020-05-14T15:07:29.105" v="153" actId="14100"/>
          <ac:picMkLst>
            <pc:docMk/>
            <pc:sldMk cId="4269106491" sldId="640"/>
            <ac:picMk id="2" creationId="{9EF438AE-2703-4C43-B37D-3A7B8FCFE44A}"/>
          </ac:picMkLst>
        </pc:picChg>
        <pc:picChg chg="add del mod">
          <ac:chgData name="Guest User" userId="S::urn:spo:anon#4b2660fe55c635a10bf1c2116307d31764b6bf9cb2458d6c54f9afeed9e21c2b::" providerId="AD" clId="Web-{5EF34945-2028-62C3-FB04-9ED985082427}" dt="2020-05-14T04:57:06.788" v="54"/>
          <ac:picMkLst>
            <pc:docMk/>
            <pc:sldMk cId="4269106491" sldId="640"/>
            <ac:picMk id="2" creationId="{A6CD84CE-75A8-4B30-9B6C-1094B3C77E89}"/>
          </ac:picMkLst>
        </pc:picChg>
        <pc:picChg chg="add del mod">
          <ac:chgData name="Guest User" userId="S::urn:spo:anon#4b2660fe55c635a10bf1c2116307d31764b6bf9cb2458d6c54f9afeed9e21c2b::" providerId="AD" clId="Web-{5EF34945-2028-62C3-FB04-9ED985082427}" dt="2020-05-14T13:45:26.010" v="124"/>
          <ac:picMkLst>
            <pc:docMk/>
            <pc:sldMk cId="4269106491" sldId="640"/>
            <ac:picMk id="2" creationId="{C84EADAE-D4CF-4EFF-98FE-A271335BEFFC}"/>
          </ac:picMkLst>
        </pc:picChg>
        <pc:picChg chg="add del mod">
          <ac:chgData name="Guest User" userId="S::urn:spo:anon#4b2660fe55c635a10bf1c2116307d31764b6bf9cb2458d6c54f9afeed9e21c2b::" providerId="AD" clId="Web-{5EF34945-2028-62C3-FB04-9ED985082427}" dt="2020-05-14T05:23:42.110" v="63"/>
          <ac:picMkLst>
            <pc:docMk/>
            <pc:sldMk cId="4269106491" sldId="640"/>
            <ac:picMk id="2" creationId="{F2C386DD-DB4F-46D3-9F94-3979B8D67723}"/>
          </ac:picMkLst>
        </pc:picChg>
        <pc:picChg chg="add del mod">
          <ac:chgData name="Guest User" userId="S::urn:spo:anon#4b2660fe55c635a10bf1c2116307d31764b6bf9cb2458d6c54f9afeed9e21c2b::" providerId="AD" clId="Web-{5EF34945-2028-62C3-FB04-9ED985082427}" dt="2020-05-14T15:07:12.558" v="149"/>
          <ac:picMkLst>
            <pc:docMk/>
            <pc:sldMk cId="4269106491" sldId="640"/>
            <ac:picMk id="3" creationId="{7C4A7CE6-C4B8-43C1-8C87-32FE1132F2CA}"/>
          </ac:picMkLst>
        </pc:picChg>
        <pc:picChg chg="del">
          <ac:chgData name="Guest User" userId="S::urn:spo:anon#4b2660fe55c635a10bf1c2116307d31764b6bf9cb2458d6c54f9afeed9e21c2b::" providerId="AD" clId="Web-{5EF34945-2028-62C3-FB04-9ED985082427}" dt="2020-05-14T04:51:18.912" v="28"/>
          <ac:picMkLst>
            <pc:docMk/>
            <pc:sldMk cId="4269106491" sldId="640"/>
            <ac:picMk id="3" creationId="{F025DCA0-A43F-4FF2-8B20-8D499C93F578}"/>
          </ac:picMkLst>
        </pc:picChg>
        <pc:picChg chg="add del mod">
          <ac:chgData name="Guest User" userId="S::urn:spo:anon#4b2660fe55c635a10bf1c2116307d31764b6bf9cb2458d6c54f9afeed9e21c2b::" providerId="AD" clId="Web-{5EF34945-2028-62C3-FB04-9ED985082427}" dt="2020-05-14T05:32:43.567" v="78"/>
          <ac:picMkLst>
            <pc:docMk/>
            <pc:sldMk cId="4269106491" sldId="640"/>
            <ac:picMk id="4" creationId="{5FDC513E-D40E-4BA1-B23F-B1DEC7B7AF86}"/>
          </ac:picMkLst>
        </pc:picChg>
        <pc:picChg chg="add del mod">
          <ac:chgData name="Guest User" userId="S::urn:spo:anon#4b2660fe55c635a10bf1c2116307d31764b6bf9cb2458d6c54f9afeed9e21c2b::" providerId="AD" clId="Web-{5EF34945-2028-62C3-FB04-9ED985082427}" dt="2020-05-14T05:23:00.765" v="59"/>
          <ac:picMkLst>
            <pc:docMk/>
            <pc:sldMk cId="4269106491" sldId="640"/>
            <ac:picMk id="5" creationId="{7F6A2FF5-08E8-440D-A644-66D60903CB8C}"/>
          </ac:picMkLst>
        </pc:picChg>
        <pc:picChg chg="add del mod">
          <ac:chgData name="Guest User" userId="S::urn:spo:anon#4b2660fe55c635a10bf1c2116307d31764b6bf9cb2458d6c54f9afeed9e21c2b::" providerId="AD" clId="Web-{5EF34945-2028-62C3-FB04-9ED985082427}" dt="2020-05-14T13:06:09.313" v="103"/>
          <ac:picMkLst>
            <pc:docMk/>
            <pc:sldMk cId="4269106491" sldId="640"/>
            <ac:picMk id="7" creationId="{2DD6F0C1-7B39-4B7E-AC74-85E59B985708}"/>
          </ac:picMkLst>
        </pc:picChg>
      </pc:sldChg>
      <pc:sldChg chg="addSp delSp modSp add del replId">
        <pc:chgData name="Guest User" userId="S::urn:spo:anon#4b2660fe55c635a10bf1c2116307d31764b6bf9cb2458d6c54f9afeed9e21c2b::" providerId="AD" clId="Web-{5EF34945-2028-62C3-FB04-9ED985082427}" dt="2020-05-14T04:57:02.975" v="53"/>
        <pc:sldMkLst>
          <pc:docMk/>
          <pc:sldMk cId="2766235759" sldId="641"/>
        </pc:sldMkLst>
        <pc:picChg chg="del">
          <ac:chgData name="Guest User" userId="S::urn:spo:anon#4b2660fe55c635a10bf1c2116307d31764b6bf9cb2458d6c54f9afeed9e21c2b::" providerId="AD" clId="Web-{5EF34945-2028-62C3-FB04-9ED985082427}" dt="2020-05-14T04:52:33.022" v="36"/>
          <ac:picMkLst>
            <pc:docMk/>
            <pc:sldMk cId="2766235759" sldId="641"/>
            <ac:picMk id="2" creationId="{A6CD84CE-75A8-4B30-9B6C-1094B3C77E89}"/>
          </ac:picMkLst>
        </pc:picChg>
        <pc:picChg chg="add mod">
          <ac:chgData name="Guest User" userId="S::urn:spo:anon#4b2660fe55c635a10bf1c2116307d31764b6bf9cb2458d6c54f9afeed9e21c2b::" providerId="AD" clId="Web-{5EF34945-2028-62C3-FB04-9ED985082427}" dt="2020-05-14T04:52:57.709" v="41" actId="14100"/>
          <ac:picMkLst>
            <pc:docMk/>
            <pc:sldMk cId="2766235759" sldId="641"/>
            <ac:picMk id="3" creationId="{1FF3F009-C5FF-41DF-B043-4BDDD202980F}"/>
          </ac:picMkLst>
        </pc:picChg>
      </pc:sldChg>
      <pc:sldChg chg="addSp delSp modSp add ord replId">
        <pc:chgData name="Guest User" userId="S::urn:spo:anon#4b2660fe55c635a10bf1c2116307d31764b6bf9cb2458d6c54f9afeed9e21c2b::" providerId="AD" clId="Web-{5EF34945-2028-62C3-FB04-9ED985082427}" dt="2020-05-14T18:37:22.501" v="170"/>
        <pc:sldMkLst>
          <pc:docMk/>
          <pc:sldMk cId="3594465275" sldId="642"/>
        </pc:sldMkLst>
        <pc:spChg chg="del">
          <ac:chgData name="Guest User" userId="S::urn:spo:anon#4b2660fe55c635a10bf1c2116307d31764b6bf9cb2458d6c54f9afeed9e21c2b::" providerId="AD" clId="Web-{5EF34945-2028-62C3-FB04-9ED985082427}" dt="2020-05-14T14:03:44.877" v="141"/>
          <ac:spMkLst>
            <pc:docMk/>
            <pc:sldMk cId="3594465275" sldId="642"/>
            <ac:spMk id="6" creationId="{6A5B9413-A3CE-4786-8C47-123B63D8DBCD}"/>
          </ac:spMkLst>
        </pc:spChg>
        <pc:picChg chg="add del mod">
          <ac:chgData name="Guest User" userId="S::urn:spo:anon#4b2660fe55c635a10bf1c2116307d31764b6bf9cb2458d6c54f9afeed9e21c2b::" providerId="AD" clId="Web-{5EF34945-2028-62C3-FB04-9ED985082427}" dt="2020-05-14T04:54:05.163" v="49"/>
          <ac:picMkLst>
            <pc:docMk/>
            <pc:sldMk cId="3594465275" sldId="642"/>
            <ac:picMk id="2" creationId="{3B3DA154-7543-4ADD-9336-0E3CA417DACC}"/>
          </ac:picMkLst>
        </pc:picChg>
        <pc:picChg chg="add mod">
          <ac:chgData name="Guest User" userId="S::urn:spo:anon#4b2660fe55c635a10bf1c2116307d31764b6bf9cb2458d6c54f9afeed9e21c2b::" providerId="AD" clId="Web-{5EF34945-2028-62C3-FB04-9ED985082427}" dt="2020-05-14T14:03:40.330" v="140" actId="14100"/>
          <ac:picMkLst>
            <pc:docMk/>
            <pc:sldMk cId="3594465275" sldId="642"/>
            <ac:picMk id="2" creationId="{A8124B9B-AAC8-49F5-89A9-2BB3E14B30A7}"/>
          </ac:picMkLst>
        </pc:picChg>
        <pc:picChg chg="del">
          <ac:chgData name="Guest User" userId="S::urn:spo:anon#4b2660fe55c635a10bf1c2116307d31764b6bf9cb2458d6c54f9afeed9e21c2b::" providerId="AD" clId="Web-{5EF34945-2028-62C3-FB04-9ED985082427}" dt="2020-05-14T04:53:30.538" v="43"/>
          <ac:picMkLst>
            <pc:docMk/>
            <pc:sldMk cId="3594465275" sldId="642"/>
            <ac:picMk id="3" creationId="{F025DCA0-A43F-4FF2-8B20-8D499C93F578}"/>
          </ac:picMkLst>
        </pc:picChg>
        <pc:picChg chg="add del mod">
          <ac:chgData name="Guest User" userId="S::urn:spo:anon#4b2660fe55c635a10bf1c2116307d31764b6bf9cb2458d6c54f9afeed9e21c2b::" providerId="AD" clId="Web-{5EF34945-2028-62C3-FB04-9ED985082427}" dt="2020-05-14T13:07:21.469" v="113"/>
          <ac:picMkLst>
            <pc:docMk/>
            <pc:sldMk cId="3594465275" sldId="642"/>
            <ac:picMk id="5" creationId="{90751BDC-641D-4586-AA7E-2919810B1E92}"/>
          </ac:picMkLst>
        </pc:picChg>
      </pc:sldChg>
      <pc:sldChg chg="addSp delSp modSp new">
        <pc:chgData name="Guest User" userId="S::urn:spo:anon#4b2660fe55c635a10bf1c2116307d31764b6bf9cb2458d6c54f9afeed9e21c2b::" providerId="AD" clId="Web-{5EF34945-2028-62C3-FB04-9ED985082427}" dt="2020-05-14T18:13:57.923" v="166"/>
        <pc:sldMkLst>
          <pc:docMk/>
          <pc:sldMk cId="2231528167" sldId="648"/>
        </pc:sldMkLst>
        <pc:spChg chg="del">
          <ac:chgData name="Guest User" userId="S::urn:spo:anon#4b2660fe55c635a10bf1c2116307d31764b6bf9cb2458d6c54f9afeed9e21c2b::" providerId="AD" clId="Web-{5EF34945-2028-62C3-FB04-9ED985082427}" dt="2020-05-14T18:13:57.923" v="166"/>
          <ac:spMkLst>
            <pc:docMk/>
            <pc:sldMk cId="2231528167" sldId="648"/>
            <ac:spMk id="2" creationId="{1EA61D80-DBC7-43C9-BCF6-7B735081CD38}"/>
          </ac:spMkLst>
        </pc:spChg>
        <pc:picChg chg="add del mod">
          <ac:chgData name="Guest User" userId="S::urn:spo:anon#4b2660fe55c635a10bf1c2116307d31764b6bf9cb2458d6c54f9afeed9e21c2b::" providerId="AD" clId="Web-{5EF34945-2028-62C3-FB04-9ED985082427}" dt="2020-05-14T18:13:40" v="162"/>
          <ac:picMkLst>
            <pc:docMk/>
            <pc:sldMk cId="2231528167" sldId="648"/>
            <ac:picMk id="4" creationId="{F27A2A21-508A-44D9-AEFC-1D13D29E454E}"/>
          </ac:picMkLst>
        </pc:picChg>
        <pc:picChg chg="add mod">
          <ac:chgData name="Guest User" userId="S::urn:spo:anon#4b2660fe55c635a10bf1c2116307d31764b6bf9cb2458d6c54f9afeed9e21c2b::" providerId="AD" clId="Web-{5EF34945-2028-62C3-FB04-9ED985082427}" dt="2020-05-14T18:13:48.969" v="165" actId="14100"/>
          <ac:picMkLst>
            <pc:docMk/>
            <pc:sldMk cId="2231528167" sldId="648"/>
            <ac:picMk id="5" creationId="{9E72941C-2E6E-457D-A28E-85E4024AF41C}"/>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27B_239DA7DE.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t>Means of travel from home to school in the United States for children ages 5-17 by percentage</a:t>
            </a:r>
          </a:p>
        </c:rich>
      </c:tx>
      <c:layout>
        <c:manualLayout>
          <c:xMode val="edge"/>
          <c:yMode val="edge"/>
          <c:x val="0.15803455818022746"/>
          <c:y val="1.6359918200408999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535-4D4B-BB3C-C7D457ED609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535-4D4B-BB3C-C7D457ED609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535-4D4B-BB3C-C7D457ED609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535-4D4B-BB3C-C7D457ED6091}"/>
              </c:ext>
            </c:extLst>
          </c:dPt>
          <c:dLbls>
            <c:dLbl>
              <c:idx val="0"/>
              <c:layout>
                <c:manualLayout>
                  <c:x val="3.0594874136852006E-2"/>
                  <c:y val="-1.4493848559596871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C535-4D4B-BB3C-C7D457ED6091}"/>
                </c:ext>
              </c:extLst>
            </c:dLbl>
            <c:dLbl>
              <c:idx val="1"/>
              <c:layout>
                <c:manualLayout>
                  <c:x val="-6.5342942211651503E-2"/>
                  <c:y val="2.8987697119193532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C535-4D4B-BB3C-C7D457ED6091}"/>
                </c:ext>
              </c:extLst>
            </c:dLbl>
            <c:dLbl>
              <c:idx val="2"/>
              <c:layout>
                <c:manualLayout>
                  <c:x val="-0.18263026343732955"/>
                  <c:y val="2.6800662947107468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C535-4D4B-BB3C-C7D457ED6091}"/>
                </c:ext>
              </c:extLst>
            </c:dLbl>
            <c:dLbl>
              <c:idx val="3"/>
              <c:layout>
                <c:manualLayout>
                  <c:x val="0.25144746415284497"/>
                  <c:y val="2.6800662947107437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C535-4D4B-BB3C-C7D457ED6091}"/>
                </c:ext>
              </c:extLst>
            </c:dLbl>
            <c:numFmt formatCode="0.0%" sourceLinked="0"/>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Sheet1!$C$5:$C$8</c:f>
              <c:strCache>
                <c:ptCount val="4"/>
                <c:pt idx="0">
                  <c:v>Private Vehicle</c:v>
                </c:pt>
                <c:pt idx="1">
                  <c:v>School Bus</c:v>
                </c:pt>
                <c:pt idx="2">
                  <c:v>Walk/Bike</c:v>
                </c:pt>
                <c:pt idx="3">
                  <c:v>Transit/Other</c:v>
                </c:pt>
              </c:strCache>
            </c:strRef>
          </c:cat>
          <c:val>
            <c:numRef>
              <c:f>Sheet1!$D$5:$D$8</c:f>
              <c:numCache>
                <c:formatCode>0.0%</c:formatCode>
                <c:ptCount val="4"/>
                <c:pt idx="0">
                  <c:v>0.54200000000000004</c:v>
                </c:pt>
                <c:pt idx="1">
                  <c:v>0.33200000000000002</c:v>
                </c:pt>
                <c:pt idx="2">
                  <c:v>0.104</c:v>
                </c:pt>
                <c:pt idx="3">
                  <c:v>2.1999999999999999E-2</c:v>
                </c:pt>
              </c:numCache>
            </c:numRef>
          </c:val>
          <c:extLst>
            <c:ext xmlns:c16="http://schemas.microsoft.com/office/drawing/2014/chart" uri="{C3380CC4-5D6E-409C-BE32-E72D297353CC}">
              <c16:uniqueId val="{00000008-C535-4D4B-BB3C-C7D457ED6091}"/>
            </c:ext>
          </c:extLst>
        </c:ser>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18A576-530F-4B9F-880B-025D717B8DC7}"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en-US"/>
        </a:p>
      </dgm:t>
    </dgm:pt>
    <dgm:pt modelId="{793DF046-9C1F-49E8-84A6-C1A4581B1BED}">
      <dgm:prSet phldrT="[Text]"/>
      <dgm:spPr>
        <a:ln>
          <a:solidFill>
            <a:schemeClr val="accent1">
              <a:alpha val="90000"/>
            </a:schemeClr>
          </a:solidFill>
        </a:ln>
      </dgm:spPr>
      <dgm:t>
        <a:bodyPr/>
        <a:lstStyle/>
        <a:p>
          <a:r>
            <a:rPr lang="en-US"/>
            <a:t>Limit exposure </a:t>
          </a:r>
          <a:r>
            <a:rPr lang="en-US" b="1" i="0"/>
            <a:t>within</a:t>
          </a:r>
          <a:r>
            <a:rPr lang="en-US"/>
            <a:t> a group</a:t>
          </a:r>
        </a:p>
      </dgm:t>
    </dgm:pt>
    <dgm:pt modelId="{E1C68DF8-9701-434E-A728-AA8D50CF002E}" type="parTrans" cxnId="{BC6A315C-FD8A-44FA-803F-CB3023615E69}">
      <dgm:prSet/>
      <dgm:spPr/>
      <dgm:t>
        <a:bodyPr/>
        <a:lstStyle/>
        <a:p>
          <a:endParaRPr lang="en-US"/>
        </a:p>
      </dgm:t>
    </dgm:pt>
    <dgm:pt modelId="{84A5DC90-358A-4FD7-BA33-D197DE38DEE0}" type="sibTrans" cxnId="{BC6A315C-FD8A-44FA-803F-CB3023615E69}">
      <dgm:prSet/>
      <dgm:spPr/>
      <dgm:t>
        <a:bodyPr/>
        <a:lstStyle/>
        <a:p>
          <a:endParaRPr lang="en-US"/>
        </a:p>
      </dgm:t>
    </dgm:pt>
    <dgm:pt modelId="{BA54C4FF-01C5-43D2-8132-F7E49C430C15}">
      <dgm:prSet phldrT="[Text]"/>
      <dgm:spPr>
        <a:ln>
          <a:solidFill>
            <a:schemeClr val="accent1">
              <a:alpha val="90000"/>
            </a:schemeClr>
          </a:solidFill>
        </a:ln>
      </dgm:spPr>
      <dgm:t>
        <a:bodyPr/>
        <a:lstStyle/>
        <a:p>
          <a:r>
            <a:rPr lang="en-US"/>
            <a:t>Limit exposure </a:t>
          </a:r>
          <a:r>
            <a:rPr lang="en-US" b="1" i="0"/>
            <a:t>between</a:t>
          </a:r>
          <a:r>
            <a:rPr lang="en-US"/>
            <a:t> groups</a:t>
          </a:r>
        </a:p>
      </dgm:t>
    </dgm:pt>
    <dgm:pt modelId="{D3F2F85A-C58F-43F7-92FF-F5B1CAC51C31}" type="parTrans" cxnId="{6628C789-5955-428B-AD4E-A0B76D849CCF}">
      <dgm:prSet/>
      <dgm:spPr/>
      <dgm:t>
        <a:bodyPr/>
        <a:lstStyle/>
        <a:p>
          <a:endParaRPr lang="en-US"/>
        </a:p>
      </dgm:t>
    </dgm:pt>
    <dgm:pt modelId="{D3B85802-309F-4265-90F5-D3D7740521CA}" type="sibTrans" cxnId="{6628C789-5955-428B-AD4E-A0B76D849CCF}">
      <dgm:prSet/>
      <dgm:spPr/>
      <dgm:t>
        <a:bodyPr/>
        <a:lstStyle/>
        <a:p>
          <a:endParaRPr lang="en-US"/>
        </a:p>
      </dgm:t>
    </dgm:pt>
    <dgm:pt modelId="{14C7B328-EB7C-413B-A38B-C0AD0C866388}">
      <dgm:prSet phldrT="[Text]"/>
      <dgm:spPr/>
      <dgm:t>
        <a:bodyPr/>
        <a:lstStyle/>
        <a:p>
          <a:r>
            <a:rPr lang="en-US"/>
            <a:t>To prevent a person who is infected from transmitting the virus to others</a:t>
          </a:r>
        </a:p>
      </dgm:t>
    </dgm:pt>
    <dgm:pt modelId="{41385DBD-F763-49BD-A3C9-D2E480FA7BE0}" type="parTrans" cxnId="{9C97ACEB-162C-44AD-9B2F-42C6D44EBEBB}">
      <dgm:prSet/>
      <dgm:spPr/>
      <dgm:t>
        <a:bodyPr/>
        <a:lstStyle/>
        <a:p>
          <a:endParaRPr lang="en-US"/>
        </a:p>
      </dgm:t>
    </dgm:pt>
    <dgm:pt modelId="{5D6021F3-A3F8-4DFA-BE6D-A52E86F4EB0D}" type="sibTrans" cxnId="{9C97ACEB-162C-44AD-9B2F-42C6D44EBEBB}">
      <dgm:prSet/>
      <dgm:spPr/>
      <dgm:t>
        <a:bodyPr/>
        <a:lstStyle/>
        <a:p>
          <a:endParaRPr lang="en-US"/>
        </a:p>
      </dgm:t>
    </dgm:pt>
    <dgm:pt modelId="{65422234-EC70-4832-AE44-8BFFD6A9EA22}">
      <dgm:prSet phldrT="[Text]"/>
      <dgm:spPr/>
      <dgm:t>
        <a:bodyPr/>
        <a:lstStyle/>
        <a:p>
          <a:r>
            <a:rPr lang="en-US"/>
            <a:t>If/when a person presents symptoms, the fewest groups of students/staff will need to self-isolate</a:t>
          </a:r>
        </a:p>
      </dgm:t>
    </dgm:pt>
    <dgm:pt modelId="{D57DE202-9F9B-465A-A00E-E4C27F4FC39F}" type="parTrans" cxnId="{06A135F2-70A3-430F-A5D1-A0C1EEC0EBA9}">
      <dgm:prSet/>
      <dgm:spPr/>
      <dgm:t>
        <a:bodyPr/>
        <a:lstStyle/>
        <a:p>
          <a:endParaRPr lang="en-US"/>
        </a:p>
      </dgm:t>
    </dgm:pt>
    <dgm:pt modelId="{C29FB5B7-562D-4E48-B853-1C3C566EE9AE}" type="sibTrans" cxnId="{06A135F2-70A3-430F-A5D1-A0C1EEC0EBA9}">
      <dgm:prSet/>
      <dgm:spPr/>
      <dgm:t>
        <a:bodyPr/>
        <a:lstStyle/>
        <a:p>
          <a:endParaRPr lang="en-US"/>
        </a:p>
      </dgm:t>
    </dgm:pt>
    <dgm:pt modelId="{21B37B74-0D27-4A84-AF70-141970C108E0}" type="pres">
      <dgm:prSet presAssocID="{7018A576-530F-4B9F-880B-025D717B8DC7}" presName="outerComposite" presStyleCnt="0">
        <dgm:presLayoutVars>
          <dgm:chMax val="2"/>
          <dgm:animLvl val="lvl"/>
          <dgm:resizeHandles val="exact"/>
        </dgm:presLayoutVars>
      </dgm:prSet>
      <dgm:spPr/>
    </dgm:pt>
    <dgm:pt modelId="{1E7F40E1-351B-4171-B44F-383D617BA70D}" type="pres">
      <dgm:prSet presAssocID="{7018A576-530F-4B9F-880B-025D717B8DC7}" presName="dummyMaxCanvas" presStyleCnt="0"/>
      <dgm:spPr/>
    </dgm:pt>
    <dgm:pt modelId="{107E7318-B47D-44DC-99B5-732C342C7D82}" type="pres">
      <dgm:prSet presAssocID="{7018A576-530F-4B9F-880B-025D717B8DC7}" presName="parentComposite" presStyleCnt="0"/>
      <dgm:spPr/>
    </dgm:pt>
    <dgm:pt modelId="{4E16E026-8C58-499E-A848-744C1549A159}" type="pres">
      <dgm:prSet presAssocID="{7018A576-530F-4B9F-880B-025D717B8DC7}" presName="parent1" presStyleLbl="alignAccFollowNode1" presStyleIdx="0" presStyleCnt="4">
        <dgm:presLayoutVars>
          <dgm:chMax val="4"/>
        </dgm:presLayoutVars>
      </dgm:prSet>
      <dgm:spPr/>
    </dgm:pt>
    <dgm:pt modelId="{C3F1492D-BDE5-40D6-97AC-F95A484302BB}" type="pres">
      <dgm:prSet presAssocID="{7018A576-530F-4B9F-880B-025D717B8DC7}" presName="parent2" presStyleLbl="alignAccFollowNode1" presStyleIdx="1" presStyleCnt="4">
        <dgm:presLayoutVars>
          <dgm:chMax val="4"/>
        </dgm:presLayoutVars>
      </dgm:prSet>
      <dgm:spPr/>
    </dgm:pt>
    <dgm:pt modelId="{80E59738-F106-4C5B-AD57-34882E8CE72D}" type="pres">
      <dgm:prSet presAssocID="{7018A576-530F-4B9F-880B-025D717B8DC7}" presName="childrenComposite" presStyleCnt="0"/>
      <dgm:spPr/>
    </dgm:pt>
    <dgm:pt modelId="{CB5A10E2-7B75-49B7-B958-D2B4E91DEB93}" type="pres">
      <dgm:prSet presAssocID="{7018A576-530F-4B9F-880B-025D717B8DC7}" presName="dummyMaxCanvas_ChildArea" presStyleCnt="0"/>
      <dgm:spPr/>
    </dgm:pt>
    <dgm:pt modelId="{AB59DA27-0A16-4709-A034-CA9B3160B59E}" type="pres">
      <dgm:prSet presAssocID="{7018A576-530F-4B9F-880B-025D717B8DC7}" presName="fulcrum" presStyleLbl="alignAccFollowNode1" presStyleIdx="2" presStyleCnt="4"/>
      <dgm:spPr/>
    </dgm:pt>
    <dgm:pt modelId="{1125D5A8-2A41-4E1F-91F6-AA2172800D5C}" type="pres">
      <dgm:prSet presAssocID="{7018A576-530F-4B9F-880B-025D717B8DC7}" presName="balance_11" presStyleLbl="alignAccFollowNode1" presStyleIdx="3" presStyleCnt="4">
        <dgm:presLayoutVars>
          <dgm:bulletEnabled val="1"/>
        </dgm:presLayoutVars>
      </dgm:prSet>
      <dgm:spPr/>
    </dgm:pt>
    <dgm:pt modelId="{BA169CEC-3C64-4012-9BDC-7C530741A666}" type="pres">
      <dgm:prSet presAssocID="{7018A576-530F-4B9F-880B-025D717B8DC7}" presName="left_11_1" presStyleLbl="node1" presStyleIdx="0" presStyleCnt="2">
        <dgm:presLayoutVars>
          <dgm:bulletEnabled val="1"/>
        </dgm:presLayoutVars>
      </dgm:prSet>
      <dgm:spPr/>
    </dgm:pt>
    <dgm:pt modelId="{2F276E7F-026F-45CE-AE37-D1E8E798A848}" type="pres">
      <dgm:prSet presAssocID="{7018A576-530F-4B9F-880B-025D717B8DC7}" presName="right_11_1" presStyleLbl="node1" presStyleIdx="1" presStyleCnt="2">
        <dgm:presLayoutVars>
          <dgm:bulletEnabled val="1"/>
        </dgm:presLayoutVars>
      </dgm:prSet>
      <dgm:spPr/>
    </dgm:pt>
  </dgm:ptLst>
  <dgm:cxnLst>
    <dgm:cxn modelId="{0FB18039-4C31-46C0-86C6-9E57BA17298C}" type="presOf" srcId="{14C7B328-EB7C-413B-A38B-C0AD0C866388}" destId="{BA169CEC-3C64-4012-9BDC-7C530741A666}" srcOrd="0" destOrd="0" presId="urn:microsoft.com/office/officeart/2005/8/layout/balance1"/>
    <dgm:cxn modelId="{BC6A315C-FD8A-44FA-803F-CB3023615E69}" srcId="{7018A576-530F-4B9F-880B-025D717B8DC7}" destId="{793DF046-9C1F-49E8-84A6-C1A4581B1BED}" srcOrd="0" destOrd="0" parTransId="{E1C68DF8-9701-434E-A728-AA8D50CF002E}" sibTransId="{84A5DC90-358A-4FD7-BA33-D197DE38DEE0}"/>
    <dgm:cxn modelId="{4A2A8A62-22E6-4522-A5A7-53BDE8D2C476}" type="presOf" srcId="{BA54C4FF-01C5-43D2-8132-F7E49C430C15}" destId="{C3F1492D-BDE5-40D6-97AC-F95A484302BB}" srcOrd="0" destOrd="0" presId="urn:microsoft.com/office/officeart/2005/8/layout/balance1"/>
    <dgm:cxn modelId="{EEB9FD47-293C-4925-87A5-445DC9862BC1}" type="presOf" srcId="{65422234-EC70-4832-AE44-8BFFD6A9EA22}" destId="{2F276E7F-026F-45CE-AE37-D1E8E798A848}" srcOrd="0" destOrd="0" presId="urn:microsoft.com/office/officeart/2005/8/layout/balance1"/>
    <dgm:cxn modelId="{6876A784-F44B-4952-8373-B2686F8CB503}" type="presOf" srcId="{7018A576-530F-4B9F-880B-025D717B8DC7}" destId="{21B37B74-0D27-4A84-AF70-141970C108E0}" srcOrd="0" destOrd="0" presId="urn:microsoft.com/office/officeart/2005/8/layout/balance1"/>
    <dgm:cxn modelId="{6628C789-5955-428B-AD4E-A0B76D849CCF}" srcId="{7018A576-530F-4B9F-880B-025D717B8DC7}" destId="{BA54C4FF-01C5-43D2-8132-F7E49C430C15}" srcOrd="1" destOrd="0" parTransId="{D3F2F85A-C58F-43F7-92FF-F5B1CAC51C31}" sibTransId="{D3B85802-309F-4265-90F5-D3D7740521CA}"/>
    <dgm:cxn modelId="{DA58C28E-4785-4205-9728-ED7F4F2F95FE}" type="presOf" srcId="{793DF046-9C1F-49E8-84A6-C1A4581B1BED}" destId="{4E16E026-8C58-499E-A848-744C1549A159}" srcOrd="0" destOrd="0" presId="urn:microsoft.com/office/officeart/2005/8/layout/balance1"/>
    <dgm:cxn modelId="{9C97ACEB-162C-44AD-9B2F-42C6D44EBEBB}" srcId="{793DF046-9C1F-49E8-84A6-C1A4581B1BED}" destId="{14C7B328-EB7C-413B-A38B-C0AD0C866388}" srcOrd="0" destOrd="0" parTransId="{41385DBD-F763-49BD-A3C9-D2E480FA7BE0}" sibTransId="{5D6021F3-A3F8-4DFA-BE6D-A52E86F4EB0D}"/>
    <dgm:cxn modelId="{06A135F2-70A3-430F-A5D1-A0C1EEC0EBA9}" srcId="{BA54C4FF-01C5-43D2-8132-F7E49C430C15}" destId="{65422234-EC70-4832-AE44-8BFFD6A9EA22}" srcOrd="0" destOrd="0" parTransId="{D57DE202-9F9B-465A-A00E-E4C27F4FC39F}" sibTransId="{C29FB5B7-562D-4E48-B853-1C3C566EE9AE}"/>
    <dgm:cxn modelId="{548FD8AC-41AE-4AE3-A009-E473AB89E45C}" type="presParOf" srcId="{21B37B74-0D27-4A84-AF70-141970C108E0}" destId="{1E7F40E1-351B-4171-B44F-383D617BA70D}" srcOrd="0" destOrd="0" presId="urn:microsoft.com/office/officeart/2005/8/layout/balance1"/>
    <dgm:cxn modelId="{87EB6488-4543-4C94-BCD0-07ADBF9F10D2}" type="presParOf" srcId="{21B37B74-0D27-4A84-AF70-141970C108E0}" destId="{107E7318-B47D-44DC-99B5-732C342C7D82}" srcOrd="1" destOrd="0" presId="urn:microsoft.com/office/officeart/2005/8/layout/balance1"/>
    <dgm:cxn modelId="{A3621AA7-7E05-4251-B06B-A42B37D130C0}" type="presParOf" srcId="{107E7318-B47D-44DC-99B5-732C342C7D82}" destId="{4E16E026-8C58-499E-A848-744C1549A159}" srcOrd="0" destOrd="0" presId="urn:microsoft.com/office/officeart/2005/8/layout/balance1"/>
    <dgm:cxn modelId="{2239ED3C-84FC-43B6-B36F-2244F8D63560}" type="presParOf" srcId="{107E7318-B47D-44DC-99B5-732C342C7D82}" destId="{C3F1492D-BDE5-40D6-97AC-F95A484302BB}" srcOrd="1" destOrd="0" presId="urn:microsoft.com/office/officeart/2005/8/layout/balance1"/>
    <dgm:cxn modelId="{7A625C4B-4AE9-406D-8F56-C1BA0A565553}" type="presParOf" srcId="{21B37B74-0D27-4A84-AF70-141970C108E0}" destId="{80E59738-F106-4C5B-AD57-34882E8CE72D}" srcOrd="2" destOrd="0" presId="urn:microsoft.com/office/officeart/2005/8/layout/balance1"/>
    <dgm:cxn modelId="{C8DA8F6C-3DD1-47FE-85AF-6414EBFE1AB3}" type="presParOf" srcId="{80E59738-F106-4C5B-AD57-34882E8CE72D}" destId="{CB5A10E2-7B75-49B7-B958-D2B4E91DEB93}" srcOrd="0" destOrd="0" presId="urn:microsoft.com/office/officeart/2005/8/layout/balance1"/>
    <dgm:cxn modelId="{C91EC82F-F682-46CB-AD5E-5322DF56810B}" type="presParOf" srcId="{80E59738-F106-4C5B-AD57-34882E8CE72D}" destId="{AB59DA27-0A16-4709-A034-CA9B3160B59E}" srcOrd="1" destOrd="0" presId="urn:microsoft.com/office/officeart/2005/8/layout/balance1"/>
    <dgm:cxn modelId="{CAF9E82C-5D98-4001-B133-27F61A08692C}" type="presParOf" srcId="{80E59738-F106-4C5B-AD57-34882E8CE72D}" destId="{1125D5A8-2A41-4E1F-91F6-AA2172800D5C}" srcOrd="2" destOrd="0" presId="urn:microsoft.com/office/officeart/2005/8/layout/balance1"/>
    <dgm:cxn modelId="{EEBD8FAD-9F05-408B-8527-40DF11A1B0D5}" type="presParOf" srcId="{80E59738-F106-4C5B-AD57-34882E8CE72D}" destId="{BA169CEC-3C64-4012-9BDC-7C530741A666}" srcOrd="3" destOrd="0" presId="urn:microsoft.com/office/officeart/2005/8/layout/balance1"/>
    <dgm:cxn modelId="{23943E9A-0DB0-4C6F-B667-4AB4071F5377}" type="presParOf" srcId="{80E59738-F106-4C5B-AD57-34882E8CE72D}" destId="{2F276E7F-026F-45CE-AE37-D1E8E798A848}" srcOrd="4"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30C704-E3BD-48AF-AC59-B7AFBCD25017}" type="doc">
      <dgm:prSet loTypeId="urn:microsoft.com/office/officeart/2005/8/layout/bProcess4" loCatId="process" qsTypeId="urn:microsoft.com/office/officeart/2005/8/quickstyle/simple1" qsCatId="simple" csTypeId="urn:microsoft.com/office/officeart/2005/8/colors/colorful4" csCatId="colorful" phldr="1"/>
      <dgm:spPr/>
      <dgm:t>
        <a:bodyPr/>
        <a:lstStyle/>
        <a:p>
          <a:endParaRPr lang="en-US"/>
        </a:p>
      </dgm:t>
    </dgm:pt>
    <dgm:pt modelId="{383BEEF7-E89E-4736-8067-2A16E8908FFF}">
      <dgm:prSet phldrT="[Text]"/>
      <dgm:spPr/>
      <dgm:t>
        <a:bodyPr/>
        <a:lstStyle/>
        <a:p>
          <a:r>
            <a:rPr lang="en-US"/>
            <a:t>Collect data useful for capacity analysis</a:t>
          </a:r>
        </a:p>
      </dgm:t>
    </dgm:pt>
    <dgm:pt modelId="{B5333C48-D1B1-4B34-9B23-2F9CCB9EB0A9}" type="parTrans" cxnId="{00DD4597-A124-428B-9E75-A442681635EC}">
      <dgm:prSet/>
      <dgm:spPr/>
      <dgm:t>
        <a:bodyPr/>
        <a:lstStyle/>
        <a:p>
          <a:endParaRPr lang="en-US"/>
        </a:p>
      </dgm:t>
    </dgm:pt>
    <dgm:pt modelId="{15644C79-42B9-4DEE-BA36-8A7206092896}" type="sibTrans" cxnId="{00DD4597-A124-428B-9E75-A442681635EC}">
      <dgm:prSet/>
      <dgm:spPr/>
      <dgm:t>
        <a:bodyPr/>
        <a:lstStyle/>
        <a:p>
          <a:endParaRPr lang="en-US"/>
        </a:p>
      </dgm:t>
    </dgm:pt>
    <dgm:pt modelId="{B56BCFFA-7CA9-4AD3-AE8F-9C55C54A0642}">
      <dgm:prSet phldrT="[Text]"/>
      <dgm:spPr/>
      <dgm:t>
        <a:bodyPr/>
        <a:lstStyle/>
        <a:p>
          <a:r>
            <a:rPr lang="en-US"/>
            <a:t>Determine if it is physically possible to serve the fall 2020-21 enrollment of students projected to attend each school</a:t>
          </a:r>
        </a:p>
      </dgm:t>
    </dgm:pt>
    <dgm:pt modelId="{69517CAF-1EEC-4E2B-9B39-CE68C325CF46}" type="parTrans" cxnId="{8F7B97F0-B59A-476F-AABD-82951051C274}">
      <dgm:prSet/>
      <dgm:spPr/>
      <dgm:t>
        <a:bodyPr/>
        <a:lstStyle/>
        <a:p>
          <a:endParaRPr lang="en-US"/>
        </a:p>
      </dgm:t>
    </dgm:pt>
    <dgm:pt modelId="{FC6C1A52-41D1-44E3-B208-801D7B4BE04B}" type="sibTrans" cxnId="{8F7B97F0-B59A-476F-AABD-82951051C274}">
      <dgm:prSet/>
      <dgm:spPr/>
      <dgm:t>
        <a:bodyPr/>
        <a:lstStyle/>
        <a:p>
          <a:endParaRPr lang="en-US"/>
        </a:p>
      </dgm:t>
    </dgm:pt>
    <dgm:pt modelId="{175FFAC2-7F26-4ECA-BBAE-C8746D91FE7B}">
      <dgm:prSet phldrT="[Text]"/>
      <dgm:spPr/>
      <dgm:t>
        <a:bodyPr/>
        <a:lstStyle/>
        <a:p>
          <a:r>
            <a:rPr lang="en-US" b="0" i="0" u="none"/>
            <a:t>Identify capital projects that can expand and support onsite corona capacity.</a:t>
          </a:r>
          <a:endParaRPr lang="en-US"/>
        </a:p>
      </dgm:t>
    </dgm:pt>
    <dgm:pt modelId="{C7F83BB9-6572-4025-B9AB-252B8A1ED74E}" type="parTrans" cxnId="{919BAF80-48C4-4EAA-BCC4-A15FCF110AD1}">
      <dgm:prSet/>
      <dgm:spPr/>
      <dgm:t>
        <a:bodyPr/>
        <a:lstStyle/>
        <a:p>
          <a:endParaRPr lang="en-US"/>
        </a:p>
      </dgm:t>
    </dgm:pt>
    <dgm:pt modelId="{E91B5696-3D31-4791-9049-B706C3811329}" type="sibTrans" cxnId="{919BAF80-48C4-4EAA-BCC4-A15FCF110AD1}">
      <dgm:prSet/>
      <dgm:spPr/>
      <dgm:t>
        <a:bodyPr/>
        <a:lstStyle/>
        <a:p>
          <a:endParaRPr lang="en-US"/>
        </a:p>
      </dgm:t>
    </dgm:pt>
    <dgm:pt modelId="{80765EA4-A9FF-488B-BA74-D852EB88D460}">
      <dgm:prSet phldrT="[Text]"/>
      <dgm:spPr/>
      <dgm:t>
        <a:bodyPr/>
        <a:lstStyle/>
        <a:p>
          <a:r>
            <a:rPr lang="en-US" b="0" i="0" u="none"/>
            <a:t>Identify schedule changes to school schedule that support onsite corona capacity.</a:t>
          </a:r>
          <a:endParaRPr lang="en-US"/>
        </a:p>
      </dgm:t>
    </dgm:pt>
    <dgm:pt modelId="{9D10B4B2-8459-4EA3-B40C-C48D700F8750}" type="parTrans" cxnId="{9088FE3C-A724-471F-B508-2B6C72700B14}">
      <dgm:prSet/>
      <dgm:spPr/>
      <dgm:t>
        <a:bodyPr/>
        <a:lstStyle/>
        <a:p>
          <a:endParaRPr lang="en-US"/>
        </a:p>
      </dgm:t>
    </dgm:pt>
    <dgm:pt modelId="{184FD0BD-F275-4EAC-B290-CAC4D5E072D1}" type="sibTrans" cxnId="{9088FE3C-A724-471F-B508-2B6C72700B14}">
      <dgm:prSet/>
      <dgm:spPr/>
      <dgm:t>
        <a:bodyPr/>
        <a:lstStyle/>
        <a:p>
          <a:endParaRPr lang="en-US"/>
        </a:p>
      </dgm:t>
    </dgm:pt>
    <dgm:pt modelId="{14F06AC7-F376-42AE-89FF-29011759520A}">
      <dgm:prSet phldrT="[Text]"/>
      <dgm:spPr/>
      <dgm:t>
        <a:bodyPr/>
        <a:lstStyle/>
        <a:p>
          <a:r>
            <a:rPr lang="en-US" b="0" i="0" u="none"/>
            <a:t>Identify student assignment changes that support onsite corona capacity.</a:t>
          </a:r>
          <a:endParaRPr lang="en-US"/>
        </a:p>
      </dgm:t>
    </dgm:pt>
    <dgm:pt modelId="{C2F201A8-D20A-4910-85BC-3A54ADD1D2E7}" type="parTrans" cxnId="{A28A11BC-A777-4E13-A8B5-081C9F96FBF5}">
      <dgm:prSet/>
      <dgm:spPr/>
      <dgm:t>
        <a:bodyPr/>
        <a:lstStyle/>
        <a:p>
          <a:endParaRPr lang="en-US"/>
        </a:p>
      </dgm:t>
    </dgm:pt>
    <dgm:pt modelId="{287B458A-4E28-4F30-9FB5-D7B1E4A8EEB8}" type="sibTrans" cxnId="{A28A11BC-A777-4E13-A8B5-081C9F96FBF5}">
      <dgm:prSet/>
      <dgm:spPr/>
      <dgm:t>
        <a:bodyPr/>
        <a:lstStyle/>
        <a:p>
          <a:endParaRPr lang="en-US"/>
        </a:p>
      </dgm:t>
    </dgm:pt>
    <dgm:pt modelId="{BABAD92F-403F-42CB-82F0-89CC684FF73F}">
      <dgm:prSet phldrT="[Text]"/>
      <dgm:spPr/>
      <dgm:t>
        <a:bodyPr/>
        <a:lstStyle/>
        <a:p>
          <a:r>
            <a:rPr lang="en-US"/>
            <a:t>Prepare a brief draft report to local school communities; seek input on initial capacity findings</a:t>
          </a:r>
        </a:p>
      </dgm:t>
    </dgm:pt>
    <dgm:pt modelId="{6102E1DF-921A-4E60-8F86-E5D0B7E48025}" type="parTrans" cxnId="{C09090E4-A5C0-46B4-BE73-F1CC972B4D96}">
      <dgm:prSet/>
      <dgm:spPr/>
      <dgm:t>
        <a:bodyPr/>
        <a:lstStyle/>
        <a:p>
          <a:endParaRPr lang="en-US"/>
        </a:p>
      </dgm:t>
    </dgm:pt>
    <dgm:pt modelId="{70122BFB-DFBD-411F-9FA7-F93E67DD12F3}" type="sibTrans" cxnId="{C09090E4-A5C0-46B4-BE73-F1CC972B4D96}">
      <dgm:prSet/>
      <dgm:spPr/>
      <dgm:t>
        <a:bodyPr/>
        <a:lstStyle/>
        <a:p>
          <a:endParaRPr lang="en-US"/>
        </a:p>
      </dgm:t>
    </dgm:pt>
    <dgm:pt modelId="{CA8EA658-373B-4B2B-924A-68A134E6827F}">
      <dgm:prSet phldrT="[Text]"/>
      <dgm:spPr/>
      <dgm:t>
        <a:bodyPr/>
        <a:lstStyle/>
        <a:p>
          <a:r>
            <a:rPr lang="en-US"/>
            <a:t>Ask school administration to determine the feasibility of staffing the school at its corona-capacity and report back to central administration</a:t>
          </a:r>
        </a:p>
      </dgm:t>
    </dgm:pt>
    <dgm:pt modelId="{A4378C0F-443A-44A5-9DA2-383F9BDC61F3}" type="parTrans" cxnId="{46E3D5C3-63EA-4A30-AE84-7D61E0E40FD7}">
      <dgm:prSet/>
      <dgm:spPr/>
      <dgm:t>
        <a:bodyPr/>
        <a:lstStyle/>
        <a:p>
          <a:endParaRPr lang="en-US"/>
        </a:p>
      </dgm:t>
    </dgm:pt>
    <dgm:pt modelId="{ACA89E05-14B5-4D93-A989-87B0FD31FA96}" type="sibTrans" cxnId="{46E3D5C3-63EA-4A30-AE84-7D61E0E40FD7}">
      <dgm:prSet/>
      <dgm:spPr/>
      <dgm:t>
        <a:bodyPr/>
        <a:lstStyle/>
        <a:p>
          <a:endParaRPr lang="en-US"/>
        </a:p>
      </dgm:t>
    </dgm:pt>
    <dgm:pt modelId="{D98EA817-D5E7-4BE9-97F5-62EE46C526A3}">
      <dgm:prSet phldrT="[Text]"/>
      <dgm:spPr/>
      <dgm:t>
        <a:bodyPr/>
        <a:lstStyle/>
        <a:p>
          <a:r>
            <a:rPr lang="en-US"/>
            <a:t>Evaluate the local school operational challenges to education delivery in a corona-capacity school</a:t>
          </a:r>
        </a:p>
      </dgm:t>
    </dgm:pt>
    <dgm:pt modelId="{924575FB-1A92-45CC-B68C-C3438A9F5255}" type="parTrans" cxnId="{890209C3-A573-4C96-AA8E-2D15BFEE3920}">
      <dgm:prSet/>
      <dgm:spPr/>
      <dgm:t>
        <a:bodyPr/>
        <a:lstStyle/>
        <a:p>
          <a:endParaRPr lang="en-US"/>
        </a:p>
      </dgm:t>
    </dgm:pt>
    <dgm:pt modelId="{2D974B1F-2274-4A2B-A9EF-3D493E0B728B}" type="sibTrans" cxnId="{890209C3-A573-4C96-AA8E-2D15BFEE3920}">
      <dgm:prSet/>
      <dgm:spPr/>
      <dgm:t>
        <a:bodyPr/>
        <a:lstStyle/>
        <a:p>
          <a:endParaRPr lang="en-US"/>
        </a:p>
      </dgm:t>
    </dgm:pt>
    <dgm:pt modelId="{D0001D31-24BA-42E0-921C-FE79CFED265B}" type="pres">
      <dgm:prSet presAssocID="{7930C704-E3BD-48AF-AC59-B7AFBCD25017}" presName="Name0" presStyleCnt="0">
        <dgm:presLayoutVars>
          <dgm:dir/>
          <dgm:resizeHandles/>
        </dgm:presLayoutVars>
      </dgm:prSet>
      <dgm:spPr/>
    </dgm:pt>
    <dgm:pt modelId="{DD3C839A-69B9-4AA6-8603-BC5C2B5BD8C0}" type="pres">
      <dgm:prSet presAssocID="{383BEEF7-E89E-4736-8067-2A16E8908FFF}" presName="compNode" presStyleCnt="0"/>
      <dgm:spPr/>
    </dgm:pt>
    <dgm:pt modelId="{4AEE1BC4-B1F9-4A74-84FB-37DD39D73BE1}" type="pres">
      <dgm:prSet presAssocID="{383BEEF7-E89E-4736-8067-2A16E8908FFF}" presName="dummyConnPt" presStyleCnt="0"/>
      <dgm:spPr/>
    </dgm:pt>
    <dgm:pt modelId="{71651D9C-44EB-4130-BB6B-ED995A88E600}" type="pres">
      <dgm:prSet presAssocID="{383BEEF7-E89E-4736-8067-2A16E8908FFF}" presName="node" presStyleLbl="node1" presStyleIdx="0" presStyleCnt="8">
        <dgm:presLayoutVars>
          <dgm:bulletEnabled val="1"/>
        </dgm:presLayoutVars>
      </dgm:prSet>
      <dgm:spPr/>
    </dgm:pt>
    <dgm:pt modelId="{E77FCB96-5F11-48BB-AE47-1053AE76E62A}" type="pres">
      <dgm:prSet presAssocID="{15644C79-42B9-4DEE-BA36-8A7206092896}" presName="sibTrans" presStyleLbl="bgSibTrans2D1" presStyleIdx="0" presStyleCnt="7"/>
      <dgm:spPr/>
    </dgm:pt>
    <dgm:pt modelId="{571035A7-7049-4ED9-B0F8-DB7E1CDE8AD3}" type="pres">
      <dgm:prSet presAssocID="{B56BCFFA-7CA9-4AD3-AE8F-9C55C54A0642}" presName="compNode" presStyleCnt="0"/>
      <dgm:spPr/>
    </dgm:pt>
    <dgm:pt modelId="{D18B8E56-7B16-4F85-BF08-D60A6D61FBC4}" type="pres">
      <dgm:prSet presAssocID="{B56BCFFA-7CA9-4AD3-AE8F-9C55C54A0642}" presName="dummyConnPt" presStyleCnt="0"/>
      <dgm:spPr/>
    </dgm:pt>
    <dgm:pt modelId="{08954E73-85E4-4279-830B-B13298C2828F}" type="pres">
      <dgm:prSet presAssocID="{B56BCFFA-7CA9-4AD3-AE8F-9C55C54A0642}" presName="node" presStyleLbl="node1" presStyleIdx="1" presStyleCnt="8">
        <dgm:presLayoutVars>
          <dgm:bulletEnabled val="1"/>
        </dgm:presLayoutVars>
      </dgm:prSet>
      <dgm:spPr/>
    </dgm:pt>
    <dgm:pt modelId="{A4D4ECFD-C709-4DAA-BE0B-04A68F61E18A}" type="pres">
      <dgm:prSet presAssocID="{FC6C1A52-41D1-44E3-B208-801D7B4BE04B}" presName="sibTrans" presStyleLbl="bgSibTrans2D1" presStyleIdx="1" presStyleCnt="7"/>
      <dgm:spPr/>
    </dgm:pt>
    <dgm:pt modelId="{7BFE9590-614E-4D50-A194-51411EF7D734}" type="pres">
      <dgm:prSet presAssocID="{BABAD92F-403F-42CB-82F0-89CC684FF73F}" presName="compNode" presStyleCnt="0"/>
      <dgm:spPr/>
    </dgm:pt>
    <dgm:pt modelId="{D78DF689-8CBF-4BB1-8958-EB32C2DC1DA0}" type="pres">
      <dgm:prSet presAssocID="{BABAD92F-403F-42CB-82F0-89CC684FF73F}" presName="dummyConnPt" presStyleCnt="0"/>
      <dgm:spPr/>
    </dgm:pt>
    <dgm:pt modelId="{19D41922-F6CF-47B5-BD5D-D561527DB074}" type="pres">
      <dgm:prSet presAssocID="{BABAD92F-403F-42CB-82F0-89CC684FF73F}" presName="node" presStyleLbl="node1" presStyleIdx="2" presStyleCnt="8">
        <dgm:presLayoutVars>
          <dgm:bulletEnabled val="1"/>
        </dgm:presLayoutVars>
      </dgm:prSet>
      <dgm:spPr/>
    </dgm:pt>
    <dgm:pt modelId="{AC50049D-8178-410D-9915-99D46B50EDE0}" type="pres">
      <dgm:prSet presAssocID="{70122BFB-DFBD-411F-9FA7-F93E67DD12F3}" presName="sibTrans" presStyleLbl="bgSibTrans2D1" presStyleIdx="2" presStyleCnt="7"/>
      <dgm:spPr/>
    </dgm:pt>
    <dgm:pt modelId="{788CC43A-9622-4936-8248-67D652C856C5}" type="pres">
      <dgm:prSet presAssocID="{CA8EA658-373B-4B2B-924A-68A134E6827F}" presName="compNode" presStyleCnt="0"/>
      <dgm:spPr/>
    </dgm:pt>
    <dgm:pt modelId="{4522A393-D3B0-4A34-AA8B-6F34C9DD14A0}" type="pres">
      <dgm:prSet presAssocID="{CA8EA658-373B-4B2B-924A-68A134E6827F}" presName="dummyConnPt" presStyleCnt="0"/>
      <dgm:spPr/>
    </dgm:pt>
    <dgm:pt modelId="{0C345DE4-14E6-4F7A-8779-ACF5C980AECD}" type="pres">
      <dgm:prSet presAssocID="{CA8EA658-373B-4B2B-924A-68A134E6827F}" presName="node" presStyleLbl="node1" presStyleIdx="3" presStyleCnt="8">
        <dgm:presLayoutVars>
          <dgm:bulletEnabled val="1"/>
        </dgm:presLayoutVars>
      </dgm:prSet>
      <dgm:spPr/>
    </dgm:pt>
    <dgm:pt modelId="{C9B1A196-DE09-40C7-9F91-14BA619EDF19}" type="pres">
      <dgm:prSet presAssocID="{ACA89E05-14B5-4D93-A989-87B0FD31FA96}" presName="sibTrans" presStyleLbl="bgSibTrans2D1" presStyleIdx="3" presStyleCnt="7"/>
      <dgm:spPr/>
    </dgm:pt>
    <dgm:pt modelId="{DD681BFB-7992-49C5-9448-9681D8AA3E06}" type="pres">
      <dgm:prSet presAssocID="{D98EA817-D5E7-4BE9-97F5-62EE46C526A3}" presName="compNode" presStyleCnt="0"/>
      <dgm:spPr/>
    </dgm:pt>
    <dgm:pt modelId="{509056AD-3D99-4E90-9317-D2E2D5210B0A}" type="pres">
      <dgm:prSet presAssocID="{D98EA817-D5E7-4BE9-97F5-62EE46C526A3}" presName="dummyConnPt" presStyleCnt="0"/>
      <dgm:spPr/>
    </dgm:pt>
    <dgm:pt modelId="{D5C32E53-4E97-471C-A450-CE44CEDFE120}" type="pres">
      <dgm:prSet presAssocID="{D98EA817-D5E7-4BE9-97F5-62EE46C526A3}" presName="node" presStyleLbl="node1" presStyleIdx="4" presStyleCnt="8">
        <dgm:presLayoutVars>
          <dgm:bulletEnabled val="1"/>
        </dgm:presLayoutVars>
      </dgm:prSet>
      <dgm:spPr/>
    </dgm:pt>
    <dgm:pt modelId="{89E68026-7D54-4F98-BA00-AC6E5F618D63}" type="pres">
      <dgm:prSet presAssocID="{2D974B1F-2274-4A2B-A9EF-3D493E0B728B}" presName="sibTrans" presStyleLbl="bgSibTrans2D1" presStyleIdx="4" presStyleCnt="7"/>
      <dgm:spPr/>
    </dgm:pt>
    <dgm:pt modelId="{05DF6053-B116-4D55-8DCE-1EBE31BF27B7}" type="pres">
      <dgm:prSet presAssocID="{175FFAC2-7F26-4ECA-BBAE-C8746D91FE7B}" presName="compNode" presStyleCnt="0"/>
      <dgm:spPr/>
    </dgm:pt>
    <dgm:pt modelId="{8927CD6E-F053-4884-80FE-CFBC07713D36}" type="pres">
      <dgm:prSet presAssocID="{175FFAC2-7F26-4ECA-BBAE-C8746D91FE7B}" presName="dummyConnPt" presStyleCnt="0"/>
      <dgm:spPr/>
    </dgm:pt>
    <dgm:pt modelId="{9699D7C2-EF71-4AD7-82C0-5F3A695158FE}" type="pres">
      <dgm:prSet presAssocID="{175FFAC2-7F26-4ECA-BBAE-C8746D91FE7B}" presName="node" presStyleLbl="node1" presStyleIdx="5" presStyleCnt="8">
        <dgm:presLayoutVars>
          <dgm:bulletEnabled val="1"/>
        </dgm:presLayoutVars>
      </dgm:prSet>
      <dgm:spPr/>
    </dgm:pt>
    <dgm:pt modelId="{799D342E-5C88-4976-B186-E3FC761B8019}" type="pres">
      <dgm:prSet presAssocID="{E91B5696-3D31-4791-9049-B706C3811329}" presName="sibTrans" presStyleLbl="bgSibTrans2D1" presStyleIdx="5" presStyleCnt="7"/>
      <dgm:spPr/>
    </dgm:pt>
    <dgm:pt modelId="{EF034C98-6F86-4C52-8BD9-D02ADD4972CC}" type="pres">
      <dgm:prSet presAssocID="{80765EA4-A9FF-488B-BA74-D852EB88D460}" presName="compNode" presStyleCnt="0"/>
      <dgm:spPr/>
    </dgm:pt>
    <dgm:pt modelId="{9AC73DD4-C625-4B21-83D0-E30CF1553940}" type="pres">
      <dgm:prSet presAssocID="{80765EA4-A9FF-488B-BA74-D852EB88D460}" presName="dummyConnPt" presStyleCnt="0"/>
      <dgm:spPr/>
    </dgm:pt>
    <dgm:pt modelId="{AB6F11B3-9CDD-461F-A495-EA3FD9D38071}" type="pres">
      <dgm:prSet presAssocID="{80765EA4-A9FF-488B-BA74-D852EB88D460}" presName="node" presStyleLbl="node1" presStyleIdx="6" presStyleCnt="8">
        <dgm:presLayoutVars>
          <dgm:bulletEnabled val="1"/>
        </dgm:presLayoutVars>
      </dgm:prSet>
      <dgm:spPr/>
    </dgm:pt>
    <dgm:pt modelId="{F30AB500-A051-486C-9193-6137D7BA94A9}" type="pres">
      <dgm:prSet presAssocID="{184FD0BD-F275-4EAC-B290-CAC4D5E072D1}" presName="sibTrans" presStyleLbl="bgSibTrans2D1" presStyleIdx="6" presStyleCnt="7"/>
      <dgm:spPr/>
    </dgm:pt>
    <dgm:pt modelId="{D16C09BA-6E74-4A2D-B8B4-ED6B087784A5}" type="pres">
      <dgm:prSet presAssocID="{14F06AC7-F376-42AE-89FF-29011759520A}" presName="compNode" presStyleCnt="0"/>
      <dgm:spPr/>
    </dgm:pt>
    <dgm:pt modelId="{7C7D2E44-16F9-4A53-BDEF-D0C98EF3BD40}" type="pres">
      <dgm:prSet presAssocID="{14F06AC7-F376-42AE-89FF-29011759520A}" presName="dummyConnPt" presStyleCnt="0"/>
      <dgm:spPr/>
    </dgm:pt>
    <dgm:pt modelId="{9C08E533-B9D6-4E39-B84D-94A00B4E0E55}" type="pres">
      <dgm:prSet presAssocID="{14F06AC7-F376-42AE-89FF-29011759520A}" presName="node" presStyleLbl="node1" presStyleIdx="7" presStyleCnt="8">
        <dgm:presLayoutVars>
          <dgm:bulletEnabled val="1"/>
        </dgm:presLayoutVars>
      </dgm:prSet>
      <dgm:spPr/>
    </dgm:pt>
  </dgm:ptLst>
  <dgm:cxnLst>
    <dgm:cxn modelId="{E1017E09-563B-4A4B-B8D2-8E68F4E98C1B}" type="presOf" srcId="{383BEEF7-E89E-4736-8067-2A16E8908FFF}" destId="{71651D9C-44EB-4130-BB6B-ED995A88E600}" srcOrd="0" destOrd="0" presId="urn:microsoft.com/office/officeart/2005/8/layout/bProcess4"/>
    <dgm:cxn modelId="{FB3D420C-47FD-49F4-9D58-62AAEA9464BB}" type="presOf" srcId="{ACA89E05-14B5-4D93-A989-87B0FD31FA96}" destId="{C9B1A196-DE09-40C7-9F91-14BA619EDF19}" srcOrd="0" destOrd="0" presId="urn:microsoft.com/office/officeart/2005/8/layout/bProcess4"/>
    <dgm:cxn modelId="{F49D3128-256C-4568-B25F-38EACA402C5B}" type="presOf" srcId="{7930C704-E3BD-48AF-AC59-B7AFBCD25017}" destId="{D0001D31-24BA-42E0-921C-FE79CFED265B}" srcOrd="0" destOrd="0" presId="urn:microsoft.com/office/officeart/2005/8/layout/bProcess4"/>
    <dgm:cxn modelId="{6D68082C-D305-411D-91C0-08372109A08A}" type="presOf" srcId="{175FFAC2-7F26-4ECA-BBAE-C8746D91FE7B}" destId="{9699D7C2-EF71-4AD7-82C0-5F3A695158FE}" srcOrd="0" destOrd="0" presId="urn:microsoft.com/office/officeart/2005/8/layout/bProcess4"/>
    <dgm:cxn modelId="{8ADE6F2F-0FC7-46E9-887F-6228D430D09D}" type="presOf" srcId="{14F06AC7-F376-42AE-89FF-29011759520A}" destId="{9C08E533-B9D6-4E39-B84D-94A00B4E0E55}" srcOrd="0" destOrd="0" presId="urn:microsoft.com/office/officeart/2005/8/layout/bProcess4"/>
    <dgm:cxn modelId="{DE774F37-ED5D-4E6D-AEE9-ABA774C203DD}" type="presOf" srcId="{FC6C1A52-41D1-44E3-B208-801D7B4BE04B}" destId="{A4D4ECFD-C709-4DAA-BE0B-04A68F61E18A}" srcOrd="0" destOrd="0" presId="urn:microsoft.com/office/officeart/2005/8/layout/bProcess4"/>
    <dgm:cxn modelId="{9088FE3C-A724-471F-B508-2B6C72700B14}" srcId="{7930C704-E3BD-48AF-AC59-B7AFBCD25017}" destId="{80765EA4-A9FF-488B-BA74-D852EB88D460}" srcOrd="6" destOrd="0" parTransId="{9D10B4B2-8459-4EA3-B40C-C48D700F8750}" sibTransId="{184FD0BD-F275-4EAC-B290-CAC4D5E072D1}"/>
    <dgm:cxn modelId="{63C91E5E-F219-4C05-B90F-8824FE41BC7A}" type="presOf" srcId="{CA8EA658-373B-4B2B-924A-68A134E6827F}" destId="{0C345DE4-14E6-4F7A-8779-ACF5C980AECD}" srcOrd="0" destOrd="0" presId="urn:microsoft.com/office/officeart/2005/8/layout/bProcess4"/>
    <dgm:cxn modelId="{3E996547-3A82-4866-8F4D-55950F91E177}" type="presOf" srcId="{D98EA817-D5E7-4BE9-97F5-62EE46C526A3}" destId="{D5C32E53-4E97-471C-A450-CE44CEDFE120}" srcOrd="0" destOrd="0" presId="urn:microsoft.com/office/officeart/2005/8/layout/bProcess4"/>
    <dgm:cxn modelId="{61B8096B-9CA0-4832-ABC5-1BC3AE2EB081}" type="presOf" srcId="{15644C79-42B9-4DEE-BA36-8A7206092896}" destId="{E77FCB96-5F11-48BB-AE47-1053AE76E62A}" srcOrd="0" destOrd="0" presId="urn:microsoft.com/office/officeart/2005/8/layout/bProcess4"/>
    <dgm:cxn modelId="{6F53DE77-D9B7-4DCE-9DED-D9AC3A98410A}" type="presOf" srcId="{70122BFB-DFBD-411F-9FA7-F93E67DD12F3}" destId="{AC50049D-8178-410D-9915-99D46B50EDE0}" srcOrd="0" destOrd="0" presId="urn:microsoft.com/office/officeart/2005/8/layout/bProcess4"/>
    <dgm:cxn modelId="{919BAF80-48C4-4EAA-BCC4-A15FCF110AD1}" srcId="{7930C704-E3BD-48AF-AC59-B7AFBCD25017}" destId="{175FFAC2-7F26-4ECA-BBAE-C8746D91FE7B}" srcOrd="5" destOrd="0" parTransId="{C7F83BB9-6572-4025-B9AB-252B8A1ED74E}" sibTransId="{E91B5696-3D31-4791-9049-B706C3811329}"/>
    <dgm:cxn modelId="{00DD4597-A124-428B-9E75-A442681635EC}" srcId="{7930C704-E3BD-48AF-AC59-B7AFBCD25017}" destId="{383BEEF7-E89E-4736-8067-2A16E8908FFF}" srcOrd="0" destOrd="0" parTransId="{B5333C48-D1B1-4B34-9B23-2F9CCB9EB0A9}" sibTransId="{15644C79-42B9-4DEE-BA36-8A7206092896}"/>
    <dgm:cxn modelId="{3955319A-C57E-45CF-ADB0-44F8811BDB88}" type="presOf" srcId="{E91B5696-3D31-4791-9049-B706C3811329}" destId="{799D342E-5C88-4976-B186-E3FC761B8019}" srcOrd="0" destOrd="0" presId="urn:microsoft.com/office/officeart/2005/8/layout/bProcess4"/>
    <dgm:cxn modelId="{FB9DBFA2-4B8A-4ABC-8B81-C01B31CEF621}" type="presOf" srcId="{2D974B1F-2274-4A2B-A9EF-3D493E0B728B}" destId="{89E68026-7D54-4F98-BA00-AC6E5F618D63}" srcOrd="0" destOrd="0" presId="urn:microsoft.com/office/officeart/2005/8/layout/bProcess4"/>
    <dgm:cxn modelId="{F70619A4-B496-491C-AD09-A7A2A4151F19}" type="presOf" srcId="{184FD0BD-F275-4EAC-B290-CAC4D5E072D1}" destId="{F30AB500-A051-486C-9193-6137D7BA94A9}" srcOrd="0" destOrd="0" presId="urn:microsoft.com/office/officeart/2005/8/layout/bProcess4"/>
    <dgm:cxn modelId="{6676CAB7-2043-4797-9BEE-B77051896C45}" type="presOf" srcId="{BABAD92F-403F-42CB-82F0-89CC684FF73F}" destId="{19D41922-F6CF-47B5-BD5D-D561527DB074}" srcOrd="0" destOrd="0" presId="urn:microsoft.com/office/officeart/2005/8/layout/bProcess4"/>
    <dgm:cxn modelId="{A28A11BC-A777-4E13-A8B5-081C9F96FBF5}" srcId="{7930C704-E3BD-48AF-AC59-B7AFBCD25017}" destId="{14F06AC7-F376-42AE-89FF-29011759520A}" srcOrd="7" destOrd="0" parTransId="{C2F201A8-D20A-4910-85BC-3A54ADD1D2E7}" sibTransId="{287B458A-4E28-4F30-9FB5-D7B1E4A8EEB8}"/>
    <dgm:cxn modelId="{890209C3-A573-4C96-AA8E-2D15BFEE3920}" srcId="{7930C704-E3BD-48AF-AC59-B7AFBCD25017}" destId="{D98EA817-D5E7-4BE9-97F5-62EE46C526A3}" srcOrd="4" destOrd="0" parTransId="{924575FB-1A92-45CC-B68C-C3438A9F5255}" sibTransId="{2D974B1F-2274-4A2B-A9EF-3D493E0B728B}"/>
    <dgm:cxn modelId="{46E3D5C3-63EA-4A30-AE84-7D61E0E40FD7}" srcId="{7930C704-E3BD-48AF-AC59-B7AFBCD25017}" destId="{CA8EA658-373B-4B2B-924A-68A134E6827F}" srcOrd="3" destOrd="0" parTransId="{A4378C0F-443A-44A5-9DA2-383F9BDC61F3}" sibTransId="{ACA89E05-14B5-4D93-A989-87B0FD31FA96}"/>
    <dgm:cxn modelId="{C09090E4-A5C0-46B4-BE73-F1CC972B4D96}" srcId="{7930C704-E3BD-48AF-AC59-B7AFBCD25017}" destId="{BABAD92F-403F-42CB-82F0-89CC684FF73F}" srcOrd="2" destOrd="0" parTransId="{6102E1DF-921A-4E60-8F86-E5D0B7E48025}" sibTransId="{70122BFB-DFBD-411F-9FA7-F93E67DD12F3}"/>
    <dgm:cxn modelId="{98779FE5-9BF0-41AE-81FE-CCFE1A78E0A1}" type="presOf" srcId="{80765EA4-A9FF-488B-BA74-D852EB88D460}" destId="{AB6F11B3-9CDD-461F-A495-EA3FD9D38071}" srcOrd="0" destOrd="0" presId="urn:microsoft.com/office/officeart/2005/8/layout/bProcess4"/>
    <dgm:cxn modelId="{278E0CEF-2C42-42DE-9070-F2DE3BB7CD1B}" type="presOf" srcId="{B56BCFFA-7CA9-4AD3-AE8F-9C55C54A0642}" destId="{08954E73-85E4-4279-830B-B13298C2828F}" srcOrd="0" destOrd="0" presId="urn:microsoft.com/office/officeart/2005/8/layout/bProcess4"/>
    <dgm:cxn modelId="{8F7B97F0-B59A-476F-AABD-82951051C274}" srcId="{7930C704-E3BD-48AF-AC59-B7AFBCD25017}" destId="{B56BCFFA-7CA9-4AD3-AE8F-9C55C54A0642}" srcOrd="1" destOrd="0" parTransId="{69517CAF-1EEC-4E2B-9B39-CE68C325CF46}" sibTransId="{FC6C1A52-41D1-44E3-B208-801D7B4BE04B}"/>
    <dgm:cxn modelId="{BB1D05EC-8B35-430A-9C58-3C44EF435167}" type="presParOf" srcId="{D0001D31-24BA-42E0-921C-FE79CFED265B}" destId="{DD3C839A-69B9-4AA6-8603-BC5C2B5BD8C0}" srcOrd="0" destOrd="0" presId="urn:microsoft.com/office/officeart/2005/8/layout/bProcess4"/>
    <dgm:cxn modelId="{BA2BF261-27A5-4DA9-9070-E98DA983C921}" type="presParOf" srcId="{DD3C839A-69B9-4AA6-8603-BC5C2B5BD8C0}" destId="{4AEE1BC4-B1F9-4A74-84FB-37DD39D73BE1}" srcOrd="0" destOrd="0" presId="urn:microsoft.com/office/officeart/2005/8/layout/bProcess4"/>
    <dgm:cxn modelId="{9A928B6F-BC00-49CF-B541-10B82592E113}" type="presParOf" srcId="{DD3C839A-69B9-4AA6-8603-BC5C2B5BD8C0}" destId="{71651D9C-44EB-4130-BB6B-ED995A88E600}" srcOrd="1" destOrd="0" presId="urn:microsoft.com/office/officeart/2005/8/layout/bProcess4"/>
    <dgm:cxn modelId="{8B8762F7-6626-4A78-8156-EEFD8057F7D3}" type="presParOf" srcId="{D0001D31-24BA-42E0-921C-FE79CFED265B}" destId="{E77FCB96-5F11-48BB-AE47-1053AE76E62A}" srcOrd="1" destOrd="0" presId="urn:microsoft.com/office/officeart/2005/8/layout/bProcess4"/>
    <dgm:cxn modelId="{7DC41680-849C-475A-A4E9-46756B15DD90}" type="presParOf" srcId="{D0001D31-24BA-42E0-921C-FE79CFED265B}" destId="{571035A7-7049-4ED9-B0F8-DB7E1CDE8AD3}" srcOrd="2" destOrd="0" presId="urn:microsoft.com/office/officeart/2005/8/layout/bProcess4"/>
    <dgm:cxn modelId="{87B1385F-D3F6-4FD1-A2D4-AC60DB9F9F98}" type="presParOf" srcId="{571035A7-7049-4ED9-B0F8-DB7E1CDE8AD3}" destId="{D18B8E56-7B16-4F85-BF08-D60A6D61FBC4}" srcOrd="0" destOrd="0" presId="urn:microsoft.com/office/officeart/2005/8/layout/bProcess4"/>
    <dgm:cxn modelId="{5F7DBAA1-C07B-44C6-ABB2-17F48DA56D95}" type="presParOf" srcId="{571035A7-7049-4ED9-B0F8-DB7E1CDE8AD3}" destId="{08954E73-85E4-4279-830B-B13298C2828F}" srcOrd="1" destOrd="0" presId="urn:microsoft.com/office/officeart/2005/8/layout/bProcess4"/>
    <dgm:cxn modelId="{965587E2-78E7-4FEF-989F-32FF81F9E9B3}" type="presParOf" srcId="{D0001D31-24BA-42E0-921C-FE79CFED265B}" destId="{A4D4ECFD-C709-4DAA-BE0B-04A68F61E18A}" srcOrd="3" destOrd="0" presId="urn:microsoft.com/office/officeart/2005/8/layout/bProcess4"/>
    <dgm:cxn modelId="{458A78E2-8BB0-4528-9896-2AA991F43417}" type="presParOf" srcId="{D0001D31-24BA-42E0-921C-FE79CFED265B}" destId="{7BFE9590-614E-4D50-A194-51411EF7D734}" srcOrd="4" destOrd="0" presId="urn:microsoft.com/office/officeart/2005/8/layout/bProcess4"/>
    <dgm:cxn modelId="{874BCCFF-8FDE-4BE5-9CB6-F4FFE75AAD67}" type="presParOf" srcId="{7BFE9590-614E-4D50-A194-51411EF7D734}" destId="{D78DF689-8CBF-4BB1-8958-EB32C2DC1DA0}" srcOrd="0" destOrd="0" presId="urn:microsoft.com/office/officeart/2005/8/layout/bProcess4"/>
    <dgm:cxn modelId="{7C22AAE9-7363-419A-95F8-B4A0152F27C6}" type="presParOf" srcId="{7BFE9590-614E-4D50-A194-51411EF7D734}" destId="{19D41922-F6CF-47B5-BD5D-D561527DB074}" srcOrd="1" destOrd="0" presId="urn:microsoft.com/office/officeart/2005/8/layout/bProcess4"/>
    <dgm:cxn modelId="{F1F30577-6E5D-4A89-9E62-93A0737CAFE9}" type="presParOf" srcId="{D0001D31-24BA-42E0-921C-FE79CFED265B}" destId="{AC50049D-8178-410D-9915-99D46B50EDE0}" srcOrd="5" destOrd="0" presId="urn:microsoft.com/office/officeart/2005/8/layout/bProcess4"/>
    <dgm:cxn modelId="{5DFB8F8C-ABF4-4F17-A8F0-38EAFD96F5D8}" type="presParOf" srcId="{D0001D31-24BA-42E0-921C-FE79CFED265B}" destId="{788CC43A-9622-4936-8248-67D652C856C5}" srcOrd="6" destOrd="0" presId="urn:microsoft.com/office/officeart/2005/8/layout/bProcess4"/>
    <dgm:cxn modelId="{361EFA22-1928-4078-8DD8-4F350A561A39}" type="presParOf" srcId="{788CC43A-9622-4936-8248-67D652C856C5}" destId="{4522A393-D3B0-4A34-AA8B-6F34C9DD14A0}" srcOrd="0" destOrd="0" presId="urn:microsoft.com/office/officeart/2005/8/layout/bProcess4"/>
    <dgm:cxn modelId="{BCF1AD2E-1717-4534-BB5A-19B3AF3E2822}" type="presParOf" srcId="{788CC43A-9622-4936-8248-67D652C856C5}" destId="{0C345DE4-14E6-4F7A-8779-ACF5C980AECD}" srcOrd="1" destOrd="0" presId="urn:microsoft.com/office/officeart/2005/8/layout/bProcess4"/>
    <dgm:cxn modelId="{DF597DB4-8760-43BF-B1FA-B4F807E910CC}" type="presParOf" srcId="{D0001D31-24BA-42E0-921C-FE79CFED265B}" destId="{C9B1A196-DE09-40C7-9F91-14BA619EDF19}" srcOrd="7" destOrd="0" presId="urn:microsoft.com/office/officeart/2005/8/layout/bProcess4"/>
    <dgm:cxn modelId="{1D62C9AC-0AD3-4CA4-B9FA-7394A5F508C0}" type="presParOf" srcId="{D0001D31-24BA-42E0-921C-FE79CFED265B}" destId="{DD681BFB-7992-49C5-9448-9681D8AA3E06}" srcOrd="8" destOrd="0" presId="urn:microsoft.com/office/officeart/2005/8/layout/bProcess4"/>
    <dgm:cxn modelId="{2E4D72E5-7B9B-4B7B-8CEB-F05CB9B07B1D}" type="presParOf" srcId="{DD681BFB-7992-49C5-9448-9681D8AA3E06}" destId="{509056AD-3D99-4E90-9317-D2E2D5210B0A}" srcOrd="0" destOrd="0" presId="urn:microsoft.com/office/officeart/2005/8/layout/bProcess4"/>
    <dgm:cxn modelId="{72E0809F-261F-47E5-9299-2619ADCD0E28}" type="presParOf" srcId="{DD681BFB-7992-49C5-9448-9681D8AA3E06}" destId="{D5C32E53-4E97-471C-A450-CE44CEDFE120}" srcOrd="1" destOrd="0" presId="urn:microsoft.com/office/officeart/2005/8/layout/bProcess4"/>
    <dgm:cxn modelId="{2D6626E4-A6E1-41C2-8FD9-DA2ECB21DADD}" type="presParOf" srcId="{D0001D31-24BA-42E0-921C-FE79CFED265B}" destId="{89E68026-7D54-4F98-BA00-AC6E5F618D63}" srcOrd="9" destOrd="0" presId="urn:microsoft.com/office/officeart/2005/8/layout/bProcess4"/>
    <dgm:cxn modelId="{96A86947-7740-42B5-B690-78200C886B55}" type="presParOf" srcId="{D0001D31-24BA-42E0-921C-FE79CFED265B}" destId="{05DF6053-B116-4D55-8DCE-1EBE31BF27B7}" srcOrd="10" destOrd="0" presId="urn:microsoft.com/office/officeart/2005/8/layout/bProcess4"/>
    <dgm:cxn modelId="{58817948-4DD6-4BFE-B8D1-CFE1018D0B72}" type="presParOf" srcId="{05DF6053-B116-4D55-8DCE-1EBE31BF27B7}" destId="{8927CD6E-F053-4884-80FE-CFBC07713D36}" srcOrd="0" destOrd="0" presId="urn:microsoft.com/office/officeart/2005/8/layout/bProcess4"/>
    <dgm:cxn modelId="{E60574F4-3794-4902-B2FB-921A64FA643F}" type="presParOf" srcId="{05DF6053-B116-4D55-8DCE-1EBE31BF27B7}" destId="{9699D7C2-EF71-4AD7-82C0-5F3A695158FE}" srcOrd="1" destOrd="0" presId="urn:microsoft.com/office/officeart/2005/8/layout/bProcess4"/>
    <dgm:cxn modelId="{24AB2E04-4458-4D47-A88B-1EDCB6947D3F}" type="presParOf" srcId="{D0001D31-24BA-42E0-921C-FE79CFED265B}" destId="{799D342E-5C88-4976-B186-E3FC761B8019}" srcOrd="11" destOrd="0" presId="urn:microsoft.com/office/officeart/2005/8/layout/bProcess4"/>
    <dgm:cxn modelId="{F77160BF-EBB1-4C16-92AD-16917F5C5A49}" type="presParOf" srcId="{D0001D31-24BA-42E0-921C-FE79CFED265B}" destId="{EF034C98-6F86-4C52-8BD9-D02ADD4972CC}" srcOrd="12" destOrd="0" presId="urn:microsoft.com/office/officeart/2005/8/layout/bProcess4"/>
    <dgm:cxn modelId="{CF18D74F-FC1D-4075-A102-D56E10E720B0}" type="presParOf" srcId="{EF034C98-6F86-4C52-8BD9-D02ADD4972CC}" destId="{9AC73DD4-C625-4B21-83D0-E30CF1553940}" srcOrd="0" destOrd="0" presId="urn:microsoft.com/office/officeart/2005/8/layout/bProcess4"/>
    <dgm:cxn modelId="{6B589623-6F13-4EA6-A6A9-B06630CF16B3}" type="presParOf" srcId="{EF034C98-6F86-4C52-8BD9-D02ADD4972CC}" destId="{AB6F11B3-9CDD-461F-A495-EA3FD9D38071}" srcOrd="1" destOrd="0" presId="urn:microsoft.com/office/officeart/2005/8/layout/bProcess4"/>
    <dgm:cxn modelId="{B8B906D6-5DE1-4100-9395-51E095AB1784}" type="presParOf" srcId="{D0001D31-24BA-42E0-921C-FE79CFED265B}" destId="{F30AB500-A051-486C-9193-6137D7BA94A9}" srcOrd="13" destOrd="0" presId="urn:microsoft.com/office/officeart/2005/8/layout/bProcess4"/>
    <dgm:cxn modelId="{6E350A53-77CA-4FE9-9E64-8497A9E557D0}" type="presParOf" srcId="{D0001D31-24BA-42E0-921C-FE79CFED265B}" destId="{D16C09BA-6E74-4A2D-B8B4-ED6B087784A5}" srcOrd="14" destOrd="0" presId="urn:microsoft.com/office/officeart/2005/8/layout/bProcess4"/>
    <dgm:cxn modelId="{F5BC0F6C-46AD-4008-B569-3FE31E31A859}" type="presParOf" srcId="{D16C09BA-6E74-4A2D-B8B4-ED6B087784A5}" destId="{7C7D2E44-16F9-4A53-BDEF-D0C98EF3BD40}" srcOrd="0" destOrd="0" presId="urn:microsoft.com/office/officeart/2005/8/layout/bProcess4"/>
    <dgm:cxn modelId="{F8092E9E-FB97-4EF0-9558-9A213C8561E8}" type="presParOf" srcId="{D16C09BA-6E74-4A2D-B8B4-ED6B087784A5}" destId="{9C08E533-B9D6-4E39-B84D-94A00B4E0E55}" srcOrd="1" destOrd="0" presId="urn:microsoft.com/office/officeart/2005/8/layout/b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Collect data useful for capacity analysis.</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69BE3E17-E3E1-43B6-8055-546E3CF1278B}">
      <dgm:prSet/>
      <dgm:spPr/>
      <dgm:t>
        <a:bodyPr/>
        <a:lstStyle/>
        <a:p>
          <a:r>
            <a:rPr lang="en-US" b="0" i="0" u="none"/>
            <a:t>Current school capacities</a:t>
          </a:r>
          <a:endParaRPr lang="en-US"/>
        </a:p>
      </dgm:t>
    </dgm:pt>
    <dgm:pt modelId="{8270CCDF-50E3-4EA1-BD1A-04954204619B}" type="parTrans" cxnId="{5C95C137-AD43-4809-83D1-FA442CF9F485}">
      <dgm:prSet/>
      <dgm:spPr/>
      <dgm:t>
        <a:bodyPr/>
        <a:lstStyle/>
        <a:p>
          <a:endParaRPr lang="en-US"/>
        </a:p>
      </dgm:t>
    </dgm:pt>
    <dgm:pt modelId="{64399E53-ACB9-40D2-ADC5-60A267A7369D}" type="sibTrans" cxnId="{5C95C137-AD43-4809-83D1-FA442CF9F485}">
      <dgm:prSet/>
      <dgm:spPr/>
      <dgm:t>
        <a:bodyPr/>
        <a:lstStyle/>
        <a:p>
          <a:endParaRPr lang="en-US"/>
        </a:p>
      </dgm:t>
    </dgm:pt>
    <dgm:pt modelId="{F361BB12-33AD-46F5-BE3A-5FF8C5DEECE1}">
      <dgm:prSet/>
      <dgm:spPr/>
      <dgm:t>
        <a:bodyPr/>
        <a:lstStyle/>
        <a:p>
          <a:r>
            <a:rPr lang="en-US" b="0" i="0" u="none"/>
            <a:t>Class size multipliers by grade or subject</a:t>
          </a:r>
          <a:endParaRPr lang="en-US"/>
        </a:p>
      </dgm:t>
    </dgm:pt>
    <dgm:pt modelId="{E3E3591C-8EB2-41A0-BBAE-58D3B9491625}" type="parTrans" cxnId="{C2B11D7F-EB82-4D1E-ADBD-F341BC54EBCE}">
      <dgm:prSet/>
      <dgm:spPr/>
      <dgm:t>
        <a:bodyPr/>
        <a:lstStyle/>
        <a:p>
          <a:endParaRPr lang="en-US"/>
        </a:p>
      </dgm:t>
    </dgm:pt>
    <dgm:pt modelId="{B934763F-C147-4CD7-87E2-1CA014C1192D}" type="sibTrans" cxnId="{C2B11D7F-EB82-4D1E-ADBD-F341BC54EBCE}">
      <dgm:prSet/>
      <dgm:spPr/>
      <dgm:t>
        <a:bodyPr/>
        <a:lstStyle/>
        <a:p>
          <a:endParaRPr lang="en-US"/>
        </a:p>
      </dgm:t>
    </dgm:pt>
    <dgm:pt modelId="{D5A26224-C8CA-48A5-82E8-C469F88B51F9}">
      <dgm:prSet/>
      <dgm:spPr/>
      <dgm:t>
        <a:bodyPr/>
        <a:lstStyle/>
        <a:p>
          <a:r>
            <a:rPr lang="en-US" b="0" i="0" u="none"/>
            <a:t>Square footage of the school</a:t>
          </a:r>
          <a:endParaRPr lang="en-US"/>
        </a:p>
      </dgm:t>
    </dgm:pt>
    <dgm:pt modelId="{354F4A90-61CD-413E-B0B5-6AB93C2210B7}" type="parTrans" cxnId="{C3D5D6D7-4B7F-4C8C-BE73-5A8CB439BCEF}">
      <dgm:prSet/>
      <dgm:spPr/>
      <dgm:t>
        <a:bodyPr/>
        <a:lstStyle/>
        <a:p>
          <a:endParaRPr lang="en-US"/>
        </a:p>
      </dgm:t>
    </dgm:pt>
    <dgm:pt modelId="{2D643A53-0A3E-4178-A9F4-E794C1E87293}" type="sibTrans" cxnId="{C3D5D6D7-4B7F-4C8C-BE73-5A8CB439BCEF}">
      <dgm:prSet/>
      <dgm:spPr/>
      <dgm:t>
        <a:bodyPr/>
        <a:lstStyle/>
        <a:p>
          <a:endParaRPr lang="en-US"/>
        </a:p>
      </dgm:t>
    </dgm:pt>
    <dgm:pt modelId="{992B3805-E179-46AC-AA6A-C209450F82C5}">
      <dgm:prSet/>
      <dgm:spPr/>
      <dgm:t>
        <a:bodyPr/>
        <a:lstStyle/>
        <a:p>
          <a:r>
            <a:rPr lang="en-US" b="0" i="0" u="none"/>
            <a:t>Square footage of classrooms and other instructional and common spaces.</a:t>
          </a:r>
          <a:endParaRPr lang="en-US"/>
        </a:p>
      </dgm:t>
    </dgm:pt>
    <dgm:pt modelId="{B63C3272-2228-4EED-AE17-AA249877E308}" type="parTrans" cxnId="{C8F6A452-36B1-4A7F-A40F-AE39B418A94C}">
      <dgm:prSet/>
      <dgm:spPr/>
      <dgm:t>
        <a:bodyPr/>
        <a:lstStyle/>
        <a:p>
          <a:endParaRPr lang="en-US"/>
        </a:p>
      </dgm:t>
    </dgm:pt>
    <dgm:pt modelId="{64A5C3CE-85B4-4244-8083-F70CF33E9C13}" type="sibTrans" cxnId="{C8F6A452-36B1-4A7F-A40F-AE39B418A94C}">
      <dgm:prSet/>
      <dgm:spPr/>
      <dgm:t>
        <a:bodyPr/>
        <a:lstStyle/>
        <a:p>
          <a:endParaRPr lang="en-US"/>
        </a:p>
      </dgm:t>
    </dgm:pt>
    <dgm:pt modelId="{10C469D6-6851-4E4F-A8A3-A658B693754F}">
      <dgm:prSet/>
      <dgm:spPr/>
      <dgm:t>
        <a:bodyPr/>
        <a:lstStyle/>
        <a:p>
          <a:r>
            <a:rPr lang="en-US" b="0" i="0" u="none"/>
            <a:t>Determine if it is physically possible to serve the fall 2020-21 enrollment of students projected to attend each school.</a:t>
          </a:r>
          <a:endParaRPr lang="en-US"/>
        </a:p>
      </dgm:t>
    </dgm:pt>
    <dgm:pt modelId="{1AAD6D9A-7F12-4CCE-8068-FD2132715E31}" type="parTrans" cxnId="{CC017A8B-7441-4211-A5A8-4FCEB3D2EFF5}">
      <dgm:prSet/>
      <dgm:spPr/>
      <dgm:t>
        <a:bodyPr/>
        <a:lstStyle/>
        <a:p>
          <a:endParaRPr lang="en-US"/>
        </a:p>
      </dgm:t>
    </dgm:pt>
    <dgm:pt modelId="{DEBDA112-7BB4-4D84-9E08-37B3F0B87FC3}" type="sibTrans" cxnId="{CC017A8B-7441-4211-A5A8-4FCEB3D2EFF5}">
      <dgm:prSet/>
      <dgm:spPr/>
      <dgm:t>
        <a:bodyPr/>
        <a:lstStyle/>
        <a:p>
          <a:endParaRPr lang="en-US"/>
        </a:p>
      </dgm:t>
    </dgm:pt>
    <dgm:pt modelId="{26C8E6F3-4D2D-4252-9940-6467D0A13F80}">
      <dgm:prSet/>
      <dgm:spPr/>
      <dgm:t>
        <a:bodyPr/>
        <a:lstStyle/>
        <a:p>
          <a:r>
            <a:rPr lang="en-US" b="0" i="0" u="none"/>
            <a:t>Propose an "on-site" corona capacity, which includes social distancing in traditional capacity spaces and use of  instructional areas, not traditionally used for capacity calculations, such as cafeterias for instruction AND with capacities that would  accommodate in seat instruction, but would not general have capacity, such as  a gym or outdoor covered classroom.</a:t>
          </a:r>
          <a:endParaRPr lang="en-US"/>
        </a:p>
      </dgm:t>
    </dgm:pt>
    <dgm:pt modelId="{DE22429E-57C9-415B-B1E6-9DF7A1704836}" type="parTrans" cxnId="{6849E1D2-C751-4E37-9C92-E5B04DD0C038}">
      <dgm:prSet/>
      <dgm:spPr/>
      <dgm:t>
        <a:bodyPr/>
        <a:lstStyle/>
        <a:p>
          <a:endParaRPr lang="en-US"/>
        </a:p>
      </dgm:t>
    </dgm:pt>
    <dgm:pt modelId="{C9DDF4E9-71F3-4DC6-895E-D1DBB8F1D0F2}" type="sibTrans" cxnId="{6849E1D2-C751-4E37-9C92-E5B04DD0C038}">
      <dgm:prSet/>
      <dgm:spPr/>
      <dgm:t>
        <a:bodyPr/>
        <a:lstStyle/>
        <a:p>
          <a:endParaRPr lang="en-US"/>
        </a:p>
      </dgm:t>
    </dgm:pt>
    <dgm:pt modelId="{CC9F9A55-6466-4CC2-B696-42CC3A4C5FEE}">
      <dgm:prSet/>
      <dgm:spPr/>
      <dgm:t>
        <a:bodyPr/>
        <a:lstStyle/>
        <a:p>
          <a:r>
            <a:rPr lang="en-US" b="0" i="0" u="none"/>
            <a:t>Calculate a corona utilization of each school using the 2019-20 enrollment  and the corona capacity, to identify whether and which schools may need to reduce school schedule to achieve social distancing.</a:t>
          </a:r>
          <a:endParaRPr lang="en-US"/>
        </a:p>
      </dgm:t>
    </dgm:pt>
    <dgm:pt modelId="{EC6B46D5-C19D-499E-9587-816B942FE664}" type="parTrans" cxnId="{7CE7F81B-A1FD-4103-8A32-95FD16C51059}">
      <dgm:prSet/>
      <dgm:spPr/>
      <dgm:t>
        <a:bodyPr/>
        <a:lstStyle/>
        <a:p>
          <a:endParaRPr lang="en-US"/>
        </a:p>
      </dgm:t>
    </dgm:pt>
    <dgm:pt modelId="{9969C299-0162-49E9-B8A4-308AF5C1DF93}" type="sibTrans" cxnId="{7CE7F81B-A1FD-4103-8A32-95FD16C51059}">
      <dgm:prSet/>
      <dgm:spPr/>
      <dgm:t>
        <a:bodyPr/>
        <a:lstStyle/>
        <a:p>
          <a:endParaRPr lang="en-US"/>
        </a:p>
      </dgm:t>
    </dgm:pt>
    <dgm:pt modelId="{B32F74D6-3E0C-497F-850C-DA5439A0AE28}">
      <dgm:prSet/>
      <dgm:spPr/>
      <dgm:t>
        <a:bodyPr/>
        <a:lstStyle/>
        <a:p>
          <a:r>
            <a:rPr lang="en-US" b="0" i="0" u="none"/>
            <a:t>Account for delivering special education classes, or social distancing of aids who accompany students in regular classes, where appropriate.</a:t>
          </a:r>
          <a:endParaRPr lang="en-US"/>
        </a:p>
      </dgm:t>
    </dgm:pt>
    <dgm:pt modelId="{75206719-58D5-4972-9DD1-CEE845F48A42}" type="parTrans" cxnId="{E583D2A0-EB70-4C78-8F3E-C4F1523A9764}">
      <dgm:prSet/>
      <dgm:spPr/>
      <dgm:t>
        <a:bodyPr/>
        <a:lstStyle/>
        <a:p>
          <a:endParaRPr lang="en-US"/>
        </a:p>
      </dgm:t>
    </dgm:pt>
    <dgm:pt modelId="{52B0FC08-5CB0-40EC-B176-971451A735D9}" type="sibTrans" cxnId="{E583D2A0-EB70-4C78-8F3E-C4F1523A9764}">
      <dgm:prSet/>
      <dgm:spPr/>
      <dgm:t>
        <a:bodyPr/>
        <a:lstStyle/>
        <a:p>
          <a:endParaRPr lang="en-US"/>
        </a:p>
      </dgm:t>
    </dgm:pt>
    <dgm:pt modelId="{A1443A0F-3B22-4013-B16F-79378274FD08}">
      <dgm:prSet/>
      <dgm:spPr/>
      <dgm:t>
        <a:bodyPr/>
        <a:lstStyle/>
        <a:p>
          <a:r>
            <a:rPr lang="en-US" b="0" i="0" u="none"/>
            <a:t>Prepare a brief DRAFT report to local school communities--administration, teachers, and parents on whether and which school BUILDINGS can support corona capacities and seek input on the preliminary findings.</a:t>
          </a:r>
          <a:endParaRPr lang="en-US"/>
        </a:p>
      </dgm:t>
    </dgm:pt>
    <dgm:pt modelId="{D14E3014-785A-4836-974E-050650AEE14F}" type="parTrans" cxnId="{F98D158E-96AA-430C-BAD7-FF7EF90C8504}">
      <dgm:prSet/>
      <dgm:spPr/>
      <dgm:t>
        <a:bodyPr/>
        <a:lstStyle/>
        <a:p>
          <a:endParaRPr lang="en-US"/>
        </a:p>
      </dgm:t>
    </dgm:pt>
    <dgm:pt modelId="{09319329-094A-4E50-8275-279BD2C28E61}" type="sibTrans" cxnId="{F98D158E-96AA-430C-BAD7-FF7EF90C8504}">
      <dgm:prSet/>
      <dgm:spPr/>
      <dgm:t>
        <a:bodyPr/>
        <a:lstStyle/>
        <a:p>
          <a:endParaRPr lang="en-US"/>
        </a:p>
      </dgm:t>
    </dgm:pt>
    <dgm:pt modelId="{8B196D59-B20E-4D3C-B1F1-BBE46EBE8B0B}">
      <dgm:prSet/>
      <dgm:spPr/>
      <dgm:t>
        <a:bodyPr/>
        <a:lstStyle/>
        <a:p>
          <a:r>
            <a:rPr lang="en-US" b="1">
              <a:solidFill>
                <a:srgbClr val="FF9900"/>
              </a:solidFill>
            </a:rPr>
            <a:t>Determine restroom capacity  </a:t>
          </a:r>
          <a:r>
            <a:rPr lang="en-US"/>
            <a:t>(~30 </a:t>
          </a:r>
          <a:r>
            <a:rPr lang="en-US" err="1"/>
            <a:t>sqft</a:t>
          </a:r>
          <a:r>
            <a:rPr lang="en-US"/>
            <a:t> per person max)</a:t>
          </a:r>
        </a:p>
      </dgm:t>
    </dgm:pt>
    <dgm:pt modelId="{873AE31E-465E-411E-A9F0-0FB5D04A1D8B}" type="parTrans" cxnId="{8C6B9094-F38F-4797-BD9C-03AB269EAD6D}">
      <dgm:prSet/>
      <dgm:spPr/>
      <dgm:t>
        <a:bodyPr/>
        <a:lstStyle/>
        <a:p>
          <a:endParaRPr lang="en-US"/>
        </a:p>
      </dgm:t>
    </dgm:pt>
    <dgm:pt modelId="{5F9EB7C4-F29D-41EE-A344-CE34C8757114}" type="sibTrans" cxnId="{8C6B9094-F38F-4797-BD9C-03AB269EAD6D}">
      <dgm:prSet/>
      <dgm:spPr/>
      <dgm:t>
        <a:bodyPr/>
        <a:lstStyle/>
        <a:p>
          <a:endParaRPr lang="en-US"/>
        </a:p>
      </dgm:t>
    </dgm:pt>
    <dgm:pt modelId="{93F74CF3-50CF-4960-9BA3-7D9B11EDE411}">
      <dgm:prSet/>
      <dgm:spPr/>
      <dgm:t>
        <a:bodyPr/>
        <a:lstStyle/>
        <a:p>
          <a:r>
            <a:rPr lang="en-US" b="1">
              <a:solidFill>
                <a:srgbClr val="FF9900"/>
              </a:solidFill>
            </a:rPr>
            <a:t>Consider adding an isolation space for students/staff who present Covid-19 symptoms during the day; preferably near an entrance</a:t>
          </a:r>
        </a:p>
      </dgm:t>
    </dgm:pt>
    <dgm:pt modelId="{F6AA4FE8-7665-43D9-964A-458162814CD8}" type="parTrans" cxnId="{BA5A68EF-8641-4917-A7A8-BDC760D519F3}">
      <dgm:prSet/>
      <dgm:spPr/>
      <dgm:t>
        <a:bodyPr/>
        <a:lstStyle/>
        <a:p>
          <a:endParaRPr lang="en-US"/>
        </a:p>
      </dgm:t>
    </dgm:pt>
    <dgm:pt modelId="{53091F35-1015-4074-A8C8-A98A2934C7E3}" type="sibTrans" cxnId="{BA5A68EF-8641-4917-A7A8-BDC760D519F3}">
      <dgm:prSet/>
      <dgm:spPr/>
      <dgm:t>
        <a:bodyPr/>
        <a:lstStyle/>
        <a:p>
          <a:endParaRPr lang="en-US"/>
        </a:p>
      </dgm:t>
    </dgm:pt>
    <dgm:pt modelId="{1D62CE4F-1ACC-4A32-8F9E-21B111D910D7}">
      <dgm:prSet/>
      <dgm:spPr/>
      <dgm:t>
        <a:bodyPr/>
        <a:lstStyle/>
        <a:p>
          <a:r>
            <a:rPr lang="en-US" b="1">
              <a:solidFill>
                <a:srgbClr val="FF9900"/>
              </a:solidFill>
            </a:rPr>
            <a:t>Identify other stakeholder partners than can provide potential space adjacent to the campus (e.g., office/retail, higher education, library, etc.)</a:t>
          </a:r>
          <a:r>
            <a:rPr lang="en-US"/>
            <a:t> </a:t>
          </a:r>
        </a:p>
      </dgm:t>
    </dgm:pt>
    <dgm:pt modelId="{C958A437-48FF-479C-B3B3-AB47543E7220}" type="parTrans" cxnId="{A42A3432-B972-433D-9A39-EAC01250DC8C}">
      <dgm:prSet/>
      <dgm:spPr/>
    </dgm:pt>
    <dgm:pt modelId="{64E5A3B7-F811-4F9C-98F0-13C41BFC348A}" type="sibTrans" cxnId="{A42A3432-B972-433D-9A39-EAC01250DC8C}">
      <dgm:prSet/>
      <dgm:spPr/>
    </dgm:pt>
    <dgm:pt modelId="{7F11415D-EF90-4968-B4C3-6E18C1B029A3}">
      <dgm:prSet/>
      <dgm:spPr/>
      <dgm:t>
        <a:bodyPr/>
        <a:lstStyle/>
        <a:p>
          <a:r>
            <a:rPr lang="en-US"/>
            <a:t>Engage local community (principals, staff, parents, and students) on the assumptions and findings for corona-capacity of their schools</a:t>
          </a:r>
        </a:p>
      </dgm:t>
    </dgm:pt>
    <dgm:pt modelId="{81550756-0C14-4B35-88F5-1465702F6E78}" type="parTrans" cxnId="{4D95CEBD-B879-40F2-AFD1-BBDC974985C9}">
      <dgm:prSet/>
      <dgm:spPr/>
    </dgm:pt>
    <dgm:pt modelId="{E37D5F22-5C2F-4A76-B29D-4D99A4F94D4D}" type="sibTrans" cxnId="{4D95CEBD-B879-40F2-AFD1-BBDC974985C9}">
      <dgm:prSet/>
      <dgm:spPr/>
    </dgm:pt>
    <dgm:pt modelId="{88C1724F-776F-4CE2-BB5F-5E80EBC04A8B}">
      <dgm:prSet/>
      <dgm:spPr/>
      <dgm:t>
        <a:bodyPr/>
        <a:lstStyle/>
        <a:p>
          <a:r>
            <a:rPr lang="en-US"/>
            <a:t>Seek input from local school communities on staffing, concerns about equity, safety, and feasibility</a:t>
          </a:r>
        </a:p>
      </dgm:t>
    </dgm:pt>
    <dgm:pt modelId="{2BC7DDEC-291C-42BC-B6A2-973801982631}" type="parTrans" cxnId="{20E3AE2D-9728-4873-B90F-958DA6CB7CF2}">
      <dgm:prSet/>
      <dgm:spPr/>
    </dgm:pt>
    <dgm:pt modelId="{062198D9-554F-4972-A8BC-01CCA26C17A5}" type="sibTrans" cxnId="{20E3AE2D-9728-4873-B90F-958DA6CB7CF2}">
      <dgm:prSet/>
      <dgm:spPr/>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3">
        <dgm:presLayoutVars>
          <dgm:chMax val="0"/>
          <dgm:bulletEnabled val="1"/>
        </dgm:presLayoutVars>
      </dgm:prSet>
      <dgm:spPr/>
    </dgm:pt>
    <dgm:pt modelId="{D5B406E6-FBF1-4F38-91AE-CEF37CA2F2C0}" type="pres">
      <dgm:prSet presAssocID="{3A69CB28-4E66-471C-83A5-9EDC46CDAA74}" presName="childText" presStyleLbl="revTx" presStyleIdx="0" presStyleCnt="3">
        <dgm:presLayoutVars>
          <dgm:bulletEnabled val="1"/>
        </dgm:presLayoutVars>
      </dgm:prSet>
      <dgm:spPr/>
    </dgm:pt>
    <dgm:pt modelId="{4C848D28-379C-46B5-AEDB-FAAD6E2C30B3}" type="pres">
      <dgm:prSet presAssocID="{10C469D6-6851-4E4F-A8A3-A658B693754F}" presName="parentText" presStyleLbl="node1" presStyleIdx="1" presStyleCnt="3">
        <dgm:presLayoutVars>
          <dgm:chMax val="0"/>
          <dgm:bulletEnabled val="1"/>
        </dgm:presLayoutVars>
      </dgm:prSet>
      <dgm:spPr/>
    </dgm:pt>
    <dgm:pt modelId="{9DA2ECA3-7160-40C0-ADE4-383547DC3143}" type="pres">
      <dgm:prSet presAssocID="{10C469D6-6851-4E4F-A8A3-A658B693754F}" presName="childText" presStyleLbl="revTx" presStyleIdx="1" presStyleCnt="3">
        <dgm:presLayoutVars>
          <dgm:bulletEnabled val="1"/>
        </dgm:presLayoutVars>
      </dgm:prSet>
      <dgm:spPr/>
    </dgm:pt>
    <dgm:pt modelId="{7370FB3E-371B-498D-94DA-2C9478C7C9DE}" type="pres">
      <dgm:prSet presAssocID="{A1443A0F-3B22-4013-B16F-79378274FD08}" presName="parentText" presStyleLbl="node1" presStyleIdx="2" presStyleCnt="3">
        <dgm:presLayoutVars>
          <dgm:chMax val="0"/>
          <dgm:bulletEnabled val="1"/>
        </dgm:presLayoutVars>
      </dgm:prSet>
      <dgm:spPr/>
    </dgm:pt>
    <dgm:pt modelId="{EF497394-1138-4414-BDF3-4D93DC6E3F74}" type="pres">
      <dgm:prSet presAssocID="{A1443A0F-3B22-4013-B16F-79378274FD08}" presName="childText" presStyleLbl="revTx" presStyleIdx="2" presStyleCnt="3">
        <dgm:presLayoutVars>
          <dgm:bulletEnabled val="1"/>
        </dgm:presLayoutVars>
      </dgm:prSet>
      <dgm:spPr/>
    </dgm:pt>
  </dgm:ptLst>
  <dgm:cxnLst>
    <dgm:cxn modelId="{D6F5CD10-3693-49E4-9CA9-98F263494F2B}" type="presOf" srcId="{26C8E6F3-4D2D-4252-9940-6467D0A13F80}" destId="{9DA2ECA3-7160-40C0-ADE4-383547DC3143}" srcOrd="0" destOrd="0" presId="urn:microsoft.com/office/officeart/2005/8/layout/vList2"/>
    <dgm:cxn modelId="{62803B1A-8973-4342-A752-100DD63AEFEB}" type="presOf" srcId="{CC9F9A55-6466-4CC2-B696-42CC3A4C5FEE}" destId="{9DA2ECA3-7160-40C0-ADE4-383547DC3143}" srcOrd="0" destOrd="1" presId="urn:microsoft.com/office/officeart/2005/8/layout/vList2"/>
    <dgm:cxn modelId="{7CE7F81B-A1FD-4103-8A32-95FD16C51059}" srcId="{10C469D6-6851-4E4F-A8A3-A658B693754F}" destId="{CC9F9A55-6466-4CC2-B696-42CC3A4C5FEE}" srcOrd="1" destOrd="0" parTransId="{EC6B46D5-C19D-499E-9587-816B942FE664}" sibTransId="{9969C299-0162-49E9-B8A4-308AF5C1DF93}"/>
    <dgm:cxn modelId="{2C0F7F29-B181-4234-9656-0BBD4E7FAC54}" type="presOf" srcId="{1D62CE4F-1ACC-4A32-8F9E-21B111D910D7}" destId="{EF497394-1138-4414-BDF3-4D93DC6E3F74}" srcOrd="0" destOrd="2" presId="urn:microsoft.com/office/officeart/2005/8/layout/vList2"/>
    <dgm:cxn modelId="{20E3AE2D-9728-4873-B90F-958DA6CB7CF2}" srcId="{A1443A0F-3B22-4013-B16F-79378274FD08}" destId="{88C1724F-776F-4CE2-BB5F-5E80EBC04A8B}" srcOrd="1" destOrd="0" parTransId="{2BC7DDEC-291C-42BC-B6A2-973801982631}" sibTransId="{062198D9-554F-4972-A8BC-01CCA26C17A5}"/>
    <dgm:cxn modelId="{A42A3432-B972-433D-9A39-EAC01250DC8C}" srcId="{A1443A0F-3B22-4013-B16F-79378274FD08}" destId="{1D62CE4F-1ACC-4A32-8F9E-21B111D910D7}" srcOrd="2" destOrd="0" parTransId="{C958A437-48FF-479C-B3B3-AB47543E7220}" sibTransId="{64E5A3B7-F811-4F9C-98F0-13C41BFC348A}"/>
    <dgm:cxn modelId="{5C95C137-AD43-4809-83D1-FA442CF9F485}" srcId="{3A69CB28-4E66-471C-83A5-9EDC46CDAA74}" destId="{69BE3E17-E3E1-43B6-8055-546E3CF1278B}" srcOrd="0" destOrd="0" parTransId="{8270CCDF-50E3-4EA1-BD1A-04954204619B}" sibTransId="{64399E53-ACB9-40D2-ADC5-60A267A7369D}"/>
    <dgm:cxn modelId="{C8E1E068-E10B-4FBB-9DA3-D475000BE568}" type="presOf" srcId="{69BE3E17-E3E1-43B6-8055-546E3CF1278B}" destId="{D5B406E6-FBF1-4F38-91AE-CEF37CA2F2C0}" srcOrd="0" destOrd="0" presId="urn:microsoft.com/office/officeart/2005/8/layout/vList2"/>
    <dgm:cxn modelId="{353B3F4A-9CBC-4BF0-9E5C-888FC58DAD72}" type="presOf" srcId="{D5A26224-C8CA-48A5-82E8-C469F88B51F9}" destId="{D5B406E6-FBF1-4F38-91AE-CEF37CA2F2C0}" srcOrd="0" destOrd="2" presId="urn:microsoft.com/office/officeart/2005/8/layout/vList2"/>
    <dgm:cxn modelId="{D89EBB6E-AEF7-4B8D-983C-CD052B07FCAE}" type="presOf" srcId="{B32F74D6-3E0C-497F-850C-DA5439A0AE28}" destId="{9DA2ECA3-7160-40C0-ADE4-383547DC3143}" srcOrd="0" destOrd="2" presId="urn:microsoft.com/office/officeart/2005/8/layout/vList2"/>
    <dgm:cxn modelId="{C8F6A452-36B1-4A7F-A40F-AE39B418A94C}" srcId="{3A69CB28-4E66-471C-83A5-9EDC46CDAA74}" destId="{992B3805-E179-46AC-AA6A-C209450F82C5}" srcOrd="3" destOrd="0" parTransId="{B63C3272-2228-4EED-AE17-AA249877E308}" sibTransId="{64A5C3CE-85B4-4244-8083-F70CF33E9C13}"/>
    <dgm:cxn modelId="{9908B379-B66A-4866-8F03-667C0D0C6FD4}" type="presOf" srcId="{8B196D59-B20E-4D3C-B1F1-BBE46EBE8B0B}" destId="{9DA2ECA3-7160-40C0-ADE4-383547DC3143}" srcOrd="0" destOrd="3" presId="urn:microsoft.com/office/officeart/2005/8/layout/vList2"/>
    <dgm:cxn modelId="{8688B47E-24D1-49EF-B03D-CD2DD28231DE}" srcId="{94F1A2CE-F4C8-4C95-AA75-87044DB23269}" destId="{3A69CB28-4E66-471C-83A5-9EDC46CDAA74}" srcOrd="0" destOrd="0" parTransId="{49922403-EAA1-4987-8C65-4540D8D12E67}" sibTransId="{4A10147D-60BA-42AE-90B9-12AF13B3F8EA}"/>
    <dgm:cxn modelId="{C2B11D7F-EB82-4D1E-ADBD-F341BC54EBCE}" srcId="{3A69CB28-4E66-471C-83A5-9EDC46CDAA74}" destId="{F361BB12-33AD-46F5-BE3A-5FF8C5DEECE1}" srcOrd="1" destOrd="0" parTransId="{E3E3591C-8EB2-41A0-BBAE-58D3B9491625}" sibTransId="{B934763F-C147-4CD7-87E2-1CA014C1192D}"/>
    <dgm:cxn modelId="{CC017A8B-7441-4211-A5A8-4FCEB3D2EFF5}" srcId="{94F1A2CE-F4C8-4C95-AA75-87044DB23269}" destId="{10C469D6-6851-4E4F-A8A3-A658B693754F}" srcOrd="1" destOrd="0" parTransId="{1AAD6D9A-7F12-4CCE-8068-FD2132715E31}" sibTransId="{DEBDA112-7BB4-4D84-9E08-37B3F0B87FC3}"/>
    <dgm:cxn modelId="{F98D158E-96AA-430C-BAD7-FF7EF90C8504}" srcId="{94F1A2CE-F4C8-4C95-AA75-87044DB23269}" destId="{A1443A0F-3B22-4013-B16F-79378274FD08}" srcOrd="2" destOrd="0" parTransId="{D14E3014-785A-4836-974E-050650AEE14F}" sibTransId="{09319329-094A-4E50-8275-279BD2C28E61}"/>
    <dgm:cxn modelId="{DB211391-EC6C-45C0-A43A-1225C4B20CF0}" type="presOf" srcId="{A1443A0F-3B22-4013-B16F-79378274FD08}" destId="{7370FB3E-371B-498D-94DA-2C9478C7C9DE}" srcOrd="0" destOrd="0" presId="urn:microsoft.com/office/officeart/2005/8/layout/vList2"/>
    <dgm:cxn modelId="{9B2E3D93-C3CE-4ECA-9DCC-1B57702770B9}" type="presOf" srcId="{992B3805-E179-46AC-AA6A-C209450F82C5}" destId="{D5B406E6-FBF1-4F38-91AE-CEF37CA2F2C0}" srcOrd="0" destOrd="3" presId="urn:microsoft.com/office/officeart/2005/8/layout/vList2"/>
    <dgm:cxn modelId="{8C6B9094-F38F-4797-BD9C-03AB269EAD6D}" srcId="{10C469D6-6851-4E4F-A8A3-A658B693754F}" destId="{8B196D59-B20E-4D3C-B1F1-BBE46EBE8B0B}" srcOrd="3" destOrd="0" parTransId="{873AE31E-465E-411E-A9F0-0FB5D04A1D8B}" sibTransId="{5F9EB7C4-F29D-41EE-A344-CE34C8757114}"/>
    <dgm:cxn modelId="{F75E399B-2BCA-49E0-873A-D7D46DA372F5}" type="presOf" srcId="{88C1724F-776F-4CE2-BB5F-5E80EBC04A8B}" destId="{EF497394-1138-4414-BDF3-4D93DC6E3F74}" srcOrd="0" destOrd="1" presId="urn:microsoft.com/office/officeart/2005/8/layout/vList2"/>
    <dgm:cxn modelId="{E583D2A0-EB70-4C78-8F3E-C4F1523A9764}" srcId="{10C469D6-6851-4E4F-A8A3-A658B693754F}" destId="{B32F74D6-3E0C-497F-850C-DA5439A0AE28}" srcOrd="2" destOrd="0" parTransId="{75206719-58D5-4972-9DD1-CEE845F48A42}" sibTransId="{52B0FC08-5CB0-40EC-B176-971451A735D9}"/>
    <dgm:cxn modelId="{D8D59AA2-D8A7-4C19-8751-BCF575B1EC24}" type="presOf" srcId="{10C469D6-6851-4E4F-A8A3-A658B693754F}" destId="{4C848D28-379C-46B5-AEDB-FAAD6E2C30B3}" srcOrd="0" destOrd="0" presId="urn:microsoft.com/office/officeart/2005/8/layout/vList2"/>
    <dgm:cxn modelId="{84F944AE-87CE-48A0-8A7B-64144AE5D749}" type="presOf" srcId="{3A69CB28-4E66-471C-83A5-9EDC46CDAA74}" destId="{AB25EA7D-DE5B-41CB-944F-792028C22247}" srcOrd="0" destOrd="0" presId="urn:microsoft.com/office/officeart/2005/8/layout/vList2"/>
    <dgm:cxn modelId="{E377FCAE-FB95-4A80-93CC-D3F9343FD79F}" type="presOf" srcId="{93F74CF3-50CF-4960-9BA3-7D9B11EDE411}" destId="{9DA2ECA3-7160-40C0-ADE4-383547DC3143}" srcOrd="0" destOrd="4" presId="urn:microsoft.com/office/officeart/2005/8/layout/vList2"/>
    <dgm:cxn modelId="{73E0F6AF-AD91-430E-A2F4-48832C95757A}" type="presOf" srcId="{94F1A2CE-F4C8-4C95-AA75-87044DB23269}" destId="{91C8D115-B1F3-4E04-9AA8-445CACDC6E78}" srcOrd="0" destOrd="0" presId="urn:microsoft.com/office/officeart/2005/8/layout/vList2"/>
    <dgm:cxn modelId="{4D95CEBD-B879-40F2-AFD1-BBDC974985C9}" srcId="{A1443A0F-3B22-4013-B16F-79378274FD08}" destId="{7F11415D-EF90-4968-B4C3-6E18C1B029A3}" srcOrd="0" destOrd="0" parTransId="{81550756-0C14-4B35-88F5-1465702F6E78}" sibTransId="{E37D5F22-5C2F-4A76-B29D-4D99A4F94D4D}"/>
    <dgm:cxn modelId="{F92EF8BD-8DDD-43ED-AE11-EAA83F59F279}" type="presOf" srcId="{F361BB12-33AD-46F5-BE3A-5FF8C5DEECE1}" destId="{D5B406E6-FBF1-4F38-91AE-CEF37CA2F2C0}" srcOrd="0" destOrd="1" presId="urn:microsoft.com/office/officeart/2005/8/layout/vList2"/>
    <dgm:cxn modelId="{6849E1D2-C751-4E37-9C92-E5B04DD0C038}" srcId="{10C469D6-6851-4E4F-A8A3-A658B693754F}" destId="{26C8E6F3-4D2D-4252-9940-6467D0A13F80}" srcOrd="0" destOrd="0" parTransId="{DE22429E-57C9-415B-B1E6-9DF7A1704836}" sibTransId="{C9DDF4E9-71F3-4DC6-895E-D1DBB8F1D0F2}"/>
    <dgm:cxn modelId="{C3D5D6D7-4B7F-4C8C-BE73-5A8CB439BCEF}" srcId="{3A69CB28-4E66-471C-83A5-9EDC46CDAA74}" destId="{D5A26224-C8CA-48A5-82E8-C469F88B51F9}" srcOrd="2" destOrd="0" parTransId="{354F4A90-61CD-413E-B0B5-6AB93C2210B7}" sibTransId="{2D643A53-0A3E-4178-A9F4-E794C1E87293}"/>
    <dgm:cxn modelId="{BA5A68EF-8641-4917-A7A8-BDC760D519F3}" srcId="{10C469D6-6851-4E4F-A8A3-A658B693754F}" destId="{93F74CF3-50CF-4960-9BA3-7D9B11EDE411}" srcOrd="4" destOrd="0" parTransId="{F6AA4FE8-7665-43D9-964A-458162814CD8}" sibTransId="{53091F35-1015-4074-A8C8-A98A2934C7E3}"/>
    <dgm:cxn modelId="{F210D8EF-5F47-49D1-802C-ECA2FBC6B1E2}" type="presOf" srcId="{7F11415D-EF90-4968-B4C3-6E18C1B029A3}" destId="{EF497394-1138-4414-BDF3-4D93DC6E3F74}" srcOrd="0" destOrd="0" presId="urn:microsoft.com/office/officeart/2005/8/layout/vList2"/>
    <dgm:cxn modelId="{17780130-3D3C-45F3-9559-57E442415817}" type="presParOf" srcId="{91C8D115-B1F3-4E04-9AA8-445CACDC6E78}" destId="{AB25EA7D-DE5B-41CB-944F-792028C22247}" srcOrd="0" destOrd="0" presId="urn:microsoft.com/office/officeart/2005/8/layout/vList2"/>
    <dgm:cxn modelId="{E3F6D7C1-6867-48F5-A187-D2EE38D0E669}" type="presParOf" srcId="{91C8D115-B1F3-4E04-9AA8-445CACDC6E78}" destId="{D5B406E6-FBF1-4F38-91AE-CEF37CA2F2C0}" srcOrd="1" destOrd="0" presId="urn:microsoft.com/office/officeart/2005/8/layout/vList2"/>
    <dgm:cxn modelId="{F93CD216-AC21-49FD-A737-E7504998D025}" type="presParOf" srcId="{91C8D115-B1F3-4E04-9AA8-445CACDC6E78}" destId="{4C848D28-379C-46B5-AEDB-FAAD6E2C30B3}" srcOrd="2" destOrd="0" presId="urn:microsoft.com/office/officeart/2005/8/layout/vList2"/>
    <dgm:cxn modelId="{E4689225-4B51-4DB2-813B-144FA4464576}" type="presParOf" srcId="{91C8D115-B1F3-4E04-9AA8-445CACDC6E78}" destId="{9DA2ECA3-7160-40C0-ADE4-383547DC3143}" srcOrd="3" destOrd="0" presId="urn:microsoft.com/office/officeart/2005/8/layout/vList2"/>
    <dgm:cxn modelId="{DEE929B8-9215-483A-A80A-9144C7DFFF18}" type="presParOf" srcId="{91C8D115-B1F3-4E04-9AA8-445CACDC6E78}" destId="{7370FB3E-371B-498D-94DA-2C9478C7C9DE}" srcOrd="4" destOrd="0" presId="urn:microsoft.com/office/officeart/2005/8/layout/vList2"/>
    <dgm:cxn modelId="{B9668221-3DB3-4F3D-8A4C-B2F11752AF5D}" type="presParOf" srcId="{91C8D115-B1F3-4E04-9AA8-445CACDC6E78}" destId="{EF497394-1138-4414-BDF3-4D93DC6E3F74}" srcOrd="5"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Ask school administration to determine the feasibility of staffing the school at its corona capacity and report back to the central administration.</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2819834C-5634-492F-95DE-1A62E108004D}">
      <dgm:prSet/>
      <dgm:spPr/>
      <dgm:t>
        <a:bodyPr/>
        <a:lstStyle/>
        <a:p>
          <a:r>
            <a:rPr lang="en-US" b="0" i="0" u="none"/>
            <a:t>Develop a school day class schedule to minimize room changes.</a:t>
          </a:r>
          <a:endParaRPr lang="en-US"/>
        </a:p>
      </dgm:t>
    </dgm:pt>
    <dgm:pt modelId="{D30F1025-146F-49BF-B520-80734CEA00C2}" type="parTrans" cxnId="{A832EECF-A159-4D00-91A6-6CE49FDBAEB5}">
      <dgm:prSet/>
      <dgm:spPr/>
      <dgm:t>
        <a:bodyPr/>
        <a:lstStyle/>
        <a:p>
          <a:endParaRPr lang="en-US"/>
        </a:p>
      </dgm:t>
    </dgm:pt>
    <dgm:pt modelId="{6674CBAD-5A58-4C82-B068-A19418ED8380}" type="sibTrans" cxnId="{A832EECF-A159-4D00-91A6-6CE49FDBAEB5}">
      <dgm:prSet/>
      <dgm:spPr/>
      <dgm:t>
        <a:bodyPr/>
        <a:lstStyle/>
        <a:p>
          <a:endParaRPr lang="en-US"/>
        </a:p>
      </dgm:t>
    </dgm:pt>
    <dgm:pt modelId="{B8B7B7AB-4705-4851-8EE5-A32343ED58BA}">
      <dgm:prSet/>
      <dgm:spPr/>
      <dgm:t>
        <a:bodyPr/>
        <a:lstStyle/>
        <a:p>
          <a:r>
            <a:rPr lang="en-US" b="0" i="0" u="none"/>
            <a:t>Develop a lunch time plan to ensure lunch time maintains social distancing. </a:t>
          </a:r>
          <a:endParaRPr lang="en-US"/>
        </a:p>
      </dgm:t>
    </dgm:pt>
    <dgm:pt modelId="{05A4B2E9-3F40-4D4B-B395-CB1E71CE9CDE}" type="parTrans" cxnId="{D79FBEB1-01CF-4EC4-AFD1-5BC79A4B4FEC}">
      <dgm:prSet/>
      <dgm:spPr/>
      <dgm:t>
        <a:bodyPr/>
        <a:lstStyle/>
        <a:p>
          <a:endParaRPr lang="en-US"/>
        </a:p>
      </dgm:t>
    </dgm:pt>
    <dgm:pt modelId="{10FB08EF-0C25-4476-80BF-293AF11A5BF9}" type="sibTrans" cxnId="{D79FBEB1-01CF-4EC4-AFD1-5BC79A4B4FEC}">
      <dgm:prSet/>
      <dgm:spPr/>
      <dgm:t>
        <a:bodyPr/>
        <a:lstStyle/>
        <a:p>
          <a:endParaRPr lang="en-US"/>
        </a:p>
      </dgm:t>
    </dgm:pt>
    <dgm:pt modelId="{1B2CEA0D-1254-40FF-A952-598F15C82986}">
      <dgm:prSet/>
      <dgm:spPr/>
      <dgm:t>
        <a:bodyPr/>
        <a:lstStyle/>
        <a:p>
          <a:r>
            <a:rPr lang="en-US" b="0" i="0" u="none"/>
            <a:t>Develop a staffing plan to support a social distancing schedule and social distancing space plan. </a:t>
          </a:r>
          <a:endParaRPr lang="en-US"/>
        </a:p>
      </dgm:t>
    </dgm:pt>
    <dgm:pt modelId="{22ED014C-21F2-4128-A17F-DD9D6E411FCC}" type="parTrans" cxnId="{CC0D95FA-C0D4-4661-9F63-A9706897B94A}">
      <dgm:prSet/>
      <dgm:spPr/>
      <dgm:t>
        <a:bodyPr/>
        <a:lstStyle/>
        <a:p>
          <a:endParaRPr lang="en-US"/>
        </a:p>
      </dgm:t>
    </dgm:pt>
    <dgm:pt modelId="{A036DDFB-4516-47CA-AB5D-B191226C5F07}" type="sibTrans" cxnId="{CC0D95FA-C0D4-4661-9F63-A9706897B94A}">
      <dgm:prSet/>
      <dgm:spPr/>
      <dgm:t>
        <a:bodyPr/>
        <a:lstStyle/>
        <a:p>
          <a:endParaRPr lang="en-US"/>
        </a:p>
      </dgm:t>
    </dgm:pt>
    <dgm:pt modelId="{347A8BC5-6BF2-4DB3-82AB-BE69EC2A9C05}">
      <dgm:prSet/>
      <dgm:spPr/>
      <dgm:t>
        <a:bodyPr/>
        <a:lstStyle/>
        <a:p>
          <a:r>
            <a:rPr lang="en-US" b="0" i="0" u="none"/>
            <a:t>Develop the special education plan to ensure appropriate service and educational delivery within the social distance environment.</a:t>
          </a:r>
          <a:endParaRPr lang="en-US"/>
        </a:p>
      </dgm:t>
    </dgm:pt>
    <dgm:pt modelId="{0E61A8B9-BAB3-4CD8-AD95-18858CF77611}" type="parTrans" cxnId="{D1B3EF88-D039-4A53-86E4-580FAC1FBB23}">
      <dgm:prSet/>
      <dgm:spPr/>
      <dgm:t>
        <a:bodyPr/>
        <a:lstStyle/>
        <a:p>
          <a:endParaRPr lang="en-US"/>
        </a:p>
      </dgm:t>
    </dgm:pt>
    <dgm:pt modelId="{35224E3B-750E-4DC6-A022-43E499E29290}" type="sibTrans" cxnId="{D1B3EF88-D039-4A53-86E4-580FAC1FBB23}">
      <dgm:prSet/>
      <dgm:spPr/>
      <dgm:t>
        <a:bodyPr/>
        <a:lstStyle/>
        <a:p>
          <a:endParaRPr lang="en-US"/>
        </a:p>
      </dgm:t>
    </dgm:pt>
    <dgm:pt modelId="{DD494535-CFDC-4FB2-B688-8AE8DECF8531}">
      <dgm:prSet/>
      <dgm:spPr/>
      <dgm:t>
        <a:bodyPr/>
        <a:lstStyle/>
        <a:p>
          <a:r>
            <a:rPr lang="en-US" b="1" i="0" u="none"/>
            <a:t>Evaluate the local school operational challenges to education delivery in a corona capacity school.</a:t>
          </a:r>
          <a:endParaRPr lang="en-US" b="0" i="0" u="none"/>
        </a:p>
      </dgm:t>
    </dgm:pt>
    <dgm:pt modelId="{D518E4FB-2F5A-44F4-A9DF-9C619D37F0F2}" type="parTrans" cxnId="{C50673A8-9905-4768-97A7-8FC22A0D154C}">
      <dgm:prSet/>
      <dgm:spPr/>
      <dgm:t>
        <a:bodyPr/>
        <a:lstStyle/>
        <a:p>
          <a:endParaRPr lang="en-US"/>
        </a:p>
      </dgm:t>
    </dgm:pt>
    <dgm:pt modelId="{49BE2818-CFF8-4399-8B45-BE5BC78FF887}" type="sibTrans" cxnId="{C50673A8-9905-4768-97A7-8FC22A0D154C}">
      <dgm:prSet/>
      <dgm:spPr/>
      <dgm:t>
        <a:bodyPr/>
        <a:lstStyle/>
        <a:p>
          <a:endParaRPr lang="en-US"/>
        </a:p>
      </dgm:t>
    </dgm:pt>
    <dgm:pt modelId="{BFB1418C-AA20-4EFA-B6CB-964009E55A3F}">
      <dgm:prSet/>
      <dgm:spPr/>
      <dgm:t>
        <a:bodyPr/>
        <a:lstStyle/>
        <a:p>
          <a:r>
            <a:rPr lang="en-US" b="0" i="0" u="none"/>
            <a:t>Drop-off procedures to identify symptomatic students/staff prior to entering the facility; pick-up procedures to minimize opportunity for viral transmission</a:t>
          </a:r>
        </a:p>
      </dgm:t>
    </dgm:pt>
    <dgm:pt modelId="{CD84F4D5-2AFC-4500-81D1-41FC774E1D84}" type="parTrans" cxnId="{613BF785-8520-4BBD-8012-F99C8415AB2F}">
      <dgm:prSet/>
      <dgm:spPr/>
      <dgm:t>
        <a:bodyPr/>
        <a:lstStyle/>
        <a:p>
          <a:endParaRPr lang="en-US"/>
        </a:p>
      </dgm:t>
    </dgm:pt>
    <dgm:pt modelId="{522D0399-7C56-4B4B-BCFD-F914EB287207}" type="sibTrans" cxnId="{613BF785-8520-4BBD-8012-F99C8415AB2F}">
      <dgm:prSet/>
      <dgm:spPr/>
      <dgm:t>
        <a:bodyPr/>
        <a:lstStyle/>
        <a:p>
          <a:endParaRPr lang="en-US"/>
        </a:p>
      </dgm:t>
    </dgm:pt>
    <dgm:pt modelId="{580A512D-5934-454E-A6AC-708BE0DE2CF4}">
      <dgm:prSet/>
      <dgm:spPr/>
      <dgm:t>
        <a:bodyPr/>
        <a:lstStyle/>
        <a:p>
          <a:r>
            <a:rPr lang="en-US" b="1" i="0" u="none">
              <a:solidFill>
                <a:srgbClr val="FF9900"/>
              </a:solidFill>
            </a:rPr>
            <a:t>Provide for water bottles </a:t>
          </a:r>
          <a:r>
            <a:rPr lang="en-US" b="0" i="0" u="none"/>
            <a:t>or refilling stations </a:t>
          </a:r>
          <a:r>
            <a:rPr lang="en-US" b="1" i="0" u="none">
              <a:solidFill>
                <a:srgbClr val="FF9900"/>
              </a:solidFill>
            </a:rPr>
            <a:t>instead of water fountains</a:t>
          </a:r>
        </a:p>
      </dgm:t>
    </dgm:pt>
    <dgm:pt modelId="{1FF4475D-291E-42CE-9FC9-5532671F9CDB}" type="parTrans" cxnId="{72D58C2D-3B18-4FAA-B657-605D0F691677}">
      <dgm:prSet/>
      <dgm:spPr/>
      <dgm:t>
        <a:bodyPr/>
        <a:lstStyle/>
        <a:p>
          <a:endParaRPr lang="en-US"/>
        </a:p>
      </dgm:t>
    </dgm:pt>
    <dgm:pt modelId="{0FAFA443-4D0E-42DE-95DD-80AA01C7DF8E}" type="sibTrans" cxnId="{72D58C2D-3B18-4FAA-B657-605D0F691677}">
      <dgm:prSet/>
      <dgm:spPr/>
      <dgm:t>
        <a:bodyPr/>
        <a:lstStyle/>
        <a:p>
          <a:endParaRPr lang="en-US"/>
        </a:p>
      </dgm:t>
    </dgm:pt>
    <dgm:pt modelId="{631BB7FE-3C0B-4247-B4A1-889B545349CE}">
      <dgm:prSet/>
      <dgm:spPr/>
      <dgm:t>
        <a:bodyPr/>
        <a:lstStyle/>
        <a:p>
          <a:r>
            <a:rPr lang="en-US" b="1">
              <a:solidFill>
                <a:srgbClr val="FF9900"/>
              </a:solidFill>
            </a:rPr>
            <a:t>Determine student/teacher transition strategy through halls </a:t>
          </a:r>
          <a:r>
            <a:rPr lang="en-US"/>
            <a:t>(e.g., one-way hallways, rotating teachers when possible instead of students, etc.)</a:t>
          </a:r>
          <a:endParaRPr lang="en-US" b="1" i="0" u="none">
            <a:solidFill>
              <a:srgbClr val="FF9900"/>
            </a:solidFill>
          </a:endParaRPr>
        </a:p>
      </dgm:t>
    </dgm:pt>
    <dgm:pt modelId="{3601E010-766F-4025-B4B2-5250F6676830}" type="parTrans" cxnId="{B23C0682-4C3C-46E4-80E3-FDA648BBB1DA}">
      <dgm:prSet/>
      <dgm:spPr/>
    </dgm:pt>
    <dgm:pt modelId="{AB44645B-0F6C-410F-AE82-AA89EBB6ADC8}" type="sibTrans" cxnId="{B23C0682-4C3C-46E4-80E3-FDA648BBB1DA}">
      <dgm:prSet/>
      <dgm:spPr/>
    </dgm:pt>
    <dgm:pt modelId="{AC6BAD46-EB68-4429-8ABA-E8E63AC481DD}">
      <dgm:prSet/>
      <dgm:spPr/>
      <dgm:t>
        <a:bodyPr/>
        <a:lstStyle/>
        <a:p>
          <a:r>
            <a:rPr lang="en-US" b="1">
              <a:solidFill>
                <a:srgbClr val="FF9900"/>
              </a:solidFill>
            </a:rPr>
            <a:t>Create updated evacuation routes in case of emergency; </a:t>
          </a:r>
          <a:r>
            <a:rPr lang="en-US" b="0">
              <a:solidFill>
                <a:schemeClr val="tx1"/>
              </a:solidFill>
            </a:rPr>
            <a:t>set drill schedule</a:t>
          </a:r>
        </a:p>
      </dgm:t>
    </dgm:pt>
    <dgm:pt modelId="{C927EB38-32C6-4590-ACB3-40DD74DD5EFE}" type="parTrans" cxnId="{3CECE567-B989-4191-A49E-63D9613CA12B}">
      <dgm:prSet/>
      <dgm:spPr/>
      <dgm:t>
        <a:bodyPr/>
        <a:lstStyle/>
        <a:p>
          <a:endParaRPr lang="en-US"/>
        </a:p>
      </dgm:t>
    </dgm:pt>
    <dgm:pt modelId="{E59D1FBF-A4FB-4C05-A26F-A53CC8D9AB92}" type="sibTrans" cxnId="{3CECE567-B989-4191-A49E-63D9613CA12B}">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2">
        <dgm:presLayoutVars>
          <dgm:chMax val="0"/>
          <dgm:bulletEnabled val="1"/>
        </dgm:presLayoutVars>
      </dgm:prSet>
      <dgm:spPr/>
    </dgm:pt>
    <dgm:pt modelId="{72E52C1D-CC1F-45FB-B962-BC9B5CC93767}" type="pres">
      <dgm:prSet presAssocID="{3A69CB28-4E66-471C-83A5-9EDC46CDAA74}" presName="childText" presStyleLbl="revTx" presStyleIdx="0" presStyleCnt="2">
        <dgm:presLayoutVars>
          <dgm:bulletEnabled val="1"/>
        </dgm:presLayoutVars>
      </dgm:prSet>
      <dgm:spPr/>
    </dgm:pt>
    <dgm:pt modelId="{5C4381B6-8A52-40F6-B993-69D38F11BC6F}" type="pres">
      <dgm:prSet presAssocID="{DD494535-CFDC-4FB2-B688-8AE8DECF8531}" presName="parentText" presStyleLbl="node1" presStyleIdx="1" presStyleCnt="2">
        <dgm:presLayoutVars>
          <dgm:chMax val="0"/>
          <dgm:bulletEnabled val="1"/>
        </dgm:presLayoutVars>
      </dgm:prSet>
      <dgm:spPr/>
    </dgm:pt>
    <dgm:pt modelId="{E314A586-1B0E-4681-9511-E36107C65750}" type="pres">
      <dgm:prSet presAssocID="{DD494535-CFDC-4FB2-B688-8AE8DECF8531}" presName="childText" presStyleLbl="revTx" presStyleIdx="1" presStyleCnt="2">
        <dgm:presLayoutVars>
          <dgm:bulletEnabled val="1"/>
        </dgm:presLayoutVars>
      </dgm:prSet>
      <dgm:spPr/>
    </dgm:pt>
  </dgm:ptLst>
  <dgm:cxnLst>
    <dgm:cxn modelId="{EE12551B-EA34-4AFC-A0EF-5A08AA820755}" type="presOf" srcId="{BFB1418C-AA20-4EFA-B6CB-964009E55A3F}" destId="{E314A586-1B0E-4681-9511-E36107C65750}" srcOrd="0" destOrd="0" presId="urn:microsoft.com/office/officeart/2005/8/layout/vList2"/>
    <dgm:cxn modelId="{E431AC25-A529-4689-A9F7-19D745668F2A}" type="presOf" srcId="{347A8BC5-6BF2-4DB3-82AB-BE69EC2A9C05}" destId="{72E52C1D-CC1F-45FB-B962-BC9B5CC93767}" srcOrd="0" destOrd="3" presId="urn:microsoft.com/office/officeart/2005/8/layout/vList2"/>
    <dgm:cxn modelId="{518DAC27-5EF7-4F65-9C17-21CAB076E32F}" type="presOf" srcId="{B8B7B7AB-4705-4851-8EE5-A32343ED58BA}" destId="{72E52C1D-CC1F-45FB-B962-BC9B5CC93767}" srcOrd="0" destOrd="1" presId="urn:microsoft.com/office/officeart/2005/8/layout/vList2"/>
    <dgm:cxn modelId="{72D58C2D-3B18-4FAA-B657-605D0F691677}" srcId="{DD494535-CFDC-4FB2-B688-8AE8DECF8531}" destId="{580A512D-5934-454E-A6AC-708BE0DE2CF4}" srcOrd="1" destOrd="0" parTransId="{1FF4475D-291E-42CE-9FC9-5532671F9CDB}" sibTransId="{0FAFA443-4D0E-42DE-95DD-80AA01C7DF8E}"/>
    <dgm:cxn modelId="{D2FAA632-1A74-477A-A330-934DF9330718}" type="presOf" srcId="{DD494535-CFDC-4FB2-B688-8AE8DECF8531}" destId="{5C4381B6-8A52-40F6-B993-69D38F11BC6F}" srcOrd="0" destOrd="0" presId="urn:microsoft.com/office/officeart/2005/8/layout/vList2"/>
    <dgm:cxn modelId="{12D9043A-DB5E-4B3D-8F33-E32958D61CEC}" type="presOf" srcId="{631BB7FE-3C0B-4247-B4A1-889B545349CE}" destId="{E314A586-1B0E-4681-9511-E36107C65750}" srcOrd="0" destOrd="2" presId="urn:microsoft.com/office/officeart/2005/8/layout/vList2"/>
    <dgm:cxn modelId="{3CECE567-B989-4191-A49E-63D9613CA12B}" srcId="{DD494535-CFDC-4FB2-B688-8AE8DECF8531}" destId="{AC6BAD46-EB68-4429-8ABA-E8E63AC481DD}" srcOrd="3" destOrd="0" parTransId="{C927EB38-32C6-4590-ACB3-40DD74DD5EFE}" sibTransId="{E59D1FBF-A4FB-4C05-A26F-A53CC8D9AB92}"/>
    <dgm:cxn modelId="{B9278B54-48CA-4227-A9ED-D78A2711B2A7}" type="presOf" srcId="{AC6BAD46-EB68-4429-8ABA-E8E63AC481DD}" destId="{E314A586-1B0E-4681-9511-E36107C65750}" srcOrd="0" destOrd="3" presId="urn:microsoft.com/office/officeart/2005/8/layout/vList2"/>
    <dgm:cxn modelId="{0F42A776-986F-42DE-95C5-F209186E563F}" type="presOf" srcId="{2819834C-5634-492F-95DE-1A62E108004D}" destId="{72E52C1D-CC1F-45FB-B962-BC9B5CC93767}" srcOrd="0" destOrd="0" presId="urn:microsoft.com/office/officeart/2005/8/layout/vList2"/>
    <dgm:cxn modelId="{8688B47E-24D1-49EF-B03D-CD2DD28231DE}" srcId="{94F1A2CE-F4C8-4C95-AA75-87044DB23269}" destId="{3A69CB28-4E66-471C-83A5-9EDC46CDAA74}" srcOrd="0" destOrd="0" parTransId="{49922403-EAA1-4987-8C65-4540D8D12E67}" sibTransId="{4A10147D-60BA-42AE-90B9-12AF13B3F8EA}"/>
    <dgm:cxn modelId="{B23C0682-4C3C-46E4-80E3-FDA648BBB1DA}" srcId="{DD494535-CFDC-4FB2-B688-8AE8DECF8531}" destId="{631BB7FE-3C0B-4247-B4A1-889B545349CE}" srcOrd="2" destOrd="0" parTransId="{3601E010-766F-4025-B4B2-5250F6676830}" sibTransId="{AB44645B-0F6C-410F-AE82-AA89EBB6ADC8}"/>
    <dgm:cxn modelId="{629F8E84-03A5-4D8D-9858-1E62A54B4BE0}" type="presOf" srcId="{1B2CEA0D-1254-40FF-A952-598F15C82986}" destId="{72E52C1D-CC1F-45FB-B962-BC9B5CC93767}" srcOrd="0" destOrd="2" presId="urn:microsoft.com/office/officeart/2005/8/layout/vList2"/>
    <dgm:cxn modelId="{613BF785-8520-4BBD-8012-F99C8415AB2F}" srcId="{DD494535-CFDC-4FB2-B688-8AE8DECF8531}" destId="{BFB1418C-AA20-4EFA-B6CB-964009E55A3F}" srcOrd="0" destOrd="0" parTransId="{CD84F4D5-2AFC-4500-81D1-41FC774E1D84}" sibTransId="{522D0399-7C56-4B4B-BCFD-F914EB287207}"/>
    <dgm:cxn modelId="{D1B3EF88-D039-4A53-86E4-580FAC1FBB23}" srcId="{3A69CB28-4E66-471C-83A5-9EDC46CDAA74}" destId="{347A8BC5-6BF2-4DB3-82AB-BE69EC2A9C05}" srcOrd="3" destOrd="0" parTransId="{0E61A8B9-BAB3-4CD8-AD95-18858CF77611}" sibTransId="{35224E3B-750E-4DC6-A022-43E499E29290}"/>
    <dgm:cxn modelId="{C50673A8-9905-4768-97A7-8FC22A0D154C}" srcId="{94F1A2CE-F4C8-4C95-AA75-87044DB23269}" destId="{DD494535-CFDC-4FB2-B688-8AE8DECF8531}" srcOrd="1" destOrd="0" parTransId="{D518E4FB-2F5A-44F4-A9DF-9C619D37F0F2}" sibTransId="{49BE2818-CFF8-4399-8B45-BE5BC78FF887}"/>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D79FBEB1-01CF-4EC4-AFD1-5BC79A4B4FEC}" srcId="{3A69CB28-4E66-471C-83A5-9EDC46CDAA74}" destId="{B8B7B7AB-4705-4851-8EE5-A32343ED58BA}" srcOrd="1" destOrd="0" parTransId="{05A4B2E9-3F40-4D4B-B395-CB1E71CE9CDE}" sibTransId="{10FB08EF-0C25-4476-80BF-293AF11A5BF9}"/>
    <dgm:cxn modelId="{A832EECF-A159-4D00-91A6-6CE49FDBAEB5}" srcId="{3A69CB28-4E66-471C-83A5-9EDC46CDAA74}" destId="{2819834C-5634-492F-95DE-1A62E108004D}" srcOrd="0" destOrd="0" parTransId="{D30F1025-146F-49BF-B520-80734CEA00C2}" sibTransId="{6674CBAD-5A58-4C82-B068-A19418ED8380}"/>
    <dgm:cxn modelId="{AE6E14F0-06F1-4387-987D-75F5CD0A0A5F}" type="presOf" srcId="{580A512D-5934-454E-A6AC-708BE0DE2CF4}" destId="{E314A586-1B0E-4681-9511-E36107C65750}" srcOrd="0" destOrd="1" presId="urn:microsoft.com/office/officeart/2005/8/layout/vList2"/>
    <dgm:cxn modelId="{CC0D95FA-C0D4-4661-9F63-A9706897B94A}" srcId="{3A69CB28-4E66-471C-83A5-9EDC46CDAA74}" destId="{1B2CEA0D-1254-40FF-A952-598F15C82986}" srcOrd="2" destOrd="0" parTransId="{22ED014C-21F2-4128-A17F-DD9D6E411FCC}" sibTransId="{A036DDFB-4516-47CA-AB5D-B191226C5F07}"/>
    <dgm:cxn modelId="{17780130-3D3C-45F3-9559-57E442415817}" type="presParOf" srcId="{91C8D115-B1F3-4E04-9AA8-445CACDC6E78}" destId="{AB25EA7D-DE5B-41CB-944F-792028C22247}" srcOrd="0" destOrd="0" presId="urn:microsoft.com/office/officeart/2005/8/layout/vList2"/>
    <dgm:cxn modelId="{39AA4F2E-4129-49A3-9B8A-4CB82E523942}" type="presParOf" srcId="{91C8D115-B1F3-4E04-9AA8-445CACDC6E78}" destId="{72E52C1D-CC1F-45FB-B962-BC9B5CC93767}" srcOrd="1" destOrd="0" presId="urn:microsoft.com/office/officeart/2005/8/layout/vList2"/>
    <dgm:cxn modelId="{6BD04C12-6BE5-4602-B79E-759BCD956826}" type="presParOf" srcId="{91C8D115-B1F3-4E04-9AA8-445CACDC6E78}" destId="{5C4381B6-8A52-40F6-B993-69D38F11BC6F}" srcOrd="2" destOrd="0" presId="urn:microsoft.com/office/officeart/2005/8/layout/vList2"/>
    <dgm:cxn modelId="{E3E27B6A-4A1F-4CEB-AD46-C3E0ABE37AE9}" type="presParOf" srcId="{91C8D115-B1F3-4E04-9AA8-445CACDC6E78}" destId="{E314A586-1B0E-4681-9511-E36107C65750}"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Identify capital projects that can expand and support onsite corona capacity.</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ACB82321-A563-43BB-9576-226233B69A51}">
      <dgm:prSet/>
      <dgm:spPr/>
      <dgm:t>
        <a:bodyPr/>
        <a:lstStyle/>
        <a:p>
          <a:r>
            <a:rPr lang="en-US" b="0" i="0" u="none"/>
            <a:t>Explore whether portable classrooms, roofed or tented outdoor classrooms, room conversions, or other projects enable school enrollment to be supported on site.</a:t>
          </a:r>
          <a:endParaRPr lang="en-US"/>
        </a:p>
      </dgm:t>
    </dgm:pt>
    <dgm:pt modelId="{2F3E8E43-BE33-46B2-A552-5EF5D71CA836}" type="parTrans" cxnId="{99BBBC20-F239-4ABA-890F-93FA40BD0659}">
      <dgm:prSet/>
      <dgm:spPr/>
      <dgm:t>
        <a:bodyPr/>
        <a:lstStyle/>
        <a:p>
          <a:endParaRPr lang="en-US"/>
        </a:p>
      </dgm:t>
    </dgm:pt>
    <dgm:pt modelId="{78EE5E84-E84C-429E-8C16-88FD75E08DB7}" type="sibTrans" cxnId="{99BBBC20-F239-4ABA-890F-93FA40BD0659}">
      <dgm:prSet/>
      <dgm:spPr/>
      <dgm:t>
        <a:bodyPr/>
        <a:lstStyle/>
        <a:p>
          <a:endParaRPr lang="en-US"/>
        </a:p>
      </dgm:t>
    </dgm:pt>
    <dgm:pt modelId="{14E37814-A6F8-4907-BAA7-74BA3A50F84E}">
      <dgm:prSet/>
      <dgm:spPr/>
      <dgm:t>
        <a:bodyPr/>
        <a:lstStyle/>
        <a:p>
          <a:r>
            <a:rPr lang="en-US" b="0" i="0" u="none"/>
            <a:t>Identify small cap projects, like expanding hand washing stations, bathroom renovations, nurses suite modifications to separate students, and front office changes to enable contact with parents. </a:t>
          </a:r>
          <a:endParaRPr lang="en-US"/>
        </a:p>
      </dgm:t>
    </dgm:pt>
    <dgm:pt modelId="{0FD186D1-D8DD-413D-B746-E5BB35E4AE21}" type="parTrans" cxnId="{C955147B-CB98-4C71-93B2-9CE838833DC6}">
      <dgm:prSet/>
      <dgm:spPr/>
      <dgm:t>
        <a:bodyPr/>
        <a:lstStyle/>
        <a:p>
          <a:endParaRPr lang="en-US"/>
        </a:p>
      </dgm:t>
    </dgm:pt>
    <dgm:pt modelId="{70980D08-AE9D-4CA5-8F3D-9B6224A2E5A2}" type="sibTrans" cxnId="{C955147B-CB98-4C71-93B2-9CE838833DC6}">
      <dgm:prSet/>
      <dgm:spPr/>
      <dgm:t>
        <a:bodyPr/>
        <a:lstStyle/>
        <a:p>
          <a:endParaRPr lang="en-US"/>
        </a:p>
      </dgm:t>
    </dgm:pt>
    <dgm:pt modelId="{7E00AD85-4ABF-4DFB-BE84-1AF6CA4D8E4C}">
      <dgm:prSet/>
      <dgm:spPr/>
      <dgm:t>
        <a:bodyPr/>
        <a:lstStyle/>
        <a:p>
          <a:r>
            <a:rPr lang="en-US" b="0" i="0" u="none"/>
            <a:t>Make site improvements, like landscaping and outdoor structures to support outdoor classrooms and areas for social distancing.</a:t>
          </a:r>
          <a:endParaRPr lang="en-US"/>
        </a:p>
      </dgm:t>
    </dgm:pt>
    <dgm:pt modelId="{729B4D3E-A55A-491D-B87B-24BD6D60D3E4}" type="parTrans" cxnId="{1155572A-E79B-4E7B-8352-6DC239EC2A7A}">
      <dgm:prSet/>
      <dgm:spPr/>
      <dgm:t>
        <a:bodyPr/>
        <a:lstStyle/>
        <a:p>
          <a:endParaRPr lang="en-US"/>
        </a:p>
      </dgm:t>
    </dgm:pt>
    <dgm:pt modelId="{30C1257E-47B4-4CA9-959A-733C29DE1936}" type="sibTrans" cxnId="{1155572A-E79B-4E7B-8352-6DC239EC2A7A}">
      <dgm:prSet/>
      <dgm:spPr/>
      <dgm:t>
        <a:bodyPr/>
        <a:lstStyle/>
        <a:p>
          <a:endParaRPr lang="en-US"/>
        </a:p>
      </dgm:t>
    </dgm:pt>
    <dgm:pt modelId="{378BF55C-4939-4E41-9525-8B02DD5EFBB6}">
      <dgm:prSet/>
      <dgm:spPr/>
      <dgm:t>
        <a:bodyPr/>
        <a:lstStyle/>
        <a:p>
          <a:r>
            <a:rPr lang="en-US" b="0" i="0" u="none"/>
            <a:t>Prepare site markings outside with 6 foot markings on sidewalks, and play areas, mark with cones, ropes, to control large numbers of students.</a:t>
          </a:r>
          <a:endParaRPr lang="en-US"/>
        </a:p>
      </dgm:t>
    </dgm:pt>
    <dgm:pt modelId="{527A723B-3315-4503-A10D-F1C12554BCF2}" type="parTrans" cxnId="{F63D9E2F-CD2E-4E5B-8018-E74EFAA2A90F}">
      <dgm:prSet/>
      <dgm:spPr/>
      <dgm:t>
        <a:bodyPr/>
        <a:lstStyle/>
        <a:p>
          <a:endParaRPr lang="en-US"/>
        </a:p>
      </dgm:t>
    </dgm:pt>
    <dgm:pt modelId="{E17CA443-CC18-49DB-95CE-F5096AA63FDB}" type="sibTrans" cxnId="{F63D9E2F-CD2E-4E5B-8018-E74EFAA2A90F}">
      <dgm:prSet/>
      <dgm:spPr/>
      <dgm:t>
        <a:bodyPr/>
        <a:lstStyle/>
        <a:p>
          <a:endParaRPr lang="en-US"/>
        </a:p>
      </dgm:t>
    </dgm:pt>
    <dgm:pt modelId="{474E57DA-EB03-44A9-A2B0-60C096E69795}">
      <dgm:prSet/>
      <dgm:spPr/>
      <dgm:t>
        <a:bodyPr/>
        <a:lstStyle/>
        <a:p>
          <a:r>
            <a:rPr lang="en-US" b="1">
              <a:solidFill>
                <a:srgbClr val="FF9900"/>
              </a:solidFill>
            </a:rPr>
            <a:t>Signage in school parking lots for those accessing wi-fi near the building</a:t>
          </a:r>
        </a:p>
      </dgm:t>
    </dgm:pt>
    <dgm:pt modelId="{84807D5A-6B19-472E-9572-7337163A30E1}" type="parTrans" cxnId="{402C09E3-1072-4A36-98F0-1F455B91C3C8}">
      <dgm:prSet/>
      <dgm:spPr/>
      <dgm:t>
        <a:bodyPr/>
        <a:lstStyle/>
        <a:p>
          <a:endParaRPr lang="en-US"/>
        </a:p>
      </dgm:t>
    </dgm:pt>
    <dgm:pt modelId="{CAAE0060-C412-4CF2-8DB5-971F715B0FB3}" type="sibTrans" cxnId="{402C09E3-1072-4A36-98F0-1F455B91C3C8}">
      <dgm:prSet/>
      <dgm:spPr/>
      <dgm:t>
        <a:bodyPr/>
        <a:lstStyle/>
        <a:p>
          <a:endParaRPr lang="en-US"/>
        </a:p>
      </dgm:t>
    </dgm:pt>
    <dgm:pt modelId="{A2CFFB62-6809-46F5-AF09-594D5AADC7FE}">
      <dgm:prSet/>
      <dgm:spPr/>
      <dgm:t>
        <a:bodyPr/>
        <a:lstStyle/>
        <a:p>
          <a:r>
            <a:rPr lang="en-US" b="1">
              <a:solidFill>
                <a:srgbClr val="FF9900"/>
              </a:solidFill>
            </a:rPr>
            <a:t>Use sports fields for additional outdoor recess space</a:t>
          </a:r>
        </a:p>
      </dgm:t>
    </dgm:pt>
    <dgm:pt modelId="{670ADEF1-D33E-4C7C-9023-CECA5EF47C85}" type="parTrans" cxnId="{D1875946-BC0F-41A2-B2DC-D4A21C0ED120}">
      <dgm:prSet/>
      <dgm:spPr/>
      <dgm:t>
        <a:bodyPr/>
        <a:lstStyle/>
        <a:p>
          <a:endParaRPr lang="en-US"/>
        </a:p>
      </dgm:t>
    </dgm:pt>
    <dgm:pt modelId="{9BD4C6E4-BEC4-49FA-9801-0DD1469DF348}" type="sibTrans" cxnId="{D1875946-BC0F-41A2-B2DC-D4A21C0ED120}">
      <dgm:prSet/>
      <dgm:spPr/>
      <dgm:t>
        <a:bodyPr/>
        <a:lstStyle/>
        <a:p>
          <a:endParaRPr lang="en-US"/>
        </a:p>
      </dgm:t>
    </dgm:pt>
    <dgm:pt modelId="{17646CE7-75F6-4448-9E43-2AE1F6152130}">
      <dgm:prSet/>
      <dgm:spPr/>
      <dgm:t>
        <a:bodyPr/>
        <a:lstStyle/>
        <a:p>
          <a:r>
            <a:rPr lang="en-US" b="1">
              <a:solidFill>
                <a:srgbClr val="FF9900"/>
              </a:solidFill>
            </a:rPr>
            <a:t>Additional climate control to support summer school/extended school year</a:t>
          </a:r>
        </a:p>
      </dgm:t>
    </dgm:pt>
    <dgm:pt modelId="{1390382F-60A2-4DFD-8661-81855DB738BA}" type="parTrans" cxnId="{9736F1FB-1DD5-4E32-B5A5-8D10A8E0391E}">
      <dgm:prSet/>
      <dgm:spPr/>
      <dgm:t>
        <a:bodyPr/>
        <a:lstStyle/>
        <a:p>
          <a:endParaRPr lang="en-US"/>
        </a:p>
      </dgm:t>
    </dgm:pt>
    <dgm:pt modelId="{BC2BEB2D-35F6-4B21-912F-C188B6751724}" type="sibTrans" cxnId="{9736F1FB-1DD5-4E32-B5A5-8D10A8E0391E}">
      <dgm:prSet/>
      <dgm:spPr/>
      <dgm:t>
        <a:bodyPr/>
        <a:lstStyle/>
        <a:p>
          <a:endParaRPr lang="en-US"/>
        </a:p>
      </dgm:t>
    </dgm:pt>
    <dgm:pt modelId="{502B9B68-A04F-48C9-93EA-BF345B493803}">
      <dgm:prSet/>
      <dgm:spPr/>
      <dgm:t>
        <a:bodyPr/>
        <a:lstStyle/>
        <a:p>
          <a:r>
            <a:rPr lang="en-US" b="1">
              <a:solidFill>
                <a:srgbClr val="FF9900"/>
              </a:solidFill>
            </a:rPr>
            <a:t>Include capital enhancements like upgraded HVAC filters and/or systems</a:t>
          </a:r>
        </a:p>
      </dgm:t>
    </dgm:pt>
    <dgm:pt modelId="{0ADDE093-9ADF-4D0A-9C15-78E5BCA708C0}" type="parTrans" cxnId="{59681800-3826-4E07-9F33-89709B7D291D}">
      <dgm:prSet/>
      <dgm:spPr/>
    </dgm:pt>
    <dgm:pt modelId="{C542F67D-BB27-4A97-91AE-9612431B4ED9}" type="sibTrans" cxnId="{59681800-3826-4E07-9F33-89709B7D291D}">
      <dgm:prSet/>
      <dgm:spPr/>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1">
        <dgm:presLayoutVars>
          <dgm:chMax val="0"/>
          <dgm:bulletEnabled val="1"/>
        </dgm:presLayoutVars>
      </dgm:prSet>
      <dgm:spPr/>
    </dgm:pt>
    <dgm:pt modelId="{61264581-B4DC-4687-BBB9-F4A95CBBF5CD}" type="pres">
      <dgm:prSet presAssocID="{3A69CB28-4E66-471C-83A5-9EDC46CDAA74}" presName="childText" presStyleLbl="revTx" presStyleIdx="0" presStyleCnt="1">
        <dgm:presLayoutVars>
          <dgm:bulletEnabled val="1"/>
        </dgm:presLayoutVars>
      </dgm:prSet>
      <dgm:spPr/>
    </dgm:pt>
  </dgm:ptLst>
  <dgm:cxnLst>
    <dgm:cxn modelId="{59681800-3826-4E07-9F33-89709B7D291D}" srcId="{3A69CB28-4E66-471C-83A5-9EDC46CDAA74}" destId="{502B9B68-A04F-48C9-93EA-BF345B493803}" srcOrd="7" destOrd="0" parTransId="{0ADDE093-9ADF-4D0A-9C15-78E5BCA708C0}" sibTransId="{C542F67D-BB27-4A97-91AE-9612431B4ED9}"/>
    <dgm:cxn modelId="{3924B91B-75BC-4E5F-B2A6-1D3EA32DBF07}" type="presOf" srcId="{378BF55C-4939-4E41-9525-8B02DD5EFBB6}" destId="{61264581-B4DC-4687-BBB9-F4A95CBBF5CD}" srcOrd="0" destOrd="3" presId="urn:microsoft.com/office/officeart/2005/8/layout/vList2"/>
    <dgm:cxn modelId="{99BBBC20-F239-4ABA-890F-93FA40BD0659}" srcId="{3A69CB28-4E66-471C-83A5-9EDC46CDAA74}" destId="{ACB82321-A563-43BB-9576-226233B69A51}" srcOrd="0" destOrd="0" parTransId="{2F3E8E43-BE33-46B2-A552-5EF5D71CA836}" sibTransId="{78EE5E84-E84C-429E-8C16-88FD75E08DB7}"/>
    <dgm:cxn modelId="{2A39A821-5768-4B31-98A5-1AE23E8FF5B7}" type="presOf" srcId="{ACB82321-A563-43BB-9576-226233B69A51}" destId="{61264581-B4DC-4687-BBB9-F4A95CBBF5CD}" srcOrd="0" destOrd="0" presId="urn:microsoft.com/office/officeart/2005/8/layout/vList2"/>
    <dgm:cxn modelId="{1155572A-E79B-4E7B-8352-6DC239EC2A7A}" srcId="{3A69CB28-4E66-471C-83A5-9EDC46CDAA74}" destId="{7E00AD85-4ABF-4DFB-BE84-1AF6CA4D8E4C}" srcOrd="2" destOrd="0" parTransId="{729B4D3E-A55A-491D-B87B-24BD6D60D3E4}" sibTransId="{30C1257E-47B4-4CA9-959A-733C29DE1936}"/>
    <dgm:cxn modelId="{F63D9E2F-CD2E-4E5B-8018-E74EFAA2A90F}" srcId="{3A69CB28-4E66-471C-83A5-9EDC46CDAA74}" destId="{378BF55C-4939-4E41-9525-8B02DD5EFBB6}" srcOrd="3" destOrd="0" parTransId="{527A723B-3315-4503-A10D-F1C12554BCF2}" sibTransId="{E17CA443-CC18-49DB-95CE-F5096AA63FDB}"/>
    <dgm:cxn modelId="{541DF063-4E12-4D1A-83E2-2D92D493DCB2}" type="presOf" srcId="{A2CFFB62-6809-46F5-AF09-594D5AADC7FE}" destId="{61264581-B4DC-4687-BBB9-F4A95CBBF5CD}" srcOrd="0" destOrd="5" presId="urn:microsoft.com/office/officeart/2005/8/layout/vList2"/>
    <dgm:cxn modelId="{D1875946-BC0F-41A2-B2DC-D4A21C0ED120}" srcId="{3A69CB28-4E66-471C-83A5-9EDC46CDAA74}" destId="{A2CFFB62-6809-46F5-AF09-594D5AADC7FE}" srcOrd="5" destOrd="0" parTransId="{670ADEF1-D33E-4C7C-9023-CECA5EF47C85}" sibTransId="{9BD4C6E4-BEC4-49FA-9801-0DD1469DF348}"/>
    <dgm:cxn modelId="{88479076-7E83-45CA-AAD2-C129D8BE79BF}" type="presOf" srcId="{14E37814-A6F8-4907-BAA7-74BA3A50F84E}" destId="{61264581-B4DC-4687-BBB9-F4A95CBBF5CD}" srcOrd="0" destOrd="1" presId="urn:microsoft.com/office/officeart/2005/8/layout/vList2"/>
    <dgm:cxn modelId="{C955147B-CB98-4C71-93B2-9CE838833DC6}" srcId="{3A69CB28-4E66-471C-83A5-9EDC46CDAA74}" destId="{14E37814-A6F8-4907-BAA7-74BA3A50F84E}" srcOrd="1" destOrd="0" parTransId="{0FD186D1-D8DD-413D-B746-E5BB35E4AE21}" sibTransId="{70980D08-AE9D-4CA5-8F3D-9B6224A2E5A2}"/>
    <dgm:cxn modelId="{8688B47E-24D1-49EF-B03D-CD2DD28231DE}" srcId="{94F1A2CE-F4C8-4C95-AA75-87044DB23269}" destId="{3A69CB28-4E66-471C-83A5-9EDC46CDAA74}" srcOrd="0" destOrd="0" parTransId="{49922403-EAA1-4987-8C65-4540D8D12E67}" sibTransId="{4A10147D-60BA-42AE-90B9-12AF13B3F8EA}"/>
    <dgm:cxn modelId="{57E52698-5189-49B4-BE39-0435333341F7}" type="presOf" srcId="{7E00AD85-4ABF-4DFB-BE84-1AF6CA4D8E4C}" destId="{61264581-B4DC-4687-BBB9-F4A95CBBF5CD}" srcOrd="0" destOrd="2" presId="urn:microsoft.com/office/officeart/2005/8/layout/vList2"/>
    <dgm:cxn modelId="{6569ABAD-DF46-44C1-941F-5895B852BA53}" type="presOf" srcId="{502B9B68-A04F-48C9-93EA-BF345B493803}" destId="{61264581-B4DC-4687-BBB9-F4A95CBBF5CD}" srcOrd="0" destOrd="7" presId="urn:microsoft.com/office/officeart/2005/8/layout/vList2"/>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55B9C6DA-6DF5-435B-8557-A30846F26433}" type="presOf" srcId="{474E57DA-EB03-44A9-A2B0-60C096E69795}" destId="{61264581-B4DC-4687-BBB9-F4A95CBBF5CD}" srcOrd="0" destOrd="4" presId="urn:microsoft.com/office/officeart/2005/8/layout/vList2"/>
    <dgm:cxn modelId="{2E38CCE2-ECD2-4084-9BCD-FE25CCA6299F}" type="presOf" srcId="{17646CE7-75F6-4448-9E43-2AE1F6152130}" destId="{61264581-B4DC-4687-BBB9-F4A95CBBF5CD}" srcOrd="0" destOrd="6" presId="urn:microsoft.com/office/officeart/2005/8/layout/vList2"/>
    <dgm:cxn modelId="{402C09E3-1072-4A36-98F0-1F455B91C3C8}" srcId="{3A69CB28-4E66-471C-83A5-9EDC46CDAA74}" destId="{474E57DA-EB03-44A9-A2B0-60C096E69795}" srcOrd="4" destOrd="0" parTransId="{84807D5A-6B19-472E-9572-7337163A30E1}" sibTransId="{CAAE0060-C412-4CF2-8DB5-971F715B0FB3}"/>
    <dgm:cxn modelId="{9736F1FB-1DD5-4E32-B5A5-8D10A8E0391E}" srcId="{3A69CB28-4E66-471C-83A5-9EDC46CDAA74}" destId="{17646CE7-75F6-4448-9E43-2AE1F6152130}" srcOrd="6" destOrd="0" parTransId="{1390382F-60A2-4DFD-8661-81855DB738BA}" sibTransId="{BC2BEB2D-35F6-4B21-912F-C188B6751724}"/>
    <dgm:cxn modelId="{17780130-3D3C-45F3-9559-57E442415817}" type="presParOf" srcId="{91C8D115-B1F3-4E04-9AA8-445CACDC6E78}" destId="{AB25EA7D-DE5B-41CB-944F-792028C22247}" srcOrd="0" destOrd="0" presId="urn:microsoft.com/office/officeart/2005/8/layout/vList2"/>
    <dgm:cxn modelId="{9B35D940-23DA-4CDE-B885-F2C10B3F2CD7}" type="presParOf" srcId="{91C8D115-B1F3-4E04-9AA8-445CACDC6E78}" destId="{61264581-B4DC-4687-BBB9-F4A95CBBF5CD}"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Identify schedule changes to school schedule that support onsite corona capacity.</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04F345CC-EA55-4549-ADFF-D35D3A10E14D}">
      <dgm:prSet/>
      <dgm:spPr/>
      <dgm:t>
        <a:bodyPr/>
        <a:lstStyle/>
        <a:p>
          <a:r>
            <a:rPr lang="en-US" sz="1700" b="0" i="0" u="none" kern="1200"/>
            <a:t>Explore pros and cons of half day schedules  hybrid of in school and on-line learning, reassignment to low utilized schools. </a:t>
          </a:r>
          <a:endParaRPr lang="en-US" sz="1700" kern="1200"/>
        </a:p>
      </dgm:t>
    </dgm:pt>
    <dgm:pt modelId="{43557579-448D-4C33-B31A-0994DA21838C}" type="parTrans" cxnId="{CF46FA55-8626-425C-85A9-72258E595FBD}">
      <dgm:prSet/>
      <dgm:spPr/>
      <dgm:t>
        <a:bodyPr/>
        <a:lstStyle/>
        <a:p>
          <a:endParaRPr lang="en-US"/>
        </a:p>
      </dgm:t>
    </dgm:pt>
    <dgm:pt modelId="{AB214E9C-C87D-4D48-8540-C067E7B01DB5}" type="sibTrans" cxnId="{CF46FA55-8626-425C-85A9-72258E595FBD}">
      <dgm:prSet/>
      <dgm:spPr/>
      <dgm:t>
        <a:bodyPr/>
        <a:lstStyle/>
        <a:p>
          <a:endParaRPr lang="en-US"/>
        </a:p>
      </dgm:t>
    </dgm:pt>
    <dgm:pt modelId="{07F1D65B-4034-4773-B040-022F47E8EAE1}">
      <dgm:prSet custT="1"/>
      <dgm:spPr/>
      <dgm:t>
        <a:bodyPr/>
        <a:lstStyle/>
        <a:p>
          <a:r>
            <a:rPr lang="en-US" sz="1700" b="0" i="0" u="none" kern="1200"/>
            <a:t>Explore pros and cons of split enrollment days some students at school MWF and other students in school Tu/</a:t>
          </a:r>
          <a:r>
            <a:rPr lang="en-US" sz="1700" b="0" i="0" u="none" kern="1200" err="1"/>
            <a:t>Thr</a:t>
          </a:r>
          <a:r>
            <a:rPr lang="en-US" sz="1700" b="0" i="0" u="none" kern="1200"/>
            <a:t>; and alternate 3 and 2 day weeks: </a:t>
          </a:r>
          <a:r>
            <a:rPr lang="en-US" sz="1700" b="1" i="0" u="none" kern="1200" err="1">
              <a:solidFill>
                <a:srgbClr val="FF9900"/>
              </a:solidFill>
              <a:latin typeface="Calibri"/>
              <a:ea typeface="+mn-ea"/>
              <a:cs typeface="+mn-cs"/>
            </a:rPr>
            <a:t>e.</a:t>
          </a:r>
          <a:r>
            <a:rPr lang="en-US" sz="1700" b="1" i="0" u="none" kern="1200" err="1">
              <a:solidFill>
                <a:srgbClr val="FF9900"/>
              </a:solidFill>
            </a:rPr>
            <a:t>g</a:t>
          </a:r>
          <a:r>
            <a:rPr lang="en-US" sz="1700" b="1" i="0" u="none" kern="1200">
              <a:solidFill>
                <a:srgbClr val="FF9900"/>
              </a:solidFill>
            </a:rPr>
            <a:t>, A-day, B-day format</a:t>
          </a:r>
          <a:endParaRPr lang="en-US" sz="1700" b="1" kern="1200">
            <a:solidFill>
              <a:srgbClr val="FF9900"/>
            </a:solidFill>
          </a:endParaRPr>
        </a:p>
      </dgm:t>
    </dgm:pt>
    <dgm:pt modelId="{8C68C5BA-7F53-491F-A009-445CFF750A58}" type="parTrans" cxnId="{86EF4B68-C983-40E4-B57A-6183D63C68CF}">
      <dgm:prSet/>
      <dgm:spPr/>
      <dgm:t>
        <a:bodyPr/>
        <a:lstStyle/>
        <a:p>
          <a:endParaRPr lang="en-US"/>
        </a:p>
      </dgm:t>
    </dgm:pt>
    <dgm:pt modelId="{288F6358-A63B-45EA-A908-F61AF6677C8A}" type="sibTrans" cxnId="{86EF4B68-C983-40E4-B57A-6183D63C68CF}">
      <dgm:prSet/>
      <dgm:spPr/>
      <dgm:t>
        <a:bodyPr/>
        <a:lstStyle/>
        <a:p>
          <a:endParaRPr lang="en-US"/>
        </a:p>
      </dgm:t>
    </dgm:pt>
    <dgm:pt modelId="{5CCB3BDE-D3D3-435C-B57A-6898FD50BDF5}">
      <dgm:prSet/>
      <dgm:spPr/>
      <dgm:t>
        <a:bodyPr/>
        <a:lstStyle/>
        <a:p>
          <a:r>
            <a:rPr lang="en-US" sz="1700" b="0" i="0" u="none" kern="1200"/>
            <a:t>Explore pros and cons of 4 day school week with one day online learning--increasing school capacity by 20%</a:t>
          </a:r>
          <a:endParaRPr lang="en-US" sz="1700" kern="1200"/>
        </a:p>
      </dgm:t>
    </dgm:pt>
    <dgm:pt modelId="{2F1B414E-C896-42C0-9DF1-D51274DFC4E4}" type="parTrans" cxnId="{FFE2211B-561F-4E42-9A35-CAD2289B6E4C}">
      <dgm:prSet/>
      <dgm:spPr/>
      <dgm:t>
        <a:bodyPr/>
        <a:lstStyle/>
        <a:p>
          <a:endParaRPr lang="en-US"/>
        </a:p>
      </dgm:t>
    </dgm:pt>
    <dgm:pt modelId="{70357600-60E6-41D2-A21B-DCC754C035D7}" type="sibTrans" cxnId="{FFE2211B-561F-4E42-9A35-CAD2289B6E4C}">
      <dgm:prSet/>
      <dgm:spPr/>
      <dgm:t>
        <a:bodyPr/>
        <a:lstStyle/>
        <a:p>
          <a:endParaRPr lang="en-US"/>
        </a:p>
      </dgm:t>
    </dgm:pt>
    <dgm:pt modelId="{5AD2763B-435E-41A9-8AC0-7FDF1F5D9D9D}">
      <dgm:prSet/>
      <dgm:spPr/>
      <dgm:t>
        <a:bodyPr/>
        <a:lstStyle/>
        <a:p>
          <a:r>
            <a:rPr lang="en-US" sz="1700" b="0" i="0" u="none" kern="1200"/>
            <a:t>Estimate the staffing required to operate at recommended levels of social distancing for each scenario at HS, MS, and ES levels.</a:t>
          </a:r>
          <a:endParaRPr lang="en-US" sz="1700" kern="1200"/>
        </a:p>
      </dgm:t>
    </dgm:pt>
    <dgm:pt modelId="{AB0DF9D0-5EDD-4735-9C29-E9C8F5119D62}" type="parTrans" cxnId="{4A0F7A4E-8B01-4211-AB9E-CF109842D628}">
      <dgm:prSet/>
      <dgm:spPr/>
      <dgm:t>
        <a:bodyPr/>
        <a:lstStyle/>
        <a:p>
          <a:endParaRPr lang="en-US"/>
        </a:p>
      </dgm:t>
    </dgm:pt>
    <dgm:pt modelId="{34EDF5F7-36FD-4C8A-90B4-68CF4FB8B612}" type="sibTrans" cxnId="{4A0F7A4E-8B01-4211-AB9E-CF109842D628}">
      <dgm:prSet/>
      <dgm:spPr/>
      <dgm:t>
        <a:bodyPr/>
        <a:lstStyle/>
        <a:p>
          <a:endParaRPr lang="en-US"/>
        </a:p>
      </dgm:t>
    </dgm:pt>
    <dgm:pt modelId="{68648356-CDEB-45E0-8B80-6BA1573822B1}">
      <dgm:prSet/>
      <dgm:spPr/>
      <dgm:t>
        <a:bodyPr/>
        <a:lstStyle/>
        <a:p>
          <a:r>
            <a:rPr lang="en-US" sz="1700" b="1" kern="1200">
              <a:solidFill>
                <a:srgbClr val="FF9900"/>
              </a:solidFill>
            </a:rPr>
            <a:t>Explore the possibility of extending the length of the school day or year for staff as you have students attend for a portion of the day and rotate</a:t>
          </a:r>
        </a:p>
      </dgm:t>
    </dgm:pt>
    <dgm:pt modelId="{E7A8951E-1459-4EA9-99E5-927CBF8F8217}" type="parTrans" cxnId="{BA30B018-55BD-4EE0-A864-51F22E2A8ED4}">
      <dgm:prSet/>
      <dgm:spPr/>
      <dgm:t>
        <a:bodyPr/>
        <a:lstStyle/>
        <a:p>
          <a:endParaRPr lang="en-US"/>
        </a:p>
      </dgm:t>
    </dgm:pt>
    <dgm:pt modelId="{16C36A40-8B00-4A0C-8B55-085795FB34B1}" type="sibTrans" cxnId="{BA30B018-55BD-4EE0-A864-51F22E2A8ED4}">
      <dgm:prSet/>
      <dgm:spPr/>
      <dgm:t>
        <a:bodyPr/>
        <a:lstStyle/>
        <a:p>
          <a:endParaRPr lang="en-US"/>
        </a:p>
      </dgm:t>
    </dgm:pt>
    <dgm:pt modelId="{E99C932A-1303-4AC4-98B5-7C21891F51AD}">
      <dgm:prSet/>
      <dgm:spPr/>
      <dgm:t>
        <a:bodyPr/>
        <a:lstStyle/>
        <a:p>
          <a:r>
            <a:rPr lang="en-US" sz="1700" b="1" kern="1200">
              <a:solidFill>
                <a:srgbClr val="FF9900"/>
              </a:solidFill>
            </a:rPr>
            <a:t>If considering a strategy where only a portion of students attend school each day, identify potential locations for childcare / online learning and recess to allow parents to return to work as possible</a:t>
          </a:r>
        </a:p>
      </dgm:t>
    </dgm:pt>
    <dgm:pt modelId="{5C4BB3D7-FB45-4759-AF9B-4E0C75DE7D8E}" type="parTrans" cxnId="{1E13E95C-4E05-478D-A740-9D99A43F6C4D}">
      <dgm:prSet/>
      <dgm:spPr/>
      <dgm:t>
        <a:bodyPr/>
        <a:lstStyle/>
        <a:p>
          <a:endParaRPr lang="en-US"/>
        </a:p>
      </dgm:t>
    </dgm:pt>
    <dgm:pt modelId="{E648C0BA-0197-4042-A6D1-88FCF27C5DB2}" type="sibTrans" cxnId="{1E13E95C-4E05-478D-A740-9D99A43F6C4D}">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1">
        <dgm:presLayoutVars>
          <dgm:chMax val="0"/>
          <dgm:bulletEnabled val="1"/>
        </dgm:presLayoutVars>
      </dgm:prSet>
      <dgm:spPr/>
    </dgm:pt>
    <dgm:pt modelId="{F74CC1EB-2185-44EF-8045-78673DAC2AFB}" type="pres">
      <dgm:prSet presAssocID="{3A69CB28-4E66-471C-83A5-9EDC46CDAA74}" presName="childText" presStyleLbl="revTx" presStyleIdx="0" presStyleCnt="1">
        <dgm:presLayoutVars>
          <dgm:bulletEnabled val="1"/>
        </dgm:presLayoutVars>
      </dgm:prSet>
      <dgm:spPr/>
    </dgm:pt>
  </dgm:ptLst>
  <dgm:cxnLst>
    <dgm:cxn modelId="{D1BA1913-BD7C-402F-9CEB-71B649E2EF31}" type="presOf" srcId="{07F1D65B-4034-4773-B040-022F47E8EAE1}" destId="{F74CC1EB-2185-44EF-8045-78673DAC2AFB}" srcOrd="0" destOrd="1" presId="urn:microsoft.com/office/officeart/2005/8/layout/vList2"/>
    <dgm:cxn modelId="{BA30B018-55BD-4EE0-A864-51F22E2A8ED4}" srcId="{3A69CB28-4E66-471C-83A5-9EDC46CDAA74}" destId="{68648356-CDEB-45E0-8B80-6BA1573822B1}" srcOrd="4" destOrd="0" parTransId="{E7A8951E-1459-4EA9-99E5-927CBF8F8217}" sibTransId="{16C36A40-8B00-4A0C-8B55-085795FB34B1}"/>
    <dgm:cxn modelId="{FFE2211B-561F-4E42-9A35-CAD2289B6E4C}" srcId="{3A69CB28-4E66-471C-83A5-9EDC46CDAA74}" destId="{5CCB3BDE-D3D3-435C-B57A-6898FD50BDF5}" srcOrd="2" destOrd="0" parTransId="{2F1B414E-C896-42C0-9DF1-D51274DFC4E4}" sibTransId="{70357600-60E6-41D2-A21B-DCC754C035D7}"/>
    <dgm:cxn modelId="{F905EF3F-4C94-44FC-B926-EC8EAF1535D2}" type="presOf" srcId="{68648356-CDEB-45E0-8B80-6BA1573822B1}" destId="{F74CC1EB-2185-44EF-8045-78673DAC2AFB}" srcOrd="0" destOrd="4" presId="urn:microsoft.com/office/officeart/2005/8/layout/vList2"/>
    <dgm:cxn modelId="{1E13E95C-4E05-478D-A740-9D99A43F6C4D}" srcId="{3A69CB28-4E66-471C-83A5-9EDC46CDAA74}" destId="{E99C932A-1303-4AC4-98B5-7C21891F51AD}" srcOrd="5" destOrd="0" parTransId="{5C4BB3D7-FB45-4759-AF9B-4E0C75DE7D8E}" sibTransId="{E648C0BA-0197-4042-A6D1-88FCF27C5DB2}"/>
    <dgm:cxn modelId="{AC30E25E-E188-4E9A-A8E7-CB6C105A80D3}" type="presOf" srcId="{5AD2763B-435E-41A9-8AC0-7FDF1F5D9D9D}" destId="{F74CC1EB-2185-44EF-8045-78673DAC2AFB}" srcOrd="0" destOrd="3" presId="urn:microsoft.com/office/officeart/2005/8/layout/vList2"/>
    <dgm:cxn modelId="{86EF4B68-C983-40E4-B57A-6183D63C68CF}" srcId="{3A69CB28-4E66-471C-83A5-9EDC46CDAA74}" destId="{07F1D65B-4034-4773-B040-022F47E8EAE1}" srcOrd="1" destOrd="0" parTransId="{8C68C5BA-7F53-491F-A009-445CFF750A58}" sibTransId="{288F6358-A63B-45EA-A908-F61AF6677C8A}"/>
    <dgm:cxn modelId="{C249FF6D-1999-453E-9EFF-22EDBE826E16}" type="presOf" srcId="{5CCB3BDE-D3D3-435C-B57A-6898FD50BDF5}" destId="{F74CC1EB-2185-44EF-8045-78673DAC2AFB}" srcOrd="0" destOrd="2" presId="urn:microsoft.com/office/officeart/2005/8/layout/vList2"/>
    <dgm:cxn modelId="{4A0F7A4E-8B01-4211-AB9E-CF109842D628}" srcId="{3A69CB28-4E66-471C-83A5-9EDC46CDAA74}" destId="{5AD2763B-435E-41A9-8AC0-7FDF1F5D9D9D}" srcOrd="3" destOrd="0" parTransId="{AB0DF9D0-5EDD-4735-9C29-E9C8F5119D62}" sibTransId="{34EDF5F7-36FD-4C8A-90B4-68CF4FB8B612}"/>
    <dgm:cxn modelId="{CF46FA55-8626-425C-85A9-72258E595FBD}" srcId="{3A69CB28-4E66-471C-83A5-9EDC46CDAA74}" destId="{04F345CC-EA55-4549-ADFF-D35D3A10E14D}" srcOrd="0" destOrd="0" parTransId="{43557579-448D-4C33-B31A-0994DA21838C}" sibTransId="{AB214E9C-C87D-4D48-8540-C067E7B01DB5}"/>
    <dgm:cxn modelId="{8688B47E-24D1-49EF-B03D-CD2DD28231DE}" srcId="{94F1A2CE-F4C8-4C95-AA75-87044DB23269}" destId="{3A69CB28-4E66-471C-83A5-9EDC46CDAA74}" srcOrd="0" destOrd="0" parTransId="{49922403-EAA1-4987-8C65-4540D8D12E67}" sibTransId="{4A10147D-60BA-42AE-90B9-12AF13B3F8EA}"/>
    <dgm:cxn modelId="{E37E418F-0C33-45D6-9BE1-72AA66320CDC}" type="presOf" srcId="{04F345CC-EA55-4549-ADFF-D35D3A10E14D}" destId="{F74CC1EB-2185-44EF-8045-78673DAC2AFB}" srcOrd="0" destOrd="0" presId="urn:microsoft.com/office/officeart/2005/8/layout/vList2"/>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D88F74FE-2C89-4E2C-9F75-731FA4284B52}" type="presOf" srcId="{E99C932A-1303-4AC4-98B5-7C21891F51AD}" destId="{F74CC1EB-2185-44EF-8045-78673DAC2AFB}" srcOrd="0" destOrd="5" presId="urn:microsoft.com/office/officeart/2005/8/layout/vList2"/>
    <dgm:cxn modelId="{17780130-3D3C-45F3-9559-57E442415817}" type="presParOf" srcId="{91C8D115-B1F3-4E04-9AA8-445CACDC6E78}" destId="{AB25EA7D-DE5B-41CB-944F-792028C22247}" srcOrd="0" destOrd="0" presId="urn:microsoft.com/office/officeart/2005/8/layout/vList2"/>
    <dgm:cxn modelId="{0CE0BA7B-BD37-4FE1-8FB4-E4C3ACB22B49}" type="presParOf" srcId="{91C8D115-B1F3-4E04-9AA8-445CACDC6E78}" destId="{F74CC1EB-2185-44EF-8045-78673DAC2AFB}"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E298BD4D-6F7F-497A-95C9-BCC07DE5E285}">
      <dgm:prSet/>
      <dgm:spPr/>
      <dgm:t>
        <a:bodyPr/>
        <a:lstStyle/>
        <a:p>
          <a:r>
            <a:rPr lang="en-US" b="0" i="0" u="none"/>
            <a:t>Identify student assignment changes that support onsite corona capacity.</a:t>
          </a:r>
        </a:p>
      </dgm:t>
    </dgm:pt>
    <dgm:pt modelId="{192DDD61-29B2-449E-A0C7-D54A9FFA79A0}" type="parTrans" cxnId="{7125D6A9-97A6-4520-97D8-30D21874D0F1}">
      <dgm:prSet/>
      <dgm:spPr/>
      <dgm:t>
        <a:bodyPr/>
        <a:lstStyle/>
        <a:p>
          <a:endParaRPr lang="en-US"/>
        </a:p>
      </dgm:t>
    </dgm:pt>
    <dgm:pt modelId="{95CA42ED-9056-4680-9D38-4E614820B754}" type="sibTrans" cxnId="{7125D6A9-97A6-4520-97D8-30D21874D0F1}">
      <dgm:prSet/>
      <dgm:spPr/>
      <dgm:t>
        <a:bodyPr/>
        <a:lstStyle/>
        <a:p>
          <a:endParaRPr lang="en-US"/>
        </a:p>
      </dgm:t>
    </dgm:pt>
    <dgm:pt modelId="{767D25F8-07B8-4DCE-9077-BCA7F3801FCB}">
      <dgm:prSet/>
      <dgm:spPr/>
      <dgm:t>
        <a:bodyPr/>
        <a:lstStyle/>
        <a:p>
          <a:r>
            <a:rPr lang="en-US" b="0" i="0" u="none"/>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a:p>
      </dgm:t>
    </dgm:pt>
    <dgm:pt modelId="{D2EFADBC-E1A4-4338-96A9-F386691B5043}" type="parTrans" cxnId="{CC36CECE-A72C-46E5-93ED-558975F5C89F}">
      <dgm:prSet/>
      <dgm:spPr/>
      <dgm:t>
        <a:bodyPr/>
        <a:lstStyle/>
        <a:p>
          <a:endParaRPr lang="en-US"/>
        </a:p>
      </dgm:t>
    </dgm:pt>
    <dgm:pt modelId="{3E0BA7C7-E77C-42AA-A340-DDE6DE2F54AB}" type="sibTrans" cxnId="{CC36CECE-A72C-46E5-93ED-558975F5C89F}">
      <dgm:prSet/>
      <dgm:spPr/>
      <dgm:t>
        <a:bodyPr/>
        <a:lstStyle/>
        <a:p>
          <a:endParaRPr lang="en-US"/>
        </a:p>
      </dgm:t>
    </dgm:pt>
    <dgm:pt modelId="{C0CE0417-FBFE-4BBE-A6AC-4ABBBE0891C3}">
      <dgm:prSet/>
      <dgm:spPr/>
      <dgm:t>
        <a:bodyPr/>
        <a:lstStyle/>
        <a:p>
          <a:r>
            <a:rPr lang="en-US" b="0" i="0" u="none"/>
            <a:t>Estimate the number of students who would need to be reassigned at recommended levels of social distancing.</a:t>
          </a:r>
          <a:endParaRPr lang="en-US"/>
        </a:p>
      </dgm:t>
    </dgm:pt>
    <dgm:pt modelId="{04A72758-E659-4730-8562-A709D802054A}" type="parTrans" cxnId="{B7C37B92-79B5-4974-BFFA-BBB8FFF1BFF9}">
      <dgm:prSet/>
      <dgm:spPr/>
      <dgm:t>
        <a:bodyPr/>
        <a:lstStyle/>
        <a:p>
          <a:endParaRPr lang="en-US"/>
        </a:p>
      </dgm:t>
    </dgm:pt>
    <dgm:pt modelId="{40F3D152-1B29-4F52-86C8-DD7A480EF3B0}" type="sibTrans" cxnId="{B7C37B92-79B5-4974-BFFA-BBB8FFF1BFF9}">
      <dgm:prSet/>
      <dgm:spPr/>
      <dgm:t>
        <a:bodyPr/>
        <a:lstStyle/>
        <a:p>
          <a:endParaRPr lang="en-US"/>
        </a:p>
      </dgm:t>
    </dgm:pt>
    <dgm:pt modelId="{00983D55-6DA5-4F9D-8D92-DEA939D78311}">
      <dgm:prSet/>
      <dgm:spPr/>
      <dgm:t>
        <a:bodyPr/>
        <a:lstStyle/>
        <a:p>
          <a:r>
            <a:rPr lang="en-US" b="0" i="0" u="none"/>
            <a:t>Evaluate transportation impact including capacity, schedule, and costs associated with social distancing schedule and student assignment proposals.</a:t>
          </a:r>
          <a:endParaRPr lang="en-US"/>
        </a:p>
      </dgm:t>
    </dgm:pt>
    <dgm:pt modelId="{1AA37F6F-6FC4-4611-B092-997254DAF8AE}" type="parTrans" cxnId="{810F3FB1-1631-470F-A7D9-3A7505890EB9}">
      <dgm:prSet/>
      <dgm:spPr/>
      <dgm:t>
        <a:bodyPr/>
        <a:lstStyle/>
        <a:p>
          <a:endParaRPr lang="en-US"/>
        </a:p>
      </dgm:t>
    </dgm:pt>
    <dgm:pt modelId="{0FEC13E9-E34E-4ED5-8698-5A67430DA76F}" type="sibTrans" cxnId="{810F3FB1-1631-470F-A7D9-3A7505890EB9}">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64FB7F17-8E4E-4BD6-AF91-A00ACB08C056}" type="pres">
      <dgm:prSet presAssocID="{E298BD4D-6F7F-497A-95C9-BCC07DE5E285}" presName="parentText" presStyleLbl="node1" presStyleIdx="0" presStyleCnt="1">
        <dgm:presLayoutVars>
          <dgm:chMax val="0"/>
          <dgm:bulletEnabled val="1"/>
        </dgm:presLayoutVars>
      </dgm:prSet>
      <dgm:spPr/>
    </dgm:pt>
    <dgm:pt modelId="{6513FF26-6BE5-4620-BB98-C46BF0242BBC}" type="pres">
      <dgm:prSet presAssocID="{E298BD4D-6F7F-497A-95C9-BCC07DE5E285}" presName="childText" presStyleLbl="revTx" presStyleIdx="0" presStyleCnt="1">
        <dgm:presLayoutVars>
          <dgm:bulletEnabled val="1"/>
        </dgm:presLayoutVars>
      </dgm:prSet>
      <dgm:spPr/>
    </dgm:pt>
  </dgm:ptLst>
  <dgm:cxnLst>
    <dgm:cxn modelId="{1735840A-0725-45A6-97AF-887B4E501725}" type="presOf" srcId="{00983D55-6DA5-4F9D-8D92-DEA939D78311}" destId="{6513FF26-6BE5-4620-BB98-C46BF0242BBC}" srcOrd="0" destOrd="2" presId="urn:microsoft.com/office/officeart/2005/8/layout/vList2"/>
    <dgm:cxn modelId="{74CA8631-36F4-4D03-A72C-95B6437015E8}" type="presOf" srcId="{E298BD4D-6F7F-497A-95C9-BCC07DE5E285}" destId="{64FB7F17-8E4E-4BD6-AF91-A00ACB08C056}" srcOrd="0" destOrd="0" presId="urn:microsoft.com/office/officeart/2005/8/layout/vList2"/>
    <dgm:cxn modelId="{2327C260-7DDF-45BF-B172-19F9E2C8A43F}" type="presOf" srcId="{767D25F8-07B8-4DCE-9077-BCA7F3801FCB}" destId="{6513FF26-6BE5-4620-BB98-C46BF0242BBC}" srcOrd="0" destOrd="0" presId="urn:microsoft.com/office/officeart/2005/8/layout/vList2"/>
    <dgm:cxn modelId="{B7C37B92-79B5-4974-BFFA-BBB8FFF1BFF9}" srcId="{E298BD4D-6F7F-497A-95C9-BCC07DE5E285}" destId="{C0CE0417-FBFE-4BBE-A6AC-4ABBBE0891C3}" srcOrd="1" destOrd="0" parTransId="{04A72758-E659-4730-8562-A709D802054A}" sibTransId="{40F3D152-1B29-4F52-86C8-DD7A480EF3B0}"/>
    <dgm:cxn modelId="{7125D6A9-97A6-4520-97D8-30D21874D0F1}" srcId="{94F1A2CE-F4C8-4C95-AA75-87044DB23269}" destId="{E298BD4D-6F7F-497A-95C9-BCC07DE5E285}" srcOrd="0" destOrd="0" parTransId="{192DDD61-29B2-449E-A0C7-D54A9FFA79A0}" sibTransId="{95CA42ED-9056-4680-9D38-4E614820B754}"/>
    <dgm:cxn modelId="{73E0F6AF-AD91-430E-A2F4-48832C95757A}" type="presOf" srcId="{94F1A2CE-F4C8-4C95-AA75-87044DB23269}" destId="{91C8D115-B1F3-4E04-9AA8-445CACDC6E78}" srcOrd="0" destOrd="0" presId="urn:microsoft.com/office/officeart/2005/8/layout/vList2"/>
    <dgm:cxn modelId="{810F3FB1-1631-470F-A7D9-3A7505890EB9}" srcId="{E298BD4D-6F7F-497A-95C9-BCC07DE5E285}" destId="{00983D55-6DA5-4F9D-8D92-DEA939D78311}" srcOrd="2" destOrd="0" parTransId="{1AA37F6F-6FC4-4611-B092-997254DAF8AE}" sibTransId="{0FEC13E9-E34E-4ED5-8698-5A67430DA76F}"/>
    <dgm:cxn modelId="{CC36CECE-A72C-46E5-93ED-558975F5C89F}" srcId="{E298BD4D-6F7F-497A-95C9-BCC07DE5E285}" destId="{767D25F8-07B8-4DCE-9077-BCA7F3801FCB}" srcOrd="0" destOrd="0" parTransId="{D2EFADBC-E1A4-4338-96A9-F386691B5043}" sibTransId="{3E0BA7C7-E77C-42AA-A340-DDE6DE2F54AB}"/>
    <dgm:cxn modelId="{112185EF-0EDB-4E50-8CB5-2F12FC47B3FA}" type="presOf" srcId="{C0CE0417-FBFE-4BBE-A6AC-4ABBBE0891C3}" destId="{6513FF26-6BE5-4620-BB98-C46BF0242BBC}" srcOrd="0" destOrd="1" presId="urn:microsoft.com/office/officeart/2005/8/layout/vList2"/>
    <dgm:cxn modelId="{97D2FCEF-94E2-4B26-B322-591B9DBF59D0}" type="presParOf" srcId="{91C8D115-B1F3-4E04-9AA8-445CACDC6E78}" destId="{64FB7F17-8E4E-4BD6-AF91-A00ACB08C056}" srcOrd="0" destOrd="0" presId="urn:microsoft.com/office/officeart/2005/8/layout/vList2"/>
    <dgm:cxn modelId="{471A2552-C7CF-4AD5-8746-609417C4A928}" type="presParOf" srcId="{91C8D115-B1F3-4E04-9AA8-445CACDC6E78}" destId="{6513FF26-6BE5-4620-BB98-C46BF0242BB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E298BD4D-6F7F-497A-95C9-BCC07DE5E285}">
      <dgm:prSet/>
      <dgm:spPr/>
      <dgm:t>
        <a:bodyPr/>
        <a:lstStyle/>
        <a:p>
          <a:r>
            <a:rPr lang="en-US" b="0" i="0" u="none"/>
            <a:t>All facility solutions have associated operational implications that may require rethinking a strategy</a:t>
          </a:r>
        </a:p>
      </dgm:t>
    </dgm:pt>
    <dgm:pt modelId="{192DDD61-29B2-449E-A0C7-D54A9FFA79A0}" type="parTrans" cxnId="{7125D6A9-97A6-4520-97D8-30D21874D0F1}">
      <dgm:prSet/>
      <dgm:spPr/>
      <dgm:t>
        <a:bodyPr/>
        <a:lstStyle/>
        <a:p>
          <a:endParaRPr lang="en-US"/>
        </a:p>
      </dgm:t>
    </dgm:pt>
    <dgm:pt modelId="{95CA42ED-9056-4680-9D38-4E614820B754}" type="sibTrans" cxnId="{7125D6A9-97A6-4520-97D8-30D21874D0F1}">
      <dgm:prSet/>
      <dgm:spPr/>
      <dgm:t>
        <a:bodyPr/>
        <a:lstStyle/>
        <a:p>
          <a:endParaRPr lang="en-US"/>
        </a:p>
      </dgm:t>
    </dgm:pt>
    <dgm:pt modelId="{767D25F8-07B8-4DCE-9077-BCA7F3801FCB}">
      <dgm:prSet/>
      <dgm:spPr/>
      <dgm:t>
        <a:bodyPr/>
        <a:lstStyle/>
        <a:p>
          <a:r>
            <a:rPr lang="en-US" b="0" i="0" u="none"/>
            <a:t>Transportation requirements will be key particularly when long-commutes are unavoidable</a:t>
          </a:r>
          <a:endParaRPr lang="en-US"/>
        </a:p>
      </dgm:t>
    </dgm:pt>
    <dgm:pt modelId="{D2EFADBC-E1A4-4338-96A9-F386691B5043}" type="parTrans" cxnId="{CC36CECE-A72C-46E5-93ED-558975F5C89F}">
      <dgm:prSet/>
      <dgm:spPr/>
      <dgm:t>
        <a:bodyPr/>
        <a:lstStyle/>
        <a:p>
          <a:endParaRPr lang="en-US"/>
        </a:p>
      </dgm:t>
    </dgm:pt>
    <dgm:pt modelId="{3E0BA7C7-E77C-42AA-A340-DDE6DE2F54AB}" type="sibTrans" cxnId="{CC36CECE-A72C-46E5-93ED-558975F5C89F}">
      <dgm:prSet/>
      <dgm:spPr/>
      <dgm:t>
        <a:bodyPr/>
        <a:lstStyle/>
        <a:p>
          <a:endParaRPr lang="en-US"/>
        </a:p>
      </dgm:t>
    </dgm:pt>
    <dgm:pt modelId="{523022AB-6177-41C8-AB7D-B17ACA89BA54}">
      <dgm:prSet/>
      <dgm:spPr/>
      <dgm:t>
        <a:bodyPr/>
        <a:lstStyle/>
        <a:p>
          <a:r>
            <a:rPr lang="en-US"/>
            <a:t>Maintaining fidelity of the strategies decided in an open campus environment (i.e., preventing the public from entering campus and engaging in behaviors contrary to your distancing and hygiene strategies)</a:t>
          </a:r>
        </a:p>
      </dgm:t>
    </dgm:pt>
    <dgm:pt modelId="{6CC01775-D731-4512-BD66-975C937FDB6C}" type="parTrans" cxnId="{93C38F9B-C4C6-4A45-92ED-8E5B7460F9F6}">
      <dgm:prSet/>
      <dgm:spPr/>
      <dgm:t>
        <a:bodyPr/>
        <a:lstStyle/>
        <a:p>
          <a:endParaRPr lang="en-US"/>
        </a:p>
      </dgm:t>
    </dgm:pt>
    <dgm:pt modelId="{27AA39FF-968E-4465-876A-DF1B4CBCD33C}" type="sibTrans" cxnId="{93C38F9B-C4C6-4A45-92ED-8E5B7460F9F6}">
      <dgm:prSet/>
      <dgm:spPr/>
      <dgm:t>
        <a:bodyPr/>
        <a:lstStyle/>
        <a:p>
          <a:endParaRPr lang="en-US"/>
        </a:p>
      </dgm:t>
    </dgm:pt>
    <dgm:pt modelId="{AC6E9972-A637-4E5E-BB6A-9934102D2225}">
      <dgm:prSet/>
      <dgm:spPr/>
      <dgm:t>
        <a:bodyPr/>
        <a:lstStyle/>
        <a:p>
          <a:r>
            <a:rPr lang="en-US"/>
            <a:t>The more PPE and physical barriers in place, the greater the probable educational and psychological impact</a:t>
          </a:r>
        </a:p>
      </dgm:t>
    </dgm:pt>
    <dgm:pt modelId="{D9626147-F4E9-4028-87BC-5C402B19A635}" type="parTrans" cxnId="{A50753B9-10B6-421F-B7B1-0C6F8CAF2305}">
      <dgm:prSet/>
      <dgm:spPr/>
      <dgm:t>
        <a:bodyPr/>
        <a:lstStyle/>
        <a:p>
          <a:endParaRPr lang="en-US"/>
        </a:p>
      </dgm:t>
    </dgm:pt>
    <dgm:pt modelId="{467F3348-1717-4F96-8067-5435DF6929AF}" type="sibTrans" cxnId="{A50753B9-10B6-421F-B7B1-0C6F8CAF2305}">
      <dgm:prSet/>
      <dgm:spPr/>
      <dgm:t>
        <a:bodyPr/>
        <a:lstStyle/>
        <a:p>
          <a:endParaRPr lang="en-US"/>
        </a:p>
      </dgm:t>
    </dgm:pt>
    <dgm:pt modelId="{E6A5B031-2948-4954-A8D2-2BBB59A2261C}">
      <dgm:prSet/>
      <dgm:spPr/>
      <dgm:t>
        <a:bodyPr/>
        <a:lstStyle/>
        <a:p>
          <a:r>
            <a:rPr lang="en-US"/>
            <a:t>Strategy for on-boarding volunteers</a:t>
          </a:r>
        </a:p>
      </dgm:t>
    </dgm:pt>
    <dgm:pt modelId="{E6BFBC5A-3254-44FD-80A4-EEF58ED4A4DE}" type="parTrans" cxnId="{B4F493BC-AFA9-468F-8366-BE2F6BF8F5DE}">
      <dgm:prSet/>
      <dgm:spPr/>
      <dgm:t>
        <a:bodyPr/>
        <a:lstStyle/>
        <a:p>
          <a:endParaRPr lang="en-US"/>
        </a:p>
      </dgm:t>
    </dgm:pt>
    <dgm:pt modelId="{B918333A-AA13-4668-9FAE-32E6E19C56C7}" type="sibTrans" cxnId="{B4F493BC-AFA9-468F-8366-BE2F6BF8F5DE}">
      <dgm:prSet/>
      <dgm:spPr/>
      <dgm:t>
        <a:bodyPr/>
        <a:lstStyle/>
        <a:p>
          <a:endParaRPr lang="en-US"/>
        </a:p>
      </dgm:t>
    </dgm:pt>
    <dgm:pt modelId="{AA265424-4138-4DDF-8660-9110447915FB}">
      <dgm:prSet/>
      <dgm:spPr/>
      <dgm:t>
        <a:bodyPr/>
        <a:lstStyle/>
        <a:p>
          <a:r>
            <a:rPr lang="en-US"/>
            <a:t>Enforcing distancing and hygiene standards without creating a punitive environment</a:t>
          </a:r>
        </a:p>
      </dgm:t>
    </dgm:pt>
    <dgm:pt modelId="{3653A077-8DF0-4A47-A278-D4517FF1A5D2}" type="parTrans" cxnId="{A979E303-243B-45D1-81D3-2DFBED0A5BBF}">
      <dgm:prSet/>
      <dgm:spPr/>
      <dgm:t>
        <a:bodyPr/>
        <a:lstStyle/>
        <a:p>
          <a:endParaRPr lang="en-US"/>
        </a:p>
      </dgm:t>
    </dgm:pt>
    <dgm:pt modelId="{C26585A4-14A9-418A-B3B5-9C9BD18586DE}" type="sibTrans" cxnId="{A979E303-243B-45D1-81D3-2DFBED0A5BBF}">
      <dgm:prSet/>
      <dgm:spPr/>
      <dgm:t>
        <a:bodyPr/>
        <a:lstStyle/>
        <a:p>
          <a:endParaRPr lang="en-US"/>
        </a:p>
      </dgm:t>
    </dgm:pt>
    <dgm:pt modelId="{5A836EE5-88C5-401C-99B7-9B229ED28D74}">
      <dgm:prSet/>
      <dgm:spPr/>
      <dgm:t>
        <a:bodyPr/>
        <a:lstStyle/>
        <a:p>
          <a:r>
            <a:rPr lang="en-US"/>
            <a:t>Allowing for social, physical education and/or athletic activities without compromising strategy</a:t>
          </a:r>
        </a:p>
      </dgm:t>
    </dgm:pt>
    <dgm:pt modelId="{08BADDA8-7F84-435E-88EC-08481420FA4C}" type="parTrans" cxnId="{B100658C-F972-4093-AB02-B3C623D5FF34}">
      <dgm:prSet/>
      <dgm:spPr/>
      <dgm:t>
        <a:bodyPr/>
        <a:lstStyle/>
        <a:p>
          <a:endParaRPr lang="en-US"/>
        </a:p>
      </dgm:t>
    </dgm:pt>
    <dgm:pt modelId="{C27F739F-3538-4E17-8929-590D72E2F403}" type="sibTrans" cxnId="{B100658C-F972-4093-AB02-B3C623D5FF34}">
      <dgm:prSet/>
      <dgm:spPr/>
      <dgm:t>
        <a:bodyPr/>
        <a:lstStyle/>
        <a:p>
          <a:endParaRPr lang="en-US"/>
        </a:p>
      </dgm:t>
    </dgm:pt>
    <dgm:pt modelId="{2DE75C25-31AF-4C09-8B23-DC08E84FE691}">
      <dgm:prSet/>
      <dgm:spPr/>
      <dgm:t>
        <a:bodyPr/>
        <a:lstStyle/>
        <a:p>
          <a:r>
            <a:rPr lang="en-US"/>
            <a:t>Cost/benefit analysis of expenses</a:t>
          </a:r>
        </a:p>
      </dgm:t>
    </dgm:pt>
    <dgm:pt modelId="{4D051ACF-064C-4658-9155-2A6D1BF254E6}" type="parTrans" cxnId="{664BF894-CBC7-426A-B12C-1A76D639A4E9}">
      <dgm:prSet/>
      <dgm:spPr/>
      <dgm:t>
        <a:bodyPr/>
        <a:lstStyle/>
        <a:p>
          <a:endParaRPr lang="en-US"/>
        </a:p>
      </dgm:t>
    </dgm:pt>
    <dgm:pt modelId="{CB884C12-845D-4163-ADC5-4B2985AC481F}" type="sibTrans" cxnId="{664BF894-CBC7-426A-B12C-1A76D639A4E9}">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64FB7F17-8E4E-4BD6-AF91-A00ACB08C056}" type="pres">
      <dgm:prSet presAssocID="{E298BD4D-6F7F-497A-95C9-BCC07DE5E285}" presName="parentText" presStyleLbl="node1" presStyleIdx="0" presStyleCnt="1">
        <dgm:presLayoutVars>
          <dgm:chMax val="0"/>
          <dgm:bulletEnabled val="1"/>
        </dgm:presLayoutVars>
      </dgm:prSet>
      <dgm:spPr/>
    </dgm:pt>
    <dgm:pt modelId="{6513FF26-6BE5-4620-BB98-C46BF0242BBC}" type="pres">
      <dgm:prSet presAssocID="{E298BD4D-6F7F-497A-95C9-BCC07DE5E285}" presName="childText" presStyleLbl="revTx" presStyleIdx="0" presStyleCnt="1">
        <dgm:presLayoutVars>
          <dgm:bulletEnabled val="1"/>
        </dgm:presLayoutVars>
      </dgm:prSet>
      <dgm:spPr/>
    </dgm:pt>
  </dgm:ptLst>
  <dgm:cxnLst>
    <dgm:cxn modelId="{A979E303-243B-45D1-81D3-2DFBED0A5BBF}" srcId="{E298BD4D-6F7F-497A-95C9-BCC07DE5E285}" destId="{AA265424-4138-4DDF-8660-9110447915FB}" srcOrd="4" destOrd="0" parTransId="{3653A077-8DF0-4A47-A278-D4517FF1A5D2}" sibTransId="{C26585A4-14A9-418A-B3B5-9C9BD18586DE}"/>
    <dgm:cxn modelId="{89B8F910-D71B-4D0F-8516-807BB4F24616}" type="presOf" srcId="{2DE75C25-31AF-4C09-8B23-DC08E84FE691}" destId="{6513FF26-6BE5-4620-BB98-C46BF0242BBC}" srcOrd="0" destOrd="6" presId="urn:microsoft.com/office/officeart/2005/8/layout/vList2"/>
    <dgm:cxn modelId="{74CA8631-36F4-4D03-A72C-95B6437015E8}" type="presOf" srcId="{E298BD4D-6F7F-497A-95C9-BCC07DE5E285}" destId="{64FB7F17-8E4E-4BD6-AF91-A00ACB08C056}" srcOrd="0" destOrd="0" presId="urn:microsoft.com/office/officeart/2005/8/layout/vList2"/>
    <dgm:cxn modelId="{2327C260-7DDF-45BF-B172-19F9E2C8A43F}" type="presOf" srcId="{767D25F8-07B8-4DCE-9077-BCA7F3801FCB}" destId="{6513FF26-6BE5-4620-BB98-C46BF0242BBC}" srcOrd="0" destOrd="0" presId="urn:microsoft.com/office/officeart/2005/8/layout/vList2"/>
    <dgm:cxn modelId="{6FF0CF69-AEA2-45E9-BB18-2A80790864E0}" type="presOf" srcId="{AC6E9972-A637-4E5E-BB6A-9934102D2225}" destId="{6513FF26-6BE5-4620-BB98-C46BF0242BBC}" srcOrd="0" destOrd="2" presId="urn:microsoft.com/office/officeart/2005/8/layout/vList2"/>
    <dgm:cxn modelId="{EF7EE150-BE39-4856-89EE-8789DEB57FE9}" type="presOf" srcId="{E6A5B031-2948-4954-A8D2-2BBB59A2261C}" destId="{6513FF26-6BE5-4620-BB98-C46BF0242BBC}" srcOrd="0" destOrd="3" presId="urn:microsoft.com/office/officeart/2005/8/layout/vList2"/>
    <dgm:cxn modelId="{22423C7F-C29C-4724-A388-FA234E0FBDCA}" type="presOf" srcId="{5A836EE5-88C5-401C-99B7-9B229ED28D74}" destId="{6513FF26-6BE5-4620-BB98-C46BF0242BBC}" srcOrd="0" destOrd="5" presId="urn:microsoft.com/office/officeart/2005/8/layout/vList2"/>
    <dgm:cxn modelId="{C1048889-9306-4D55-A4B8-B5F1ABE313EE}" type="presOf" srcId="{AA265424-4138-4DDF-8660-9110447915FB}" destId="{6513FF26-6BE5-4620-BB98-C46BF0242BBC}" srcOrd="0" destOrd="4" presId="urn:microsoft.com/office/officeart/2005/8/layout/vList2"/>
    <dgm:cxn modelId="{B100658C-F972-4093-AB02-B3C623D5FF34}" srcId="{E298BD4D-6F7F-497A-95C9-BCC07DE5E285}" destId="{5A836EE5-88C5-401C-99B7-9B229ED28D74}" srcOrd="5" destOrd="0" parTransId="{08BADDA8-7F84-435E-88EC-08481420FA4C}" sibTransId="{C27F739F-3538-4E17-8929-590D72E2F403}"/>
    <dgm:cxn modelId="{664BF894-CBC7-426A-B12C-1A76D639A4E9}" srcId="{E298BD4D-6F7F-497A-95C9-BCC07DE5E285}" destId="{2DE75C25-31AF-4C09-8B23-DC08E84FE691}" srcOrd="6" destOrd="0" parTransId="{4D051ACF-064C-4658-9155-2A6D1BF254E6}" sibTransId="{CB884C12-845D-4163-ADC5-4B2985AC481F}"/>
    <dgm:cxn modelId="{07DA8C99-943E-40D3-AE56-34F53ECF6255}" type="presOf" srcId="{523022AB-6177-41C8-AB7D-B17ACA89BA54}" destId="{6513FF26-6BE5-4620-BB98-C46BF0242BBC}" srcOrd="0" destOrd="1" presId="urn:microsoft.com/office/officeart/2005/8/layout/vList2"/>
    <dgm:cxn modelId="{93C38F9B-C4C6-4A45-92ED-8E5B7460F9F6}" srcId="{E298BD4D-6F7F-497A-95C9-BCC07DE5E285}" destId="{523022AB-6177-41C8-AB7D-B17ACA89BA54}" srcOrd="1" destOrd="0" parTransId="{6CC01775-D731-4512-BD66-975C937FDB6C}" sibTransId="{27AA39FF-968E-4465-876A-DF1B4CBCD33C}"/>
    <dgm:cxn modelId="{7125D6A9-97A6-4520-97D8-30D21874D0F1}" srcId="{94F1A2CE-F4C8-4C95-AA75-87044DB23269}" destId="{E298BD4D-6F7F-497A-95C9-BCC07DE5E285}" srcOrd="0" destOrd="0" parTransId="{192DDD61-29B2-449E-A0C7-D54A9FFA79A0}" sibTransId="{95CA42ED-9056-4680-9D38-4E614820B754}"/>
    <dgm:cxn modelId="{73E0F6AF-AD91-430E-A2F4-48832C95757A}" type="presOf" srcId="{94F1A2CE-F4C8-4C95-AA75-87044DB23269}" destId="{91C8D115-B1F3-4E04-9AA8-445CACDC6E78}" srcOrd="0" destOrd="0" presId="urn:microsoft.com/office/officeart/2005/8/layout/vList2"/>
    <dgm:cxn modelId="{A50753B9-10B6-421F-B7B1-0C6F8CAF2305}" srcId="{E298BD4D-6F7F-497A-95C9-BCC07DE5E285}" destId="{AC6E9972-A637-4E5E-BB6A-9934102D2225}" srcOrd="2" destOrd="0" parTransId="{D9626147-F4E9-4028-87BC-5C402B19A635}" sibTransId="{467F3348-1717-4F96-8067-5435DF6929AF}"/>
    <dgm:cxn modelId="{B4F493BC-AFA9-468F-8366-BE2F6BF8F5DE}" srcId="{E298BD4D-6F7F-497A-95C9-BCC07DE5E285}" destId="{E6A5B031-2948-4954-A8D2-2BBB59A2261C}" srcOrd="3" destOrd="0" parTransId="{E6BFBC5A-3254-44FD-80A4-EEF58ED4A4DE}" sibTransId="{B918333A-AA13-4668-9FAE-32E6E19C56C7}"/>
    <dgm:cxn modelId="{CC36CECE-A72C-46E5-93ED-558975F5C89F}" srcId="{E298BD4D-6F7F-497A-95C9-BCC07DE5E285}" destId="{767D25F8-07B8-4DCE-9077-BCA7F3801FCB}" srcOrd="0" destOrd="0" parTransId="{D2EFADBC-E1A4-4338-96A9-F386691B5043}" sibTransId="{3E0BA7C7-E77C-42AA-A340-DDE6DE2F54AB}"/>
    <dgm:cxn modelId="{97D2FCEF-94E2-4B26-B322-591B9DBF59D0}" type="presParOf" srcId="{91C8D115-B1F3-4E04-9AA8-445CACDC6E78}" destId="{64FB7F17-8E4E-4BD6-AF91-A00ACB08C056}" srcOrd="0" destOrd="0" presId="urn:microsoft.com/office/officeart/2005/8/layout/vList2"/>
    <dgm:cxn modelId="{471A2552-C7CF-4AD5-8746-609417C4A928}" type="presParOf" srcId="{91C8D115-B1F3-4E04-9AA8-445CACDC6E78}" destId="{6513FF26-6BE5-4620-BB98-C46BF0242BB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a:t>Community Support</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16E026-8C58-499E-A848-744C1549A159}">
      <dsp:nvSpPr>
        <dsp:cNvPr id="0" name=""/>
        <dsp:cNvSpPr/>
      </dsp:nvSpPr>
      <dsp:spPr>
        <a:xfrm>
          <a:off x="691523" y="0"/>
          <a:ext cx="1864596" cy="1035887"/>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Limit exposure </a:t>
          </a:r>
          <a:r>
            <a:rPr lang="en-US" sz="1900" b="1" i="0" kern="1200"/>
            <a:t>within</a:t>
          </a:r>
          <a:r>
            <a:rPr lang="en-US" sz="1900" kern="1200"/>
            <a:t> a group</a:t>
          </a:r>
        </a:p>
      </dsp:txBody>
      <dsp:txXfrm>
        <a:off x="721863" y="30340"/>
        <a:ext cx="1803916" cy="975207"/>
      </dsp:txXfrm>
    </dsp:sp>
    <dsp:sp modelId="{C3F1492D-BDE5-40D6-97AC-F95A484302BB}">
      <dsp:nvSpPr>
        <dsp:cNvPr id="0" name=""/>
        <dsp:cNvSpPr/>
      </dsp:nvSpPr>
      <dsp:spPr>
        <a:xfrm>
          <a:off x="3384829" y="0"/>
          <a:ext cx="1864596" cy="1035887"/>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Limit exposure </a:t>
          </a:r>
          <a:r>
            <a:rPr lang="en-US" sz="1900" b="1" i="0" kern="1200"/>
            <a:t>between</a:t>
          </a:r>
          <a:r>
            <a:rPr lang="en-US" sz="1900" kern="1200"/>
            <a:t> groups</a:t>
          </a:r>
        </a:p>
      </dsp:txBody>
      <dsp:txXfrm>
        <a:off x="3415169" y="30340"/>
        <a:ext cx="1803916" cy="975207"/>
      </dsp:txXfrm>
    </dsp:sp>
    <dsp:sp modelId="{AB59DA27-0A16-4709-A034-CA9B3160B59E}">
      <dsp:nvSpPr>
        <dsp:cNvPr id="0" name=""/>
        <dsp:cNvSpPr/>
      </dsp:nvSpPr>
      <dsp:spPr>
        <a:xfrm>
          <a:off x="2582017" y="4402520"/>
          <a:ext cx="776915" cy="776915"/>
        </a:xfrm>
        <a:prstGeom prst="triangl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25D5A8-2A41-4E1F-91F6-AA2172800D5C}">
      <dsp:nvSpPr>
        <dsp:cNvPr id="0" name=""/>
        <dsp:cNvSpPr/>
      </dsp:nvSpPr>
      <dsp:spPr>
        <a:xfrm>
          <a:off x="639728" y="4077252"/>
          <a:ext cx="4661492" cy="31490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A169CEC-3C64-4012-9BDC-7C530741A666}">
      <dsp:nvSpPr>
        <dsp:cNvPr id="0" name=""/>
        <dsp:cNvSpPr/>
      </dsp:nvSpPr>
      <dsp:spPr>
        <a:xfrm>
          <a:off x="691523" y="1263782"/>
          <a:ext cx="1864596" cy="277617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To prevent a person who is infected from transmitting the virus to others</a:t>
          </a:r>
        </a:p>
      </dsp:txBody>
      <dsp:txXfrm>
        <a:off x="782545" y="1354804"/>
        <a:ext cx="1682552" cy="2594133"/>
      </dsp:txXfrm>
    </dsp:sp>
    <dsp:sp modelId="{2F276E7F-026F-45CE-AE37-D1E8E798A848}">
      <dsp:nvSpPr>
        <dsp:cNvPr id="0" name=""/>
        <dsp:cNvSpPr/>
      </dsp:nvSpPr>
      <dsp:spPr>
        <a:xfrm>
          <a:off x="3384829" y="1263782"/>
          <a:ext cx="1864596" cy="277617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If/when a person presents symptoms, the fewest groups of students/staff will need to self-isolate</a:t>
          </a:r>
        </a:p>
      </dsp:txBody>
      <dsp:txXfrm>
        <a:off x="3475851" y="1354804"/>
        <a:ext cx="1682552" cy="25941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FCB96-5F11-48BB-AE47-1053AE76E62A}">
      <dsp:nvSpPr>
        <dsp:cNvPr id="0" name=""/>
        <dsp:cNvSpPr/>
      </dsp:nvSpPr>
      <dsp:spPr>
        <a:xfrm rot="5400000">
          <a:off x="255407" y="873224"/>
          <a:ext cx="1363576" cy="164638"/>
        </a:xfrm>
        <a:prstGeom prst="rect">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651D9C-44EB-4130-BB6B-ED995A88E600}">
      <dsp:nvSpPr>
        <dsp:cNvPr id="0" name=""/>
        <dsp:cNvSpPr/>
      </dsp:nvSpPr>
      <dsp:spPr>
        <a:xfrm>
          <a:off x="567126" y="93"/>
          <a:ext cx="1829316" cy="1097589"/>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Collect data useful for capacity analysis</a:t>
          </a:r>
        </a:p>
      </dsp:txBody>
      <dsp:txXfrm>
        <a:off x="599273" y="32240"/>
        <a:ext cx="1765022" cy="1033295"/>
      </dsp:txXfrm>
    </dsp:sp>
    <dsp:sp modelId="{A4D4ECFD-C709-4DAA-BE0B-04A68F61E18A}">
      <dsp:nvSpPr>
        <dsp:cNvPr id="0" name=""/>
        <dsp:cNvSpPr/>
      </dsp:nvSpPr>
      <dsp:spPr>
        <a:xfrm rot="5400000">
          <a:off x="255407" y="2245211"/>
          <a:ext cx="1363576" cy="164638"/>
        </a:xfrm>
        <a:prstGeom prst="rect">
          <a:avLst/>
        </a:prstGeom>
        <a:solidFill>
          <a:schemeClr val="accent4">
            <a:hueOff val="-1876202"/>
            <a:satOff val="2806"/>
            <a:lumOff val="22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8954E73-85E4-4279-830B-B13298C2828F}">
      <dsp:nvSpPr>
        <dsp:cNvPr id="0" name=""/>
        <dsp:cNvSpPr/>
      </dsp:nvSpPr>
      <dsp:spPr>
        <a:xfrm>
          <a:off x="567126" y="1372080"/>
          <a:ext cx="1829316" cy="1097589"/>
        </a:xfrm>
        <a:prstGeom prst="roundRect">
          <a:avLst>
            <a:gd name="adj" fmla="val 10000"/>
          </a:avLst>
        </a:prstGeom>
        <a:solidFill>
          <a:schemeClr val="accent4">
            <a:hueOff val="-1608174"/>
            <a:satOff val="2405"/>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Determine if it is physically possible to serve the fall 2020-21 enrollment of students projected to attend each school</a:t>
          </a:r>
        </a:p>
      </dsp:txBody>
      <dsp:txXfrm>
        <a:off x="599273" y="1404227"/>
        <a:ext cx="1765022" cy="1033295"/>
      </dsp:txXfrm>
    </dsp:sp>
    <dsp:sp modelId="{AC50049D-8178-410D-9915-99D46B50EDE0}">
      <dsp:nvSpPr>
        <dsp:cNvPr id="0" name=""/>
        <dsp:cNvSpPr/>
      </dsp:nvSpPr>
      <dsp:spPr>
        <a:xfrm>
          <a:off x="941400" y="2931205"/>
          <a:ext cx="2424579" cy="164638"/>
        </a:xfrm>
        <a:prstGeom prst="rect">
          <a:avLst/>
        </a:prstGeom>
        <a:solidFill>
          <a:schemeClr val="accent4">
            <a:hueOff val="-3752405"/>
            <a:satOff val="5611"/>
            <a:lumOff val="45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D41922-F6CF-47B5-BD5D-D561527DB074}">
      <dsp:nvSpPr>
        <dsp:cNvPr id="0" name=""/>
        <dsp:cNvSpPr/>
      </dsp:nvSpPr>
      <dsp:spPr>
        <a:xfrm>
          <a:off x="567126" y="2744067"/>
          <a:ext cx="1829316" cy="1097589"/>
        </a:xfrm>
        <a:prstGeom prst="roundRect">
          <a:avLst>
            <a:gd name="adj" fmla="val 10000"/>
          </a:avLst>
        </a:prstGeom>
        <a:solidFill>
          <a:schemeClr val="accent4">
            <a:hueOff val="-3216347"/>
            <a:satOff val="4809"/>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Prepare a brief draft report to local school communities; seek input on initial capacity findings</a:t>
          </a:r>
        </a:p>
      </dsp:txBody>
      <dsp:txXfrm>
        <a:off x="599273" y="2776214"/>
        <a:ext cx="1765022" cy="1033295"/>
      </dsp:txXfrm>
    </dsp:sp>
    <dsp:sp modelId="{C9B1A196-DE09-40C7-9F91-14BA619EDF19}">
      <dsp:nvSpPr>
        <dsp:cNvPr id="0" name=""/>
        <dsp:cNvSpPr/>
      </dsp:nvSpPr>
      <dsp:spPr>
        <a:xfrm rot="16200000">
          <a:off x="2688397" y="2245211"/>
          <a:ext cx="1363576" cy="164638"/>
        </a:xfrm>
        <a:prstGeom prst="rect">
          <a:avLst/>
        </a:prstGeom>
        <a:solidFill>
          <a:schemeClr val="accent4">
            <a:hueOff val="-5628607"/>
            <a:satOff val="8417"/>
            <a:lumOff val="68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C345DE4-14E6-4F7A-8779-ACF5C980AECD}">
      <dsp:nvSpPr>
        <dsp:cNvPr id="0" name=""/>
        <dsp:cNvSpPr/>
      </dsp:nvSpPr>
      <dsp:spPr>
        <a:xfrm>
          <a:off x="3000116" y="2744067"/>
          <a:ext cx="1829316" cy="1097589"/>
        </a:xfrm>
        <a:prstGeom prst="roundRect">
          <a:avLst>
            <a:gd name="adj" fmla="val 10000"/>
          </a:avLst>
        </a:prstGeom>
        <a:solidFill>
          <a:schemeClr val="accent4">
            <a:hueOff val="-4824521"/>
            <a:satOff val="7214"/>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Ask school administration to determine the feasibility of staffing the school at its corona-capacity and report back to central administration</a:t>
          </a:r>
        </a:p>
      </dsp:txBody>
      <dsp:txXfrm>
        <a:off x="3032263" y="2776214"/>
        <a:ext cx="1765022" cy="1033295"/>
      </dsp:txXfrm>
    </dsp:sp>
    <dsp:sp modelId="{89E68026-7D54-4F98-BA00-AC6E5F618D63}">
      <dsp:nvSpPr>
        <dsp:cNvPr id="0" name=""/>
        <dsp:cNvSpPr/>
      </dsp:nvSpPr>
      <dsp:spPr>
        <a:xfrm rot="16200000">
          <a:off x="2688397" y="873224"/>
          <a:ext cx="1363576" cy="164638"/>
        </a:xfrm>
        <a:prstGeom prst="rect">
          <a:avLst/>
        </a:prstGeom>
        <a:solidFill>
          <a:schemeClr val="accent4">
            <a:hueOff val="-7504810"/>
            <a:satOff val="11222"/>
            <a:lumOff val="91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5C32E53-4E97-471C-A450-CE44CEDFE120}">
      <dsp:nvSpPr>
        <dsp:cNvPr id="0" name=""/>
        <dsp:cNvSpPr/>
      </dsp:nvSpPr>
      <dsp:spPr>
        <a:xfrm>
          <a:off x="3000116" y="1372080"/>
          <a:ext cx="1829316" cy="1097589"/>
        </a:xfrm>
        <a:prstGeom prst="roundRect">
          <a:avLst>
            <a:gd name="adj" fmla="val 10000"/>
          </a:avLst>
        </a:prstGeom>
        <a:solidFill>
          <a:schemeClr val="accent4">
            <a:hueOff val="-6432694"/>
            <a:satOff val="9619"/>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Evaluate the local school operational challenges to education delivery in a corona-capacity school</a:t>
          </a:r>
        </a:p>
      </dsp:txBody>
      <dsp:txXfrm>
        <a:off x="3032263" y="1404227"/>
        <a:ext cx="1765022" cy="1033295"/>
      </dsp:txXfrm>
    </dsp:sp>
    <dsp:sp modelId="{799D342E-5C88-4976-B186-E3FC761B8019}">
      <dsp:nvSpPr>
        <dsp:cNvPr id="0" name=""/>
        <dsp:cNvSpPr/>
      </dsp:nvSpPr>
      <dsp:spPr>
        <a:xfrm>
          <a:off x="3374391" y="187230"/>
          <a:ext cx="2424579" cy="164638"/>
        </a:xfrm>
        <a:prstGeom prst="rect">
          <a:avLst/>
        </a:prstGeom>
        <a:solidFill>
          <a:schemeClr val="accent4">
            <a:hueOff val="-9381011"/>
            <a:satOff val="14028"/>
            <a:lumOff val="114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699D7C2-EF71-4AD7-82C0-5F3A695158FE}">
      <dsp:nvSpPr>
        <dsp:cNvPr id="0" name=""/>
        <dsp:cNvSpPr/>
      </dsp:nvSpPr>
      <dsp:spPr>
        <a:xfrm>
          <a:off x="3000116" y="93"/>
          <a:ext cx="1829316" cy="1097589"/>
        </a:xfrm>
        <a:prstGeom prst="roundRect">
          <a:avLst>
            <a:gd name="adj" fmla="val 10000"/>
          </a:avLst>
        </a:prstGeom>
        <a:solidFill>
          <a:schemeClr val="accent4">
            <a:hueOff val="-8040868"/>
            <a:satOff val="12024"/>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capital projects that can expand and support onsite corona capacity.</a:t>
          </a:r>
          <a:endParaRPr lang="en-US" sz="1100" kern="1200"/>
        </a:p>
      </dsp:txBody>
      <dsp:txXfrm>
        <a:off x="3032263" y="32240"/>
        <a:ext cx="1765022" cy="1033295"/>
      </dsp:txXfrm>
    </dsp:sp>
    <dsp:sp modelId="{F30AB500-A051-486C-9193-6137D7BA94A9}">
      <dsp:nvSpPr>
        <dsp:cNvPr id="0" name=""/>
        <dsp:cNvSpPr/>
      </dsp:nvSpPr>
      <dsp:spPr>
        <a:xfrm rot="5400000">
          <a:off x="5121388" y="873224"/>
          <a:ext cx="1363576" cy="164638"/>
        </a:xfrm>
        <a:prstGeom prst="rect">
          <a:avLst/>
        </a:prstGeom>
        <a:solidFill>
          <a:schemeClr val="accent4">
            <a:hueOff val="-11257214"/>
            <a:satOff val="16833"/>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B6F11B3-9CDD-461F-A495-EA3FD9D38071}">
      <dsp:nvSpPr>
        <dsp:cNvPr id="0" name=""/>
        <dsp:cNvSpPr/>
      </dsp:nvSpPr>
      <dsp:spPr>
        <a:xfrm>
          <a:off x="5433107" y="93"/>
          <a:ext cx="1829316" cy="1097589"/>
        </a:xfrm>
        <a:prstGeom prst="roundRect">
          <a:avLst>
            <a:gd name="adj" fmla="val 10000"/>
          </a:avLst>
        </a:prstGeom>
        <a:solidFill>
          <a:schemeClr val="accent4">
            <a:hueOff val="-9649041"/>
            <a:satOff val="14428"/>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schedule changes to school schedule that support onsite corona capacity.</a:t>
          </a:r>
          <a:endParaRPr lang="en-US" sz="1100" kern="1200"/>
        </a:p>
      </dsp:txBody>
      <dsp:txXfrm>
        <a:off x="5465254" y="32240"/>
        <a:ext cx="1765022" cy="1033295"/>
      </dsp:txXfrm>
    </dsp:sp>
    <dsp:sp modelId="{9C08E533-B9D6-4E39-B84D-94A00B4E0E55}">
      <dsp:nvSpPr>
        <dsp:cNvPr id="0" name=""/>
        <dsp:cNvSpPr/>
      </dsp:nvSpPr>
      <dsp:spPr>
        <a:xfrm>
          <a:off x="5433107" y="1372080"/>
          <a:ext cx="1829316" cy="1097589"/>
        </a:xfrm>
        <a:prstGeom prst="roundRect">
          <a:avLst>
            <a:gd name="adj" fmla="val 10000"/>
          </a:avLst>
        </a:prstGeom>
        <a:solidFill>
          <a:schemeClr val="accent4">
            <a:hueOff val="-11257214"/>
            <a:satOff val="168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student assignment changes that support onsite corona capacity.</a:t>
          </a:r>
          <a:endParaRPr lang="en-US" sz="1100" kern="1200"/>
        </a:p>
      </dsp:txBody>
      <dsp:txXfrm>
        <a:off x="5465254" y="1404227"/>
        <a:ext cx="1765022" cy="10332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244648"/>
          <a:ext cx="7551644" cy="516427"/>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0" i="0" u="none" kern="1200"/>
            <a:t>Collect data useful for capacity analysis.</a:t>
          </a:r>
          <a:endParaRPr lang="en-US" sz="1300" b="0" kern="1200"/>
        </a:p>
      </dsp:txBody>
      <dsp:txXfrm>
        <a:off x="25210" y="269858"/>
        <a:ext cx="7501224" cy="466007"/>
      </dsp:txXfrm>
    </dsp:sp>
    <dsp:sp modelId="{D5B406E6-FBF1-4F38-91AE-CEF37CA2F2C0}">
      <dsp:nvSpPr>
        <dsp:cNvPr id="0" name=""/>
        <dsp:cNvSpPr/>
      </dsp:nvSpPr>
      <dsp:spPr>
        <a:xfrm>
          <a:off x="0" y="761075"/>
          <a:ext cx="7551644" cy="686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6510" rIns="92456" bIns="16510" numCol="1" spcCol="1270" anchor="t" anchorCtr="0">
          <a:noAutofit/>
        </a:bodyPr>
        <a:lstStyle/>
        <a:p>
          <a:pPr marL="57150" lvl="1" indent="-57150" algn="l" defTabSz="444500">
            <a:lnSpc>
              <a:spcPct val="90000"/>
            </a:lnSpc>
            <a:spcBef>
              <a:spcPct val="0"/>
            </a:spcBef>
            <a:spcAft>
              <a:spcPct val="20000"/>
            </a:spcAft>
            <a:buChar char="•"/>
          </a:pPr>
          <a:r>
            <a:rPr lang="en-US" sz="1000" b="0" i="0" u="none" kern="1200"/>
            <a:t>Current school capacities</a:t>
          </a:r>
          <a:endParaRPr lang="en-US" sz="1000" kern="1200"/>
        </a:p>
        <a:p>
          <a:pPr marL="57150" lvl="1" indent="-57150" algn="l" defTabSz="444500">
            <a:lnSpc>
              <a:spcPct val="90000"/>
            </a:lnSpc>
            <a:spcBef>
              <a:spcPct val="0"/>
            </a:spcBef>
            <a:spcAft>
              <a:spcPct val="20000"/>
            </a:spcAft>
            <a:buChar char="•"/>
          </a:pPr>
          <a:r>
            <a:rPr lang="en-US" sz="1000" b="0" i="0" u="none" kern="1200"/>
            <a:t>Class size multipliers by grade or subject</a:t>
          </a:r>
          <a:endParaRPr lang="en-US" sz="1000" kern="1200"/>
        </a:p>
        <a:p>
          <a:pPr marL="57150" lvl="1" indent="-57150" algn="l" defTabSz="444500">
            <a:lnSpc>
              <a:spcPct val="90000"/>
            </a:lnSpc>
            <a:spcBef>
              <a:spcPct val="0"/>
            </a:spcBef>
            <a:spcAft>
              <a:spcPct val="20000"/>
            </a:spcAft>
            <a:buChar char="•"/>
          </a:pPr>
          <a:r>
            <a:rPr lang="en-US" sz="1000" b="0" i="0" u="none" kern="1200"/>
            <a:t>Square footage of the school</a:t>
          </a:r>
          <a:endParaRPr lang="en-US" sz="1000" kern="1200"/>
        </a:p>
        <a:p>
          <a:pPr marL="57150" lvl="1" indent="-57150" algn="l" defTabSz="444500">
            <a:lnSpc>
              <a:spcPct val="90000"/>
            </a:lnSpc>
            <a:spcBef>
              <a:spcPct val="0"/>
            </a:spcBef>
            <a:spcAft>
              <a:spcPct val="20000"/>
            </a:spcAft>
            <a:buChar char="•"/>
          </a:pPr>
          <a:r>
            <a:rPr lang="en-US" sz="1000" b="0" i="0" u="none" kern="1200"/>
            <a:t>Square footage of classrooms and other instructional and common spaces.</a:t>
          </a:r>
          <a:endParaRPr lang="en-US" sz="1000" kern="1200"/>
        </a:p>
      </dsp:txBody>
      <dsp:txXfrm>
        <a:off x="0" y="761075"/>
        <a:ext cx="7551644" cy="686205"/>
      </dsp:txXfrm>
    </dsp:sp>
    <dsp:sp modelId="{4C848D28-379C-46B5-AEDB-FAAD6E2C30B3}">
      <dsp:nvSpPr>
        <dsp:cNvPr id="0" name=""/>
        <dsp:cNvSpPr/>
      </dsp:nvSpPr>
      <dsp:spPr>
        <a:xfrm>
          <a:off x="0" y="1447280"/>
          <a:ext cx="7551644" cy="516427"/>
        </a:xfrm>
        <a:prstGeom prst="roundRect">
          <a:avLst/>
        </a:prstGeom>
        <a:solidFill>
          <a:schemeClr val="accent4">
            <a:hueOff val="-5628607"/>
            <a:satOff val="8417"/>
            <a:lumOff val="68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0" i="0" u="none" kern="1200"/>
            <a:t>Determine if it is physically possible to serve the fall 2020-21 enrollment of students projected to attend each school.</a:t>
          </a:r>
          <a:endParaRPr lang="en-US" sz="1300" kern="1200"/>
        </a:p>
      </dsp:txBody>
      <dsp:txXfrm>
        <a:off x="25210" y="1472490"/>
        <a:ext cx="7501224" cy="466007"/>
      </dsp:txXfrm>
    </dsp:sp>
    <dsp:sp modelId="{9DA2ECA3-7160-40C0-ADE4-383547DC3143}">
      <dsp:nvSpPr>
        <dsp:cNvPr id="0" name=""/>
        <dsp:cNvSpPr/>
      </dsp:nvSpPr>
      <dsp:spPr>
        <a:xfrm>
          <a:off x="0" y="1963707"/>
          <a:ext cx="7551644" cy="1426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6510" rIns="92456" bIns="16510" numCol="1" spcCol="1270" anchor="t" anchorCtr="0">
          <a:noAutofit/>
        </a:bodyPr>
        <a:lstStyle/>
        <a:p>
          <a:pPr marL="57150" lvl="1" indent="-57150" algn="l" defTabSz="444500">
            <a:lnSpc>
              <a:spcPct val="90000"/>
            </a:lnSpc>
            <a:spcBef>
              <a:spcPct val="0"/>
            </a:spcBef>
            <a:spcAft>
              <a:spcPct val="20000"/>
            </a:spcAft>
            <a:buChar char="•"/>
          </a:pPr>
          <a:r>
            <a:rPr lang="en-US" sz="1000" b="0" i="0" u="none" kern="1200"/>
            <a:t>Propose an "on-site" corona capacity, which includes social distancing in traditional capacity spaces and use of  instructional areas, not traditionally used for capacity calculations, such as cafeterias for instruction AND with capacities that would  accommodate in seat instruction, but would not general have capacity, such as  a gym or outdoor covered classroom.</a:t>
          </a:r>
          <a:endParaRPr lang="en-US" sz="1000" kern="1200"/>
        </a:p>
        <a:p>
          <a:pPr marL="57150" lvl="1" indent="-57150" algn="l" defTabSz="444500">
            <a:lnSpc>
              <a:spcPct val="90000"/>
            </a:lnSpc>
            <a:spcBef>
              <a:spcPct val="0"/>
            </a:spcBef>
            <a:spcAft>
              <a:spcPct val="20000"/>
            </a:spcAft>
            <a:buChar char="•"/>
          </a:pPr>
          <a:r>
            <a:rPr lang="en-US" sz="1000" b="0" i="0" u="none" kern="1200"/>
            <a:t>Calculate a corona utilization of each school using the 2019-20 enrollment  and the corona capacity, to identify whether and which schools may need to reduce school schedule to achieve social distancing.</a:t>
          </a:r>
          <a:endParaRPr lang="en-US" sz="1000" kern="1200"/>
        </a:p>
        <a:p>
          <a:pPr marL="57150" lvl="1" indent="-57150" algn="l" defTabSz="444500">
            <a:lnSpc>
              <a:spcPct val="90000"/>
            </a:lnSpc>
            <a:spcBef>
              <a:spcPct val="0"/>
            </a:spcBef>
            <a:spcAft>
              <a:spcPct val="20000"/>
            </a:spcAft>
            <a:buChar char="•"/>
          </a:pPr>
          <a:r>
            <a:rPr lang="en-US" sz="1000" b="0" i="0" u="none" kern="1200"/>
            <a:t>Account for delivering special education classes, or social distancing of aids who accompany students in regular classes, where appropriate.</a:t>
          </a:r>
          <a:endParaRPr lang="en-US" sz="1000" kern="1200"/>
        </a:p>
        <a:p>
          <a:pPr marL="57150" lvl="1" indent="-57150" algn="l" defTabSz="444500">
            <a:lnSpc>
              <a:spcPct val="90000"/>
            </a:lnSpc>
            <a:spcBef>
              <a:spcPct val="0"/>
            </a:spcBef>
            <a:spcAft>
              <a:spcPct val="20000"/>
            </a:spcAft>
            <a:buChar char="•"/>
          </a:pPr>
          <a:r>
            <a:rPr lang="en-US" sz="1000" b="1" kern="1200">
              <a:solidFill>
                <a:srgbClr val="FF9900"/>
              </a:solidFill>
            </a:rPr>
            <a:t>Determine restroom capacity  </a:t>
          </a:r>
          <a:r>
            <a:rPr lang="en-US" sz="1000" kern="1200"/>
            <a:t>(~30 </a:t>
          </a:r>
          <a:r>
            <a:rPr lang="en-US" sz="1000" kern="1200" err="1"/>
            <a:t>sqft</a:t>
          </a:r>
          <a:r>
            <a:rPr lang="en-US" sz="1000" kern="1200"/>
            <a:t> per person max)</a:t>
          </a:r>
        </a:p>
        <a:p>
          <a:pPr marL="57150" lvl="1" indent="-57150" algn="l" defTabSz="444500">
            <a:lnSpc>
              <a:spcPct val="90000"/>
            </a:lnSpc>
            <a:spcBef>
              <a:spcPct val="0"/>
            </a:spcBef>
            <a:spcAft>
              <a:spcPct val="20000"/>
            </a:spcAft>
            <a:buChar char="•"/>
          </a:pPr>
          <a:r>
            <a:rPr lang="en-US" sz="1000" b="1" kern="1200">
              <a:solidFill>
                <a:srgbClr val="FF9900"/>
              </a:solidFill>
            </a:rPr>
            <a:t>Consider adding an isolation space for students/staff who present Covid-19 symptoms during the day; preferably near an entrance</a:t>
          </a:r>
        </a:p>
      </dsp:txBody>
      <dsp:txXfrm>
        <a:off x="0" y="1963707"/>
        <a:ext cx="7551644" cy="1426229"/>
      </dsp:txXfrm>
    </dsp:sp>
    <dsp:sp modelId="{7370FB3E-371B-498D-94DA-2C9478C7C9DE}">
      <dsp:nvSpPr>
        <dsp:cNvPr id="0" name=""/>
        <dsp:cNvSpPr/>
      </dsp:nvSpPr>
      <dsp:spPr>
        <a:xfrm>
          <a:off x="0" y="3389937"/>
          <a:ext cx="7551644" cy="516427"/>
        </a:xfrm>
        <a:prstGeom prst="roundRect">
          <a:avLst/>
        </a:prstGeom>
        <a:solidFill>
          <a:schemeClr val="accent4">
            <a:hueOff val="-11257214"/>
            <a:satOff val="168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0" i="0" u="none" kern="1200"/>
            <a:t>Prepare a brief DRAFT report to local school communities--administration, teachers, and parents on whether and which school BUILDINGS can support corona capacities and seek input on the preliminary findings.</a:t>
          </a:r>
          <a:endParaRPr lang="en-US" sz="1300" kern="1200"/>
        </a:p>
      </dsp:txBody>
      <dsp:txXfrm>
        <a:off x="25210" y="3415147"/>
        <a:ext cx="7501224" cy="466007"/>
      </dsp:txXfrm>
    </dsp:sp>
    <dsp:sp modelId="{EF497394-1138-4414-BDF3-4D93DC6E3F74}">
      <dsp:nvSpPr>
        <dsp:cNvPr id="0" name=""/>
        <dsp:cNvSpPr/>
      </dsp:nvSpPr>
      <dsp:spPr>
        <a:xfrm>
          <a:off x="0" y="3906364"/>
          <a:ext cx="7551644" cy="6592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6510" rIns="92456" bIns="16510" numCol="1" spcCol="1270" anchor="t" anchorCtr="0">
          <a:noAutofit/>
        </a:bodyPr>
        <a:lstStyle/>
        <a:p>
          <a:pPr marL="57150" lvl="1" indent="-57150" algn="l" defTabSz="444500">
            <a:lnSpc>
              <a:spcPct val="90000"/>
            </a:lnSpc>
            <a:spcBef>
              <a:spcPct val="0"/>
            </a:spcBef>
            <a:spcAft>
              <a:spcPct val="20000"/>
            </a:spcAft>
            <a:buChar char="•"/>
          </a:pPr>
          <a:r>
            <a:rPr lang="en-US" sz="1000" kern="1200"/>
            <a:t>Engage local community (principals, staff, parents, and students) on the assumptions and findings for corona-capacity of their schools</a:t>
          </a:r>
        </a:p>
        <a:p>
          <a:pPr marL="57150" lvl="1" indent="-57150" algn="l" defTabSz="444500">
            <a:lnSpc>
              <a:spcPct val="90000"/>
            </a:lnSpc>
            <a:spcBef>
              <a:spcPct val="0"/>
            </a:spcBef>
            <a:spcAft>
              <a:spcPct val="20000"/>
            </a:spcAft>
            <a:buChar char="•"/>
          </a:pPr>
          <a:r>
            <a:rPr lang="en-US" sz="1000" kern="1200"/>
            <a:t>Seek input from local school communities on staffing, concerns about equity, safety, and feasibility</a:t>
          </a:r>
        </a:p>
        <a:p>
          <a:pPr marL="57150" lvl="1" indent="-57150" algn="l" defTabSz="444500">
            <a:lnSpc>
              <a:spcPct val="90000"/>
            </a:lnSpc>
            <a:spcBef>
              <a:spcPct val="0"/>
            </a:spcBef>
            <a:spcAft>
              <a:spcPct val="20000"/>
            </a:spcAft>
            <a:buChar char="•"/>
          </a:pPr>
          <a:r>
            <a:rPr lang="en-US" sz="1000" b="1" kern="1200">
              <a:solidFill>
                <a:srgbClr val="FF9900"/>
              </a:solidFill>
            </a:rPr>
            <a:t>Identify other stakeholder partners than can provide potential space adjacent to the campus (e.g., office/retail, higher education, library, etc.)</a:t>
          </a:r>
          <a:r>
            <a:rPr lang="en-US" sz="1000" kern="1200"/>
            <a:t> </a:t>
          </a:r>
        </a:p>
      </dsp:txBody>
      <dsp:txXfrm>
        <a:off x="0" y="3906364"/>
        <a:ext cx="7551644" cy="6592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194123"/>
          <a:ext cx="7551644" cy="75582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u="none" kern="1200"/>
            <a:t>Ask school administration to determine the feasibility of staffing the school at its corona capacity and report back to the central administration.</a:t>
          </a:r>
          <a:endParaRPr lang="en-US" sz="1900" b="0" kern="1200"/>
        </a:p>
      </dsp:txBody>
      <dsp:txXfrm>
        <a:off x="36896" y="231019"/>
        <a:ext cx="7477852" cy="682028"/>
      </dsp:txXfrm>
    </dsp:sp>
    <dsp:sp modelId="{72E52C1D-CC1F-45FB-B962-BC9B5CC93767}">
      <dsp:nvSpPr>
        <dsp:cNvPr id="0" name=""/>
        <dsp:cNvSpPr/>
      </dsp:nvSpPr>
      <dsp:spPr>
        <a:xfrm>
          <a:off x="0" y="949943"/>
          <a:ext cx="7551644" cy="1455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b="0" i="0" u="none" kern="1200"/>
            <a:t>Develop a school day class schedule to minimize room changes.</a:t>
          </a:r>
          <a:endParaRPr lang="en-US" sz="1500" kern="1200"/>
        </a:p>
        <a:p>
          <a:pPr marL="114300" lvl="1" indent="-114300" algn="l" defTabSz="666750">
            <a:lnSpc>
              <a:spcPct val="90000"/>
            </a:lnSpc>
            <a:spcBef>
              <a:spcPct val="0"/>
            </a:spcBef>
            <a:spcAft>
              <a:spcPct val="20000"/>
            </a:spcAft>
            <a:buChar char="•"/>
          </a:pPr>
          <a:r>
            <a:rPr lang="en-US" sz="1500" b="0" i="0" u="none" kern="1200"/>
            <a:t>Develop a lunch time plan to ensure lunch time maintains social distancing. </a:t>
          </a:r>
          <a:endParaRPr lang="en-US" sz="1500" kern="1200"/>
        </a:p>
        <a:p>
          <a:pPr marL="114300" lvl="1" indent="-114300" algn="l" defTabSz="666750">
            <a:lnSpc>
              <a:spcPct val="90000"/>
            </a:lnSpc>
            <a:spcBef>
              <a:spcPct val="0"/>
            </a:spcBef>
            <a:spcAft>
              <a:spcPct val="20000"/>
            </a:spcAft>
            <a:buChar char="•"/>
          </a:pPr>
          <a:r>
            <a:rPr lang="en-US" sz="1500" b="0" i="0" u="none" kern="1200"/>
            <a:t>Develop a staffing plan to support a social distancing schedule and social distancing space plan. </a:t>
          </a:r>
          <a:endParaRPr lang="en-US" sz="1500" kern="1200"/>
        </a:p>
        <a:p>
          <a:pPr marL="114300" lvl="1" indent="-114300" algn="l" defTabSz="666750">
            <a:lnSpc>
              <a:spcPct val="90000"/>
            </a:lnSpc>
            <a:spcBef>
              <a:spcPct val="0"/>
            </a:spcBef>
            <a:spcAft>
              <a:spcPct val="20000"/>
            </a:spcAft>
            <a:buChar char="•"/>
          </a:pPr>
          <a:r>
            <a:rPr lang="en-US" sz="1500" b="0" i="0" u="none" kern="1200"/>
            <a:t>Develop the special education plan to ensure appropriate service and educational delivery within the social distance environment.</a:t>
          </a:r>
          <a:endParaRPr lang="en-US" sz="1500" kern="1200"/>
        </a:p>
      </dsp:txBody>
      <dsp:txXfrm>
        <a:off x="0" y="949943"/>
        <a:ext cx="7551644" cy="1455210"/>
      </dsp:txXfrm>
    </dsp:sp>
    <dsp:sp modelId="{5C4381B6-8A52-40F6-B993-69D38F11BC6F}">
      <dsp:nvSpPr>
        <dsp:cNvPr id="0" name=""/>
        <dsp:cNvSpPr/>
      </dsp:nvSpPr>
      <dsp:spPr>
        <a:xfrm>
          <a:off x="0" y="2405154"/>
          <a:ext cx="7551644" cy="755820"/>
        </a:xfrm>
        <a:prstGeom prst="roundRect">
          <a:avLst/>
        </a:prstGeom>
        <a:solidFill>
          <a:schemeClr val="accent4">
            <a:hueOff val="-11257214"/>
            <a:satOff val="168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i="0" u="none" kern="1200"/>
            <a:t>Evaluate the local school operational challenges to education delivery in a corona capacity school.</a:t>
          </a:r>
          <a:endParaRPr lang="en-US" sz="1900" b="0" i="0" u="none" kern="1200"/>
        </a:p>
      </dsp:txBody>
      <dsp:txXfrm>
        <a:off x="36896" y="2442050"/>
        <a:ext cx="7477852" cy="682028"/>
      </dsp:txXfrm>
    </dsp:sp>
    <dsp:sp modelId="{E314A586-1B0E-4681-9511-E36107C65750}">
      <dsp:nvSpPr>
        <dsp:cNvPr id="0" name=""/>
        <dsp:cNvSpPr/>
      </dsp:nvSpPr>
      <dsp:spPr>
        <a:xfrm>
          <a:off x="0" y="3160974"/>
          <a:ext cx="7551644" cy="1455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b="0" i="0" u="none" kern="1200"/>
            <a:t>Drop-off procedures to identify symptomatic students/staff prior to entering the facility; pick-up procedures to minimize opportunity for viral transmission</a:t>
          </a:r>
        </a:p>
        <a:p>
          <a:pPr marL="114300" lvl="1" indent="-114300" algn="l" defTabSz="666750">
            <a:lnSpc>
              <a:spcPct val="90000"/>
            </a:lnSpc>
            <a:spcBef>
              <a:spcPct val="0"/>
            </a:spcBef>
            <a:spcAft>
              <a:spcPct val="20000"/>
            </a:spcAft>
            <a:buChar char="•"/>
          </a:pPr>
          <a:r>
            <a:rPr lang="en-US" sz="1500" b="1" i="0" u="none" kern="1200">
              <a:solidFill>
                <a:srgbClr val="FF9900"/>
              </a:solidFill>
            </a:rPr>
            <a:t>Provide for water bottles </a:t>
          </a:r>
          <a:r>
            <a:rPr lang="en-US" sz="1500" b="0" i="0" u="none" kern="1200"/>
            <a:t>or refilling stations </a:t>
          </a:r>
          <a:r>
            <a:rPr lang="en-US" sz="1500" b="1" i="0" u="none" kern="1200">
              <a:solidFill>
                <a:srgbClr val="FF9900"/>
              </a:solidFill>
            </a:rPr>
            <a:t>instead of water fountains</a:t>
          </a:r>
        </a:p>
        <a:p>
          <a:pPr marL="114300" lvl="1" indent="-114300" algn="l" defTabSz="666750">
            <a:lnSpc>
              <a:spcPct val="90000"/>
            </a:lnSpc>
            <a:spcBef>
              <a:spcPct val="0"/>
            </a:spcBef>
            <a:spcAft>
              <a:spcPct val="20000"/>
            </a:spcAft>
            <a:buChar char="•"/>
          </a:pPr>
          <a:r>
            <a:rPr lang="en-US" sz="1500" b="1" kern="1200">
              <a:solidFill>
                <a:srgbClr val="FF9900"/>
              </a:solidFill>
            </a:rPr>
            <a:t>Determine student/teacher transition strategy through halls </a:t>
          </a:r>
          <a:r>
            <a:rPr lang="en-US" sz="1500" kern="1200"/>
            <a:t>(e.g., one-way hallways, rotating teachers when possible instead of students, etc.)</a:t>
          </a:r>
          <a:endParaRPr lang="en-US" sz="1500" b="1" i="0" u="none" kern="1200">
            <a:solidFill>
              <a:srgbClr val="FF9900"/>
            </a:solidFill>
          </a:endParaRPr>
        </a:p>
        <a:p>
          <a:pPr marL="114300" lvl="1" indent="-114300" algn="l" defTabSz="666750">
            <a:lnSpc>
              <a:spcPct val="90000"/>
            </a:lnSpc>
            <a:spcBef>
              <a:spcPct val="0"/>
            </a:spcBef>
            <a:spcAft>
              <a:spcPct val="20000"/>
            </a:spcAft>
            <a:buChar char="•"/>
          </a:pPr>
          <a:r>
            <a:rPr lang="en-US" sz="1500" b="1" kern="1200">
              <a:solidFill>
                <a:srgbClr val="FF9900"/>
              </a:solidFill>
            </a:rPr>
            <a:t>Create updated evacuation routes in case of emergency; </a:t>
          </a:r>
          <a:r>
            <a:rPr lang="en-US" sz="1500" b="0" kern="1200">
              <a:solidFill>
                <a:schemeClr val="tx1"/>
              </a:solidFill>
            </a:rPr>
            <a:t>set drill schedule</a:t>
          </a:r>
        </a:p>
      </dsp:txBody>
      <dsp:txXfrm>
        <a:off x="0" y="3160974"/>
        <a:ext cx="7551644" cy="145521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54893"/>
          <a:ext cx="7551644" cy="8751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0" i="0" u="none" kern="1200"/>
            <a:t>Identify capital projects that can expand and support onsite corona capacity.</a:t>
          </a:r>
          <a:endParaRPr lang="en-US" sz="2200" b="0" kern="1200"/>
        </a:p>
      </dsp:txBody>
      <dsp:txXfrm>
        <a:off x="42722" y="97615"/>
        <a:ext cx="7466200" cy="789716"/>
      </dsp:txXfrm>
    </dsp:sp>
    <dsp:sp modelId="{61264581-B4DC-4687-BBB9-F4A95CBBF5CD}">
      <dsp:nvSpPr>
        <dsp:cNvPr id="0" name=""/>
        <dsp:cNvSpPr/>
      </dsp:nvSpPr>
      <dsp:spPr>
        <a:xfrm>
          <a:off x="0" y="930053"/>
          <a:ext cx="7551644" cy="3825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US" sz="1700" b="0" i="0" u="none" kern="1200"/>
            <a:t>Explore whether portable classrooms, roofed or tented outdoor classrooms, room conversions, or other projects enable school enrollment to be supported on site.</a:t>
          </a:r>
          <a:endParaRPr lang="en-US" sz="1700" kern="1200"/>
        </a:p>
        <a:p>
          <a:pPr marL="171450" lvl="1" indent="-171450" algn="l" defTabSz="755650">
            <a:lnSpc>
              <a:spcPct val="90000"/>
            </a:lnSpc>
            <a:spcBef>
              <a:spcPct val="0"/>
            </a:spcBef>
            <a:spcAft>
              <a:spcPct val="20000"/>
            </a:spcAft>
            <a:buChar char="•"/>
          </a:pPr>
          <a:r>
            <a:rPr lang="en-US" sz="1700" b="0" i="0" u="none" kern="1200"/>
            <a:t>Identify small cap projects, like expanding hand washing stations, bathroom renovations, nurses suite modifications to separate students, and front office changes to enable contact with parents. </a:t>
          </a:r>
          <a:endParaRPr lang="en-US" sz="1700" kern="1200"/>
        </a:p>
        <a:p>
          <a:pPr marL="171450" lvl="1" indent="-171450" algn="l" defTabSz="755650">
            <a:lnSpc>
              <a:spcPct val="90000"/>
            </a:lnSpc>
            <a:spcBef>
              <a:spcPct val="0"/>
            </a:spcBef>
            <a:spcAft>
              <a:spcPct val="20000"/>
            </a:spcAft>
            <a:buChar char="•"/>
          </a:pPr>
          <a:r>
            <a:rPr lang="en-US" sz="1700" b="0" i="0" u="none" kern="1200"/>
            <a:t>Make site improvements, like landscaping and outdoor structures to support outdoor classrooms and areas for social distancing.</a:t>
          </a:r>
          <a:endParaRPr lang="en-US" sz="1700" kern="1200"/>
        </a:p>
        <a:p>
          <a:pPr marL="171450" lvl="1" indent="-171450" algn="l" defTabSz="755650">
            <a:lnSpc>
              <a:spcPct val="90000"/>
            </a:lnSpc>
            <a:spcBef>
              <a:spcPct val="0"/>
            </a:spcBef>
            <a:spcAft>
              <a:spcPct val="20000"/>
            </a:spcAft>
            <a:buChar char="•"/>
          </a:pPr>
          <a:r>
            <a:rPr lang="en-US" sz="1700" b="0" i="0" u="none" kern="1200"/>
            <a:t>Prepare site markings outside with 6 foot markings on sidewalks, and play areas, mark with cones, ropes, to control large numbers of students.</a:t>
          </a:r>
          <a:endParaRPr lang="en-US" sz="1700" kern="1200"/>
        </a:p>
        <a:p>
          <a:pPr marL="171450" lvl="1" indent="-171450" algn="l" defTabSz="755650">
            <a:lnSpc>
              <a:spcPct val="90000"/>
            </a:lnSpc>
            <a:spcBef>
              <a:spcPct val="0"/>
            </a:spcBef>
            <a:spcAft>
              <a:spcPct val="20000"/>
            </a:spcAft>
            <a:buChar char="•"/>
          </a:pPr>
          <a:r>
            <a:rPr lang="en-US" sz="1700" b="1" kern="1200">
              <a:solidFill>
                <a:srgbClr val="FF9900"/>
              </a:solidFill>
            </a:rPr>
            <a:t>Signage in school parking lots for those accessing wi-fi near the building</a:t>
          </a:r>
        </a:p>
        <a:p>
          <a:pPr marL="171450" lvl="1" indent="-171450" algn="l" defTabSz="755650">
            <a:lnSpc>
              <a:spcPct val="90000"/>
            </a:lnSpc>
            <a:spcBef>
              <a:spcPct val="0"/>
            </a:spcBef>
            <a:spcAft>
              <a:spcPct val="20000"/>
            </a:spcAft>
            <a:buChar char="•"/>
          </a:pPr>
          <a:r>
            <a:rPr lang="en-US" sz="1700" b="1" kern="1200">
              <a:solidFill>
                <a:srgbClr val="FF9900"/>
              </a:solidFill>
            </a:rPr>
            <a:t>Use sports fields for additional outdoor recess space</a:t>
          </a:r>
        </a:p>
        <a:p>
          <a:pPr marL="171450" lvl="1" indent="-171450" algn="l" defTabSz="755650">
            <a:lnSpc>
              <a:spcPct val="90000"/>
            </a:lnSpc>
            <a:spcBef>
              <a:spcPct val="0"/>
            </a:spcBef>
            <a:spcAft>
              <a:spcPct val="20000"/>
            </a:spcAft>
            <a:buChar char="•"/>
          </a:pPr>
          <a:r>
            <a:rPr lang="en-US" sz="1700" b="1" kern="1200">
              <a:solidFill>
                <a:srgbClr val="FF9900"/>
              </a:solidFill>
            </a:rPr>
            <a:t>Additional climate control to support summer school/extended school year</a:t>
          </a:r>
        </a:p>
        <a:p>
          <a:pPr marL="171450" lvl="1" indent="-171450" algn="l" defTabSz="755650">
            <a:lnSpc>
              <a:spcPct val="90000"/>
            </a:lnSpc>
            <a:spcBef>
              <a:spcPct val="0"/>
            </a:spcBef>
            <a:spcAft>
              <a:spcPct val="20000"/>
            </a:spcAft>
            <a:buChar char="•"/>
          </a:pPr>
          <a:r>
            <a:rPr lang="en-US" sz="1700" b="1" kern="1200">
              <a:solidFill>
                <a:srgbClr val="FF9900"/>
              </a:solidFill>
            </a:rPr>
            <a:t>Include capital enhancements like upgraded HVAC filters and/or systems</a:t>
          </a:r>
        </a:p>
      </dsp:txBody>
      <dsp:txXfrm>
        <a:off x="0" y="930053"/>
        <a:ext cx="7551644" cy="38253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22493"/>
          <a:ext cx="7551644" cy="11138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i="0" u="none" kern="1200"/>
            <a:t>Identify schedule changes to school schedule that support onsite corona capacity.</a:t>
          </a:r>
          <a:endParaRPr lang="en-US" sz="2800" b="0" kern="1200"/>
        </a:p>
      </dsp:txBody>
      <dsp:txXfrm>
        <a:off x="54373" y="76866"/>
        <a:ext cx="7442898" cy="1005094"/>
      </dsp:txXfrm>
    </dsp:sp>
    <dsp:sp modelId="{F74CC1EB-2185-44EF-8045-78673DAC2AFB}">
      <dsp:nvSpPr>
        <dsp:cNvPr id="0" name=""/>
        <dsp:cNvSpPr/>
      </dsp:nvSpPr>
      <dsp:spPr>
        <a:xfrm>
          <a:off x="0" y="1136333"/>
          <a:ext cx="7551644" cy="3651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1590" rIns="120904" bIns="21590" numCol="1" spcCol="1270" anchor="t" anchorCtr="0">
          <a:noAutofit/>
        </a:bodyPr>
        <a:lstStyle/>
        <a:p>
          <a:pPr marL="171450" lvl="1" indent="-171450" algn="l" defTabSz="755650">
            <a:lnSpc>
              <a:spcPct val="90000"/>
            </a:lnSpc>
            <a:spcBef>
              <a:spcPct val="0"/>
            </a:spcBef>
            <a:spcAft>
              <a:spcPct val="20000"/>
            </a:spcAft>
            <a:buChar char="•"/>
          </a:pPr>
          <a:r>
            <a:rPr lang="en-US" sz="1700" b="0" i="0" u="none" kern="1200"/>
            <a:t>Explore pros and cons of half day schedules  hybrid of in school and on-line learning, reassignment to low utilized schools. </a:t>
          </a:r>
          <a:endParaRPr lang="en-US" sz="1700" kern="1200"/>
        </a:p>
        <a:p>
          <a:pPr marL="171450" lvl="1" indent="-171450" algn="l" defTabSz="755650">
            <a:lnSpc>
              <a:spcPct val="90000"/>
            </a:lnSpc>
            <a:spcBef>
              <a:spcPct val="0"/>
            </a:spcBef>
            <a:spcAft>
              <a:spcPct val="20000"/>
            </a:spcAft>
            <a:buChar char="•"/>
          </a:pPr>
          <a:r>
            <a:rPr lang="en-US" sz="1700" b="0" i="0" u="none" kern="1200"/>
            <a:t>Explore pros and cons of split enrollment days some students at school MWF and other students in school Tu/</a:t>
          </a:r>
          <a:r>
            <a:rPr lang="en-US" sz="1700" b="0" i="0" u="none" kern="1200" err="1"/>
            <a:t>Thr</a:t>
          </a:r>
          <a:r>
            <a:rPr lang="en-US" sz="1700" b="0" i="0" u="none" kern="1200"/>
            <a:t>; and alternate 3 and 2 day weeks: </a:t>
          </a:r>
          <a:r>
            <a:rPr lang="en-US" sz="1700" b="1" i="0" u="none" kern="1200" err="1">
              <a:solidFill>
                <a:srgbClr val="FF9900"/>
              </a:solidFill>
              <a:latin typeface="Calibri"/>
              <a:ea typeface="+mn-ea"/>
              <a:cs typeface="+mn-cs"/>
            </a:rPr>
            <a:t>e.</a:t>
          </a:r>
          <a:r>
            <a:rPr lang="en-US" sz="1700" b="1" i="0" u="none" kern="1200" err="1">
              <a:solidFill>
                <a:srgbClr val="FF9900"/>
              </a:solidFill>
            </a:rPr>
            <a:t>g</a:t>
          </a:r>
          <a:r>
            <a:rPr lang="en-US" sz="1700" b="1" i="0" u="none" kern="1200">
              <a:solidFill>
                <a:srgbClr val="FF9900"/>
              </a:solidFill>
            </a:rPr>
            <a:t>, A-day, B-day format</a:t>
          </a:r>
          <a:endParaRPr lang="en-US" sz="1700" b="1" kern="1200">
            <a:solidFill>
              <a:srgbClr val="FF9900"/>
            </a:solidFill>
          </a:endParaRPr>
        </a:p>
        <a:p>
          <a:pPr marL="171450" lvl="1" indent="-171450" algn="l" defTabSz="755650">
            <a:lnSpc>
              <a:spcPct val="90000"/>
            </a:lnSpc>
            <a:spcBef>
              <a:spcPct val="0"/>
            </a:spcBef>
            <a:spcAft>
              <a:spcPct val="20000"/>
            </a:spcAft>
            <a:buChar char="•"/>
          </a:pPr>
          <a:r>
            <a:rPr lang="en-US" sz="1700" b="0" i="0" u="none" kern="1200"/>
            <a:t>Explore pros and cons of 4 day school week with one day online learning--increasing school capacity by 20%</a:t>
          </a:r>
          <a:endParaRPr lang="en-US" sz="1700" kern="1200"/>
        </a:p>
        <a:p>
          <a:pPr marL="171450" lvl="1" indent="-171450" algn="l" defTabSz="755650">
            <a:lnSpc>
              <a:spcPct val="90000"/>
            </a:lnSpc>
            <a:spcBef>
              <a:spcPct val="0"/>
            </a:spcBef>
            <a:spcAft>
              <a:spcPct val="20000"/>
            </a:spcAft>
            <a:buChar char="•"/>
          </a:pPr>
          <a:r>
            <a:rPr lang="en-US" sz="1700" b="0" i="0" u="none" kern="1200"/>
            <a:t>Estimate the staffing required to operate at recommended levels of social distancing for each scenario at HS, MS, and ES levels.</a:t>
          </a:r>
          <a:endParaRPr lang="en-US" sz="1700" kern="1200"/>
        </a:p>
        <a:p>
          <a:pPr marL="171450" lvl="1" indent="-171450" algn="l" defTabSz="755650">
            <a:lnSpc>
              <a:spcPct val="90000"/>
            </a:lnSpc>
            <a:spcBef>
              <a:spcPct val="0"/>
            </a:spcBef>
            <a:spcAft>
              <a:spcPct val="20000"/>
            </a:spcAft>
            <a:buChar char="•"/>
          </a:pPr>
          <a:r>
            <a:rPr lang="en-US" sz="1700" b="1" kern="1200">
              <a:solidFill>
                <a:srgbClr val="FF9900"/>
              </a:solidFill>
            </a:rPr>
            <a:t>Explore the possibility of extending the length of the school day or year for staff as you have students attend for a portion of the day and rotate</a:t>
          </a:r>
        </a:p>
        <a:p>
          <a:pPr marL="171450" lvl="1" indent="-171450" algn="l" defTabSz="755650">
            <a:lnSpc>
              <a:spcPct val="90000"/>
            </a:lnSpc>
            <a:spcBef>
              <a:spcPct val="0"/>
            </a:spcBef>
            <a:spcAft>
              <a:spcPct val="20000"/>
            </a:spcAft>
            <a:buChar char="•"/>
          </a:pPr>
          <a:r>
            <a:rPr lang="en-US" sz="1700" b="1" kern="1200">
              <a:solidFill>
                <a:srgbClr val="FF9900"/>
              </a:solidFill>
            </a:rPr>
            <a:t>If considering a strategy where only a portion of students attend school each day, identify potential locations for childcare / online learning and recess to allow parents to return to work as possible</a:t>
          </a:r>
        </a:p>
      </dsp:txBody>
      <dsp:txXfrm>
        <a:off x="0" y="1136333"/>
        <a:ext cx="7551644" cy="365148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B7F17-8E4E-4BD6-AF91-A00ACB08C056}">
      <dsp:nvSpPr>
        <dsp:cNvPr id="0" name=""/>
        <dsp:cNvSpPr/>
      </dsp:nvSpPr>
      <dsp:spPr>
        <a:xfrm>
          <a:off x="0" y="69653"/>
          <a:ext cx="7551644" cy="11934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0" i="0" u="none" kern="1200"/>
            <a:t>Identify student assignment changes that support onsite corona capacity.</a:t>
          </a:r>
        </a:p>
      </dsp:txBody>
      <dsp:txXfrm>
        <a:off x="58257" y="127910"/>
        <a:ext cx="7435130" cy="1076886"/>
      </dsp:txXfrm>
    </dsp:sp>
    <dsp:sp modelId="{6513FF26-6BE5-4620-BB98-C46BF0242BBC}">
      <dsp:nvSpPr>
        <dsp:cNvPr id="0" name=""/>
        <dsp:cNvSpPr/>
      </dsp:nvSpPr>
      <dsp:spPr>
        <a:xfrm>
          <a:off x="0" y="1263053"/>
          <a:ext cx="7551644" cy="3477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en-US" sz="2300" b="0" i="0" u="none" kern="1200"/>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2300" kern="1200"/>
        </a:p>
        <a:p>
          <a:pPr marL="228600" lvl="1" indent="-228600" algn="l" defTabSz="1022350">
            <a:lnSpc>
              <a:spcPct val="90000"/>
            </a:lnSpc>
            <a:spcBef>
              <a:spcPct val="0"/>
            </a:spcBef>
            <a:spcAft>
              <a:spcPct val="20000"/>
            </a:spcAft>
            <a:buChar char="•"/>
          </a:pPr>
          <a:r>
            <a:rPr lang="en-US" sz="2300" b="0" i="0" u="none" kern="1200"/>
            <a:t>Estimate the number of students who would need to be reassigned at recommended levels of social distancing.</a:t>
          </a:r>
          <a:endParaRPr lang="en-US" sz="2300" kern="1200"/>
        </a:p>
        <a:p>
          <a:pPr marL="228600" lvl="1" indent="-228600" algn="l" defTabSz="1022350">
            <a:lnSpc>
              <a:spcPct val="90000"/>
            </a:lnSpc>
            <a:spcBef>
              <a:spcPct val="0"/>
            </a:spcBef>
            <a:spcAft>
              <a:spcPct val="20000"/>
            </a:spcAft>
            <a:buChar char="•"/>
          </a:pPr>
          <a:r>
            <a:rPr lang="en-US" sz="2300" b="0" i="0" u="none" kern="1200"/>
            <a:t>Evaluate transportation impact including capacity, schedule, and costs associated with social distancing schedule and student assignment proposals.</a:t>
          </a:r>
          <a:endParaRPr lang="en-US" sz="2300" kern="1200"/>
        </a:p>
      </dsp:txBody>
      <dsp:txXfrm>
        <a:off x="0" y="1263053"/>
        <a:ext cx="7551644" cy="34776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B7F17-8E4E-4BD6-AF91-A00ACB08C056}">
      <dsp:nvSpPr>
        <dsp:cNvPr id="0" name=""/>
        <dsp:cNvSpPr/>
      </dsp:nvSpPr>
      <dsp:spPr>
        <a:xfrm>
          <a:off x="0" y="90893"/>
          <a:ext cx="7551644" cy="9149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0" i="0" u="none" kern="1200"/>
            <a:t>All facility solutions have associated operational implications that may require rethinking a strategy</a:t>
          </a:r>
        </a:p>
      </dsp:txBody>
      <dsp:txXfrm>
        <a:off x="44664" y="135557"/>
        <a:ext cx="7462316" cy="825612"/>
      </dsp:txXfrm>
    </dsp:sp>
    <dsp:sp modelId="{6513FF26-6BE5-4620-BB98-C46BF0242BBC}">
      <dsp:nvSpPr>
        <dsp:cNvPr id="0" name=""/>
        <dsp:cNvSpPr/>
      </dsp:nvSpPr>
      <dsp:spPr>
        <a:xfrm>
          <a:off x="0" y="1005833"/>
          <a:ext cx="7551644" cy="37135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b="0" i="0" u="none" kern="1200"/>
            <a:t>Transportation requirements will be key particularly when long-commutes are unavoidable</a:t>
          </a:r>
          <a:endParaRPr lang="en-US" sz="1800" kern="1200"/>
        </a:p>
        <a:p>
          <a:pPr marL="171450" lvl="1" indent="-171450" algn="l" defTabSz="800100">
            <a:lnSpc>
              <a:spcPct val="90000"/>
            </a:lnSpc>
            <a:spcBef>
              <a:spcPct val="0"/>
            </a:spcBef>
            <a:spcAft>
              <a:spcPct val="20000"/>
            </a:spcAft>
            <a:buChar char="•"/>
          </a:pPr>
          <a:r>
            <a:rPr lang="en-US" sz="1800" kern="1200"/>
            <a:t>Maintaining fidelity of the strategies decided in an open campus environment (i.e., preventing the public from entering campus and engaging in behaviors contrary to your distancing and hygiene strategies)</a:t>
          </a:r>
        </a:p>
        <a:p>
          <a:pPr marL="171450" lvl="1" indent="-171450" algn="l" defTabSz="800100">
            <a:lnSpc>
              <a:spcPct val="90000"/>
            </a:lnSpc>
            <a:spcBef>
              <a:spcPct val="0"/>
            </a:spcBef>
            <a:spcAft>
              <a:spcPct val="20000"/>
            </a:spcAft>
            <a:buChar char="•"/>
          </a:pPr>
          <a:r>
            <a:rPr lang="en-US" sz="1800" kern="1200"/>
            <a:t>The more PPE and physical barriers in place, the greater the probable educational and psychological impact</a:t>
          </a:r>
        </a:p>
        <a:p>
          <a:pPr marL="171450" lvl="1" indent="-171450" algn="l" defTabSz="800100">
            <a:lnSpc>
              <a:spcPct val="90000"/>
            </a:lnSpc>
            <a:spcBef>
              <a:spcPct val="0"/>
            </a:spcBef>
            <a:spcAft>
              <a:spcPct val="20000"/>
            </a:spcAft>
            <a:buChar char="•"/>
          </a:pPr>
          <a:r>
            <a:rPr lang="en-US" sz="1800" kern="1200"/>
            <a:t>Strategy for on-boarding volunteers</a:t>
          </a:r>
        </a:p>
        <a:p>
          <a:pPr marL="171450" lvl="1" indent="-171450" algn="l" defTabSz="800100">
            <a:lnSpc>
              <a:spcPct val="90000"/>
            </a:lnSpc>
            <a:spcBef>
              <a:spcPct val="0"/>
            </a:spcBef>
            <a:spcAft>
              <a:spcPct val="20000"/>
            </a:spcAft>
            <a:buChar char="•"/>
          </a:pPr>
          <a:r>
            <a:rPr lang="en-US" sz="1800" kern="1200"/>
            <a:t>Enforcing distancing and hygiene standards without creating a punitive environment</a:t>
          </a:r>
        </a:p>
        <a:p>
          <a:pPr marL="171450" lvl="1" indent="-171450" algn="l" defTabSz="800100">
            <a:lnSpc>
              <a:spcPct val="90000"/>
            </a:lnSpc>
            <a:spcBef>
              <a:spcPct val="0"/>
            </a:spcBef>
            <a:spcAft>
              <a:spcPct val="20000"/>
            </a:spcAft>
            <a:buChar char="•"/>
          </a:pPr>
          <a:r>
            <a:rPr lang="en-US" sz="1800" kern="1200"/>
            <a:t>Allowing for social, physical education and/or athletic activities without compromising strategy</a:t>
          </a:r>
        </a:p>
        <a:p>
          <a:pPr marL="171450" lvl="1" indent="-171450" algn="l" defTabSz="800100">
            <a:lnSpc>
              <a:spcPct val="90000"/>
            </a:lnSpc>
            <a:spcBef>
              <a:spcPct val="0"/>
            </a:spcBef>
            <a:spcAft>
              <a:spcPct val="20000"/>
            </a:spcAft>
            <a:buChar char="•"/>
          </a:pPr>
          <a:r>
            <a:rPr lang="en-US" sz="1800" kern="1200"/>
            <a:t>Cost/benefit analysis of expenses</a:t>
          </a:r>
        </a:p>
      </dsp:txBody>
      <dsp:txXfrm>
        <a:off x="0" y="1005833"/>
        <a:ext cx="7551644" cy="371358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Community Support</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Public Health Protocols</a:t>
          </a:r>
        </a:p>
      </dsp:txBody>
      <dsp:txXfrm>
        <a:off x="0" y="3250902"/>
        <a:ext cx="6096000" cy="812601"/>
      </dsp:txXfrm>
    </dsp:sp>
  </dsp:spTree>
</dsp:drawing>
</file>

<file path=ppt/diagrams/layout1.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1804"/>
          </a:xfrm>
          <a:prstGeom prst="rect">
            <a:avLst/>
          </a:prstGeom>
        </p:spPr>
        <p:txBody>
          <a:bodyPr vert="horz" lIns="92492" tIns="46246" rIns="92492" bIns="46246" rtlCol="0"/>
          <a:lstStyle>
            <a:lvl1pPr algn="r">
              <a:defRPr sz="1200"/>
            </a:lvl1pPr>
          </a:lstStyle>
          <a:p>
            <a:fld id="{F73695FC-187B-4474-91F3-596A5D182A7B}" type="datetimeFigureOut">
              <a:rPr lang="en-US" smtClean="0"/>
              <a:t>5/14/2020</a:t>
            </a:fld>
            <a:endParaRPr lang="en-US"/>
          </a:p>
        </p:txBody>
      </p:sp>
      <p:sp>
        <p:nvSpPr>
          <p:cNvPr id="4" name="Footer Placeholder 3"/>
          <p:cNvSpPr>
            <a:spLocks noGrp="1"/>
          </p:cNvSpPr>
          <p:nvPr>
            <p:ph type="ftr" sz="quarter" idx="2"/>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8"/>
            <a:ext cx="3011699" cy="461804"/>
          </a:xfrm>
          <a:prstGeom prst="rect">
            <a:avLst/>
          </a:prstGeom>
        </p:spPr>
        <p:txBody>
          <a:bodyPr vert="horz" lIns="92492" tIns="46246" rIns="92492" bIns="46246" rtlCol="0" anchor="b"/>
          <a:lstStyle>
            <a:lvl1pPr algn="r">
              <a:defRPr sz="1200"/>
            </a:lvl1pPr>
          </a:lstStyle>
          <a:p>
            <a:fld id="{6C18D396-632D-4A5D-9577-F0D7A2CFF697}" type="slidenum">
              <a:rPr lang="en-US" smtClean="0"/>
              <a:t>‹#›</a:t>
            </a:fld>
            <a:endParaRPr lang="en-US"/>
          </a:p>
        </p:txBody>
      </p:sp>
    </p:spTree>
    <p:extLst>
      <p:ext uri="{BB962C8B-B14F-4D97-AF65-F5344CB8AC3E}">
        <p14:creationId xmlns:p14="http://schemas.microsoft.com/office/powerpoint/2010/main" val="114394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24A71AA0-57A1-4D3D-AB4F-D585F825147F}" type="datetimeFigureOut">
              <a:rPr lang="en-US" smtClean="0"/>
              <a:t>5/14/2020</a:t>
            </a:fld>
            <a:endParaRPr lang="en-US"/>
          </a:p>
        </p:txBody>
      </p:sp>
      <p:sp>
        <p:nvSpPr>
          <p:cNvPr id="4" name="Slide Image Placeholder 3"/>
          <p:cNvSpPr>
            <a:spLocks noGrp="1" noRot="1" noChangeAspect="1"/>
          </p:cNvSpPr>
          <p:nvPr>
            <p:ph type="sldImg" idx="2"/>
          </p:nvPr>
        </p:nvSpPr>
        <p:spPr>
          <a:xfrm>
            <a:off x="1397000" y="1154113"/>
            <a:ext cx="4156075"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3E4AD26A-2A54-41E3-9B03-0D04EB0D5E8B}" type="slidenum">
              <a:rPr lang="en-US" smtClean="0"/>
              <a:t>‹#›</a:t>
            </a:fld>
            <a:endParaRPr lang="en-US"/>
          </a:p>
        </p:txBody>
      </p:sp>
    </p:spTree>
    <p:extLst>
      <p:ext uri="{BB962C8B-B14F-4D97-AF65-F5344CB8AC3E}">
        <p14:creationId xmlns:p14="http://schemas.microsoft.com/office/powerpoint/2010/main" val="234114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focus of this presentation and discussion are the state issues related to public school facilities and recent federal policy developments.</a:t>
            </a:r>
          </a:p>
          <a:p>
            <a:endParaRPr lang="en-US" baseline="0">
              <a:solidFill>
                <a:schemeClr val="tx1"/>
              </a:solidFill>
            </a:endParaRPr>
          </a:p>
          <a:p>
            <a:endParaRPr lang="en-US" baseline="0">
              <a:solidFill>
                <a:schemeClr val="tx1"/>
              </a:solidFill>
            </a:endParaRPr>
          </a:p>
          <a:p>
            <a:r>
              <a:rPr lang="en-US" baseline="0">
                <a:solidFill>
                  <a:schemeClr val="tx1"/>
                </a:solidFill>
              </a:rPr>
              <a:t>We will make a short presentation and facilitate a discussion.  The technology can be a challenge, always, so let’s take a minute to go over this.  </a:t>
            </a:r>
          </a:p>
          <a:p>
            <a:endParaRPr lang="en-US" baseline="0">
              <a:solidFill>
                <a:schemeClr val="tx1"/>
              </a:solidFill>
            </a:endParaRPr>
          </a:p>
          <a:p>
            <a:r>
              <a:rPr lang="en-US" baseline="0">
                <a:solidFill>
                  <a:schemeClr val="tx1"/>
                </a:solidFill>
              </a:rPr>
              <a:t>If you are at a computer, you should be able to see my screen…download or via web…use computer audio or call in with your phone, we will start out with everyone muted, Raise your hand if you want to speak and Sean will unmute you, please send questions</a:t>
            </a:r>
            <a:endParaRPr lang="en-US" baseline="0"/>
          </a:p>
        </p:txBody>
      </p:sp>
      <p:sp>
        <p:nvSpPr>
          <p:cNvPr id="4" name="Slide Number Placeholder 3"/>
          <p:cNvSpPr>
            <a:spLocks noGrp="1"/>
          </p:cNvSpPr>
          <p:nvPr>
            <p:ph type="sldNum" sz="quarter" idx="10"/>
          </p:nvPr>
        </p:nvSpPr>
        <p:spPr/>
        <p:txBody>
          <a:bodyPr/>
          <a:lstStyle/>
          <a:p>
            <a:fld id="{32EAA181-3659-41DC-9AB5-55B40C29856A}" type="slidenum">
              <a:rPr lang="en-US" smtClean="0"/>
              <a:t>2</a:t>
            </a:fld>
            <a:endParaRPr lang="en-US"/>
          </a:p>
        </p:txBody>
      </p:sp>
    </p:spTree>
    <p:extLst>
      <p:ext uri="{BB962C8B-B14F-4D97-AF65-F5344CB8AC3E}">
        <p14:creationId xmlns:p14="http://schemas.microsoft.com/office/powerpoint/2010/main" val="3029937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4</a:t>
            </a:fld>
            <a:endParaRPr lang="en-US"/>
          </a:p>
        </p:txBody>
      </p:sp>
    </p:spTree>
    <p:extLst>
      <p:ext uri="{BB962C8B-B14F-4D97-AF65-F5344CB8AC3E}">
        <p14:creationId xmlns:p14="http://schemas.microsoft.com/office/powerpoint/2010/main" val="3503976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26</a:t>
            </a:fld>
            <a:endParaRPr lang="en-US"/>
          </a:p>
        </p:txBody>
      </p:sp>
    </p:spTree>
    <p:extLst>
      <p:ext uri="{BB962C8B-B14F-4D97-AF65-F5344CB8AC3E}">
        <p14:creationId xmlns:p14="http://schemas.microsoft.com/office/powerpoint/2010/main" val="2320145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27</a:t>
            </a:fld>
            <a:endParaRPr lang="en-US"/>
          </a:p>
        </p:txBody>
      </p:sp>
    </p:spTree>
    <p:extLst>
      <p:ext uri="{BB962C8B-B14F-4D97-AF65-F5344CB8AC3E}">
        <p14:creationId xmlns:p14="http://schemas.microsoft.com/office/powerpoint/2010/main" val="29538916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pic>
        <p:nvPicPr>
          <p:cNvPr id="7" name="Picture 2" descr="C:\Users\jkuno\Pictures\CS\final_COOP_STRAT_Cover - PPT.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9"/>
          <p:cNvSpPr>
            <a:spLocks noGrp="1"/>
          </p:cNvSpPr>
          <p:nvPr>
            <p:ph sz="quarter" idx="14" hasCustomPrompt="1"/>
          </p:nvPr>
        </p:nvSpPr>
        <p:spPr>
          <a:xfrm>
            <a:off x="5638800" y="4397319"/>
            <a:ext cx="3214687" cy="305306"/>
          </a:xfrm>
        </p:spPr>
        <p:txBody>
          <a:bodyPr>
            <a:noAutofit/>
          </a:bodyPr>
          <a:lstStyle>
            <a:lvl1pPr marL="0" indent="0" algn="ctr">
              <a:buNone/>
              <a:defRPr sz="1400" b="0" cap="all" baseline="0">
                <a:latin typeface="Palatino Linotype" panose="02040502050505030304" pitchFamily="18" charset="0"/>
              </a:defRPr>
            </a:lvl1pPr>
          </a:lstStyle>
          <a:p>
            <a:pPr lvl="0"/>
            <a:r>
              <a:rPr lang="en-US"/>
              <a:t>TITLE</a:t>
            </a:r>
          </a:p>
        </p:txBody>
      </p:sp>
      <p:sp>
        <p:nvSpPr>
          <p:cNvPr id="18" name="Text Placeholder 17"/>
          <p:cNvSpPr>
            <a:spLocks noGrp="1"/>
          </p:cNvSpPr>
          <p:nvPr>
            <p:ph type="body" sz="quarter" idx="16" hasCustomPrompt="1"/>
          </p:nvPr>
        </p:nvSpPr>
        <p:spPr>
          <a:xfrm>
            <a:off x="5638800" y="3505200"/>
            <a:ext cx="3200399" cy="685800"/>
          </a:xfrm>
        </p:spPr>
        <p:txBody>
          <a:bodyPr>
            <a:normAutofit/>
          </a:bodyPr>
          <a:lstStyle>
            <a:lvl1pPr marL="0" indent="0" algn="ctr">
              <a:lnSpc>
                <a:spcPct val="85000"/>
              </a:lnSpc>
              <a:buNone/>
              <a:defRPr sz="1600" b="1" cap="all" baseline="0">
                <a:latin typeface="Palatino Linotype" panose="02040502050505030304" pitchFamily="18" charset="0"/>
              </a:defRPr>
            </a:lvl1pPr>
          </a:lstStyle>
          <a:p>
            <a:pPr lvl="0"/>
            <a:r>
              <a:rPr lang="en-US"/>
              <a:t>PERFECT UNIFIED </a:t>
            </a:r>
            <a:br>
              <a:rPr lang="en-US"/>
            </a:br>
            <a:r>
              <a:rPr lang="en-US"/>
              <a:t>SCHOOL DISTRICT</a:t>
            </a:r>
          </a:p>
        </p:txBody>
      </p:sp>
      <p:sp>
        <p:nvSpPr>
          <p:cNvPr id="19" name="Content Placeholder 9"/>
          <p:cNvSpPr>
            <a:spLocks noGrp="1"/>
          </p:cNvSpPr>
          <p:nvPr>
            <p:ph sz="quarter" idx="17" hasCustomPrompt="1"/>
          </p:nvPr>
        </p:nvSpPr>
        <p:spPr>
          <a:xfrm>
            <a:off x="5638800" y="4899538"/>
            <a:ext cx="3214687" cy="305812"/>
          </a:xfrm>
        </p:spPr>
        <p:txBody>
          <a:bodyPr>
            <a:normAutofit/>
          </a:bodyPr>
          <a:lstStyle>
            <a:lvl1pPr marL="0" indent="0" algn="ctr">
              <a:buNone/>
              <a:defRPr sz="1400" b="0" cap="all" baseline="0">
                <a:latin typeface="Palatino Linotype" panose="02040502050505030304" pitchFamily="18" charset="0"/>
              </a:defRPr>
            </a:lvl1pPr>
          </a:lstStyle>
          <a:p>
            <a:pPr lvl="0"/>
            <a:r>
              <a:rPr lang="en-US"/>
              <a:t>MONTH, DAY YEAR</a:t>
            </a:r>
          </a:p>
        </p:txBody>
      </p:sp>
    </p:spTree>
    <p:extLst>
      <p:ext uri="{BB962C8B-B14F-4D97-AF65-F5344CB8AC3E}">
        <p14:creationId xmlns:p14="http://schemas.microsoft.com/office/powerpoint/2010/main" val="3690765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6E9D6-B9CE-41FC-A46F-66C9A738A563}"/>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r="11000"/>
          <a:stretch/>
        </p:blipFill>
        <p:spPr>
          <a:xfrm>
            <a:off x="0" y="0"/>
            <a:ext cx="9144000" cy="6858000"/>
          </a:xfrm>
          <a:prstGeom prst="rect">
            <a:avLst/>
          </a:prstGeom>
        </p:spPr>
      </p:pic>
      <p:sp>
        <p:nvSpPr>
          <p:cNvPr id="20" name="Rectangle 19"/>
          <p:cNvSpPr/>
          <p:nvPr userDrawn="1"/>
        </p:nvSpPr>
        <p:spPr>
          <a:xfrm>
            <a:off x="0" y="0"/>
            <a:ext cx="9144000"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1" hasCustomPrompt="1"/>
          </p:nvPr>
        </p:nvSpPr>
        <p:spPr>
          <a:xfrm>
            <a:off x="5029200" y="2971800"/>
            <a:ext cx="381000" cy="457200"/>
          </a:xfrm>
        </p:spPr>
        <p:txBody>
          <a:bodyPr>
            <a:noAutofit/>
          </a:bodyPr>
          <a:lstStyle>
            <a:lvl1pPr marL="0" indent="0">
              <a:buNone/>
              <a:defRPr sz="3200" b="0">
                <a:solidFill>
                  <a:schemeClr val="bg1">
                    <a:lumMod val="50000"/>
                  </a:schemeClr>
                </a:solidFill>
              </a:defRPr>
            </a:lvl1pPr>
          </a:lstStyle>
          <a:p>
            <a:pPr lvl="0"/>
            <a:r>
              <a:rPr lang="en-US"/>
              <a:t>1</a:t>
            </a:r>
          </a:p>
        </p:txBody>
      </p:sp>
      <p:sp>
        <p:nvSpPr>
          <p:cNvPr id="10" name="Text Placeholder 9"/>
          <p:cNvSpPr>
            <a:spLocks noGrp="1"/>
          </p:cNvSpPr>
          <p:nvPr>
            <p:ph type="body" sz="quarter" idx="12" hasCustomPrompt="1"/>
          </p:nvPr>
        </p:nvSpPr>
        <p:spPr>
          <a:xfrm>
            <a:off x="5410200" y="31242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1" name="Text Placeholder 7"/>
          <p:cNvSpPr>
            <a:spLocks noGrp="1"/>
          </p:cNvSpPr>
          <p:nvPr>
            <p:ph type="body" sz="quarter" idx="13" hasCustomPrompt="1"/>
          </p:nvPr>
        </p:nvSpPr>
        <p:spPr>
          <a:xfrm>
            <a:off x="5029200" y="3581400"/>
            <a:ext cx="381000" cy="457200"/>
          </a:xfrm>
        </p:spPr>
        <p:txBody>
          <a:bodyPr>
            <a:noAutofit/>
          </a:bodyPr>
          <a:lstStyle>
            <a:lvl1pPr marL="0" indent="0">
              <a:buNone/>
              <a:defRPr sz="3200" b="0">
                <a:solidFill>
                  <a:schemeClr val="bg1">
                    <a:lumMod val="50000"/>
                  </a:schemeClr>
                </a:solidFill>
              </a:defRPr>
            </a:lvl1pPr>
          </a:lstStyle>
          <a:p>
            <a:pPr lvl="0"/>
            <a:r>
              <a:rPr lang="en-US"/>
              <a:t>2</a:t>
            </a:r>
          </a:p>
        </p:txBody>
      </p:sp>
      <p:sp>
        <p:nvSpPr>
          <p:cNvPr id="12" name="Text Placeholder 9"/>
          <p:cNvSpPr>
            <a:spLocks noGrp="1"/>
          </p:cNvSpPr>
          <p:nvPr>
            <p:ph type="body" sz="quarter" idx="14" hasCustomPrompt="1"/>
          </p:nvPr>
        </p:nvSpPr>
        <p:spPr>
          <a:xfrm>
            <a:off x="5410200" y="37338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3" name="Text Placeholder 7"/>
          <p:cNvSpPr>
            <a:spLocks noGrp="1"/>
          </p:cNvSpPr>
          <p:nvPr>
            <p:ph type="body" sz="quarter" idx="15" hasCustomPrompt="1"/>
          </p:nvPr>
        </p:nvSpPr>
        <p:spPr>
          <a:xfrm>
            <a:off x="5029200" y="4191000"/>
            <a:ext cx="381000" cy="457200"/>
          </a:xfrm>
        </p:spPr>
        <p:txBody>
          <a:bodyPr>
            <a:noAutofit/>
          </a:bodyPr>
          <a:lstStyle>
            <a:lvl1pPr marL="0" indent="0">
              <a:buNone/>
              <a:defRPr sz="3200" b="0">
                <a:solidFill>
                  <a:schemeClr val="bg1">
                    <a:lumMod val="50000"/>
                  </a:schemeClr>
                </a:solidFill>
              </a:defRPr>
            </a:lvl1pPr>
          </a:lstStyle>
          <a:p>
            <a:pPr lvl="0"/>
            <a:r>
              <a:rPr lang="en-US"/>
              <a:t>3</a:t>
            </a:r>
          </a:p>
        </p:txBody>
      </p:sp>
      <p:sp>
        <p:nvSpPr>
          <p:cNvPr id="14" name="Text Placeholder 9"/>
          <p:cNvSpPr>
            <a:spLocks noGrp="1"/>
          </p:cNvSpPr>
          <p:nvPr>
            <p:ph type="body" sz="quarter" idx="16" hasCustomPrompt="1"/>
          </p:nvPr>
        </p:nvSpPr>
        <p:spPr>
          <a:xfrm>
            <a:off x="5410200" y="43434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5" name="Text Placeholder 7"/>
          <p:cNvSpPr>
            <a:spLocks noGrp="1"/>
          </p:cNvSpPr>
          <p:nvPr>
            <p:ph type="body" sz="quarter" idx="17" hasCustomPrompt="1"/>
          </p:nvPr>
        </p:nvSpPr>
        <p:spPr>
          <a:xfrm>
            <a:off x="5029200" y="4800600"/>
            <a:ext cx="381000" cy="457200"/>
          </a:xfrm>
        </p:spPr>
        <p:txBody>
          <a:bodyPr>
            <a:noAutofit/>
          </a:bodyPr>
          <a:lstStyle>
            <a:lvl1pPr marL="0" indent="0">
              <a:buNone/>
              <a:defRPr sz="3200" b="0">
                <a:solidFill>
                  <a:schemeClr val="bg1">
                    <a:lumMod val="50000"/>
                  </a:schemeClr>
                </a:solidFill>
              </a:defRPr>
            </a:lvl1pPr>
          </a:lstStyle>
          <a:p>
            <a:pPr lvl="0"/>
            <a:r>
              <a:rPr lang="en-US"/>
              <a:t>4</a:t>
            </a:r>
          </a:p>
        </p:txBody>
      </p:sp>
      <p:sp>
        <p:nvSpPr>
          <p:cNvPr id="16" name="Text Placeholder 9"/>
          <p:cNvSpPr>
            <a:spLocks noGrp="1"/>
          </p:cNvSpPr>
          <p:nvPr>
            <p:ph type="body" sz="quarter" idx="18" hasCustomPrompt="1"/>
          </p:nvPr>
        </p:nvSpPr>
        <p:spPr>
          <a:xfrm>
            <a:off x="5410200" y="49530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7" name="TextBox 16"/>
          <p:cNvSpPr txBox="1"/>
          <p:nvPr userDrawn="1"/>
        </p:nvSpPr>
        <p:spPr>
          <a:xfrm>
            <a:off x="5029200" y="2187714"/>
            <a:ext cx="24384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000" b="1" kern="1200" noProof="0">
                <a:solidFill>
                  <a:srgbClr val="7C2529"/>
                </a:solidFill>
                <a:latin typeface="Palatino Linotype" panose="02040502050505030304" pitchFamily="18" charset="0"/>
                <a:ea typeface="+mn-ea"/>
                <a:cs typeface="+mn-cs"/>
              </a:rPr>
              <a:t>TOC</a:t>
            </a:r>
          </a:p>
        </p:txBody>
      </p:sp>
      <p:grpSp>
        <p:nvGrpSpPr>
          <p:cNvPr id="22" name="Group 21"/>
          <p:cNvGrpSpPr/>
          <p:nvPr userDrawn="1"/>
        </p:nvGrpSpPr>
        <p:grpSpPr>
          <a:xfrm>
            <a:off x="8491869" y="2231215"/>
            <a:ext cx="652132" cy="4634205"/>
            <a:chOff x="8491869" y="2231216"/>
            <a:chExt cx="652132" cy="4626782"/>
          </a:xfrm>
        </p:grpSpPr>
        <p:sp>
          <p:nvSpPr>
            <p:cNvPr id="23" name="Rectangle 22"/>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Triangle 23"/>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5" name="Rectangle 24"/>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 name="Picture 3" descr="S:\Admin\Client &amp; Business Development\.01 Master\DG Branding\CS Rebranding\Logo\CS-FINAL-ICON-COLO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860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Text Placeholder 9"/>
          <p:cNvSpPr>
            <a:spLocks noGrp="1"/>
          </p:cNvSpPr>
          <p:nvPr>
            <p:ph type="body" sz="quarter" idx="15" hasCustomPrompt="1"/>
          </p:nvPr>
        </p:nvSpPr>
        <p:spPr>
          <a:xfrm>
            <a:off x="304800" y="809625"/>
            <a:ext cx="8534400" cy="533400"/>
          </a:xfrm>
        </p:spPr>
        <p:txBody>
          <a:bodyPr>
            <a:noAutofit/>
          </a:bodyPr>
          <a:lstStyle>
            <a:lvl1pPr marL="0" indent="0" algn="ctr">
              <a:buNone/>
              <a:defRPr sz="2600" b="1" kern="100" cap="all" spc="400" baseline="0">
                <a:solidFill>
                  <a:srgbClr val="7C2529"/>
                </a:solidFill>
                <a:latin typeface="Palatino Linotype" panose="02040502050505030304" pitchFamily="18" charset="0"/>
              </a:defRPr>
            </a:lvl1pPr>
          </a:lstStyle>
          <a:p>
            <a:pPr lvl="0"/>
            <a:r>
              <a:rPr lang="en-US"/>
              <a:t>PAGE TITLE</a:t>
            </a:r>
          </a:p>
          <a:p>
            <a:pPr lvl="0"/>
            <a:endParaRPr lang="en-US"/>
          </a:p>
        </p:txBody>
      </p:sp>
      <p:sp>
        <p:nvSpPr>
          <p:cNvPr id="10" name="Text Placeholder 9"/>
          <p:cNvSpPr>
            <a:spLocks noGrp="1"/>
          </p:cNvSpPr>
          <p:nvPr>
            <p:ph type="body" sz="quarter" idx="14" hasCustomPrompt="1"/>
          </p:nvPr>
        </p:nvSpPr>
        <p:spPr>
          <a:xfrm>
            <a:off x="304800" y="1266825"/>
            <a:ext cx="8534400" cy="533400"/>
          </a:xfrm>
        </p:spPr>
        <p:txBody>
          <a:bodyPr>
            <a:normAutofit/>
          </a:bodyPr>
          <a:lstStyle>
            <a:lvl1pPr marL="0" indent="0" algn="ctr">
              <a:buNone/>
              <a:defRPr sz="1500" b="1" cap="all" baseline="0">
                <a:solidFill>
                  <a:srgbClr val="5A5B5B"/>
                </a:solidFill>
                <a:latin typeface="Palatino Linotype" panose="02040502050505030304" pitchFamily="18" charset="0"/>
              </a:defRPr>
            </a:lvl1pPr>
          </a:lstStyle>
          <a:p>
            <a:pPr lvl="0"/>
            <a:r>
              <a:rPr lang="en-US"/>
              <a:t>PAGE SUBTITLE</a:t>
            </a:r>
          </a:p>
          <a:p>
            <a:pPr lvl="0"/>
            <a:endParaRPr lang="en-US"/>
          </a:p>
        </p:txBody>
      </p:sp>
      <p:grpSp>
        <p:nvGrpSpPr>
          <p:cNvPr id="11" name="Group 10"/>
          <p:cNvGrpSpPr/>
          <p:nvPr userDrawn="1"/>
        </p:nvGrpSpPr>
        <p:grpSpPr>
          <a:xfrm>
            <a:off x="3200400" y="1625735"/>
            <a:ext cx="2743200" cy="1072"/>
            <a:chOff x="3200400" y="2711430"/>
            <a:chExt cx="2743200" cy="1588"/>
          </a:xfrm>
        </p:grpSpPr>
        <p:cxnSp>
          <p:nvCxnSpPr>
            <p:cNvPr id="12" name="Straight Connector 11"/>
            <p:cNvCxnSpPr/>
            <p:nvPr/>
          </p:nvCxnSpPr>
          <p:spPr>
            <a:xfrm>
              <a:off x="3200400" y="2711430"/>
              <a:ext cx="2743200" cy="1588"/>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114800" y="2711430"/>
              <a:ext cx="914400" cy="1588"/>
            </a:xfrm>
            <a:prstGeom prst="line">
              <a:avLst/>
            </a:prstGeom>
            <a:ln w="38100">
              <a:solidFill>
                <a:srgbClr val="7A241D"/>
              </a:solidFill>
            </a:ln>
          </p:spPr>
          <p:style>
            <a:lnRef idx="1">
              <a:schemeClr val="accent1"/>
            </a:lnRef>
            <a:fillRef idx="0">
              <a:schemeClr val="accent1"/>
            </a:fillRef>
            <a:effectRef idx="0">
              <a:schemeClr val="accent1"/>
            </a:effectRef>
            <a:fontRef idx="minor">
              <a:schemeClr val="tx1"/>
            </a:fontRef>
          </p:style>
        </p:cxnSp>
      </p:grpSp>
      <p:sp>
        <p:nvSpPr>
          <p:cNvPr id="16" name="Text Placeholder 15"/>
          <p:cNvSpPr>
            <a:spLocks noGrp="1"/>
          </p:cNvSpPr>
          <p:nvPr>
            <p:ph type="body" sz="quarter" idx="16"/>
          </p:nvPr>
        </p:nvSpPr>
        <p:spPr>
          <a:xfrm>
            <a:off x="457200" y="2057400"/>
            <a:ext cx="7924800" cy="4495800"/>
          </a:xfrm>
        </p:spPr>
        <p:txBody>
          <a:bodyPr/>
          <a:lstStyle>
            <a:lvl1pPr>
              <a:lnSpc>
                <a:spcPct val="85000"/>
              </a:lnSpc>
              <a:buSzPct val="150000"/>
              <a:defRPr sz="1400">
                <a:latin typeface="Palatino Linotype" panose="02040502050505030304" pitchFamily="18" charset="0"/>
              </a:defRPr>
            </a:lvl1pPr>
            <a:lvl2pPr marL="800100" indent="-342900">
              <a:lnSpc>
                <a:spcPct val="85000"/>
              </a:lnSpc>
              <a:buFont typeface="Wingdings" panose="05000000000000000000" pitchFamily="2" charset="2"/>
              <a:buChar char="§"/>
              <a:defRPr sz="1400">
                <a:latin typeface="Palatino Linotype" panose="02040502050505030304" pitchFamily="18" charset="0"/>
              </a:defRPr>
            </a:lvl2pPr>
            <a:lvl3pPr>
              <a:defRPr sz="1400">
                <a:latin typeface="Palatino Linotype" panose="02040502050505030304" pitchFamily="18" charset="0"/>
              </a:defRPr>
            </a:lvl3pPr>
            <a:lvl4pPr>
              <a:defRPr sz="1400">
                <a:latin typeface="Palatino Linotype" panose="02040502050505030304" pitchFamily="18" charset="0"/>
              </a:defRPr>
            </a:lvl4pPr>
            <a:lvl5pPr>
              <a:defRPr sz="1400">
                <a:latin typeface="Palatino Linotype" panose="02040502050505030304" pitchFamily="18" charset="0"/>
              </a:defRPr>
            </a:lvl5pPr>
          </a:lstStyle>
          <a:p>
            <a:pPr lvl="0"/>
            <a:r>
              <a:rPr lang="en-US"/>
              <a:t>Edit Master text styles</a:t>
            </a:r>
          </a:p>
          <a:p>
            <a:pPr lvl="1"/>
            <a:r>
              <a:rPr lang="en-US"/>
              <a:t>Second level</a:t>
            </a:r>
          </a:p>
        </p:txBody>
      </p:sp>
      <p:sp>
        <p:nvSpPr>
          <p:cNvPr id="9" name="Slide Number Placeholder 5"/>
          <p:cNvSpPr txBox="1">
            <a:spLocks/>
          </p:cNvSpPr>
          <p:nvPr userDrawn="1"/>
        </p:nvSpPr>
        <p:spPr>
          <a:xfrm>
            <a:off x="8503920" y="6574536"/>
            <a:ext cx="640080" cy="283464"/>
          </a:xfrm>
          <a:prstGeom prst="rect">
            <a:avLst/>
          </a:prstGeom>
        </p:spPr>
        <p:txBody>
          <a:bodyPr vert="horz" lIns="91440" tIns="45720" rIns="91440" bIns="45720" rtlCol="0" anchor="ctr"/>
          <a:lstStyle>
            <a:defPPr>
              <a:defRPr lang="en-US"/>
            </a:defPPr>
            <a:lvl1pPr marL="0" algn="ctr" defTabSz="914400" rtl="0" eaLnBrk="1" latinLnBrk="0" hangingPunct="1">
              <a:defRPr sz="1800" kern="1200">
                <a:solidFill>
                  <a:schemeClr val="bg1"/>
                </a:solidFill>
                <a:latin typeface="Palatino Linotype" panose="02040502050505030304"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B54ED8-8060-664E-AE7B-E8151051CE62}" type="slidenum">
              <a:rPr lang="en-US" smtClean="0"/>
              <a:pPr/>
              <a:t>‹#›</a:t>
            </a:fld>
            <a:endParaRPr lang="en-US"/>
          </a:p>
        </p:txBody>
      </p:sp>
    </p:spTree>
    <p:extLst>
      <p:ext uri="{BB962C8B-B14F-4D97-AF65-F5344CB8AC3E}">
        <p14:creationId xmlns:p14="http://schemas.microsoft.com/office/powerpoint/2010/main" val="4174609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ubtitle">
    <p:spTree>
      <p:nvGrpSpPr>
        <p:cNvPr id="1" name=""/>
        <p:cNvGrpSpPr/>
        <p:nvPr/>
      </p:nvGrpSpPr>
      <p:grpSpPr>
        <a:xfrm>
          <a:off x="0" y="0"/>
          <a:ext cx="0" cy="0"/>
          <a:chOff x="0" y="0"/>
          <a:chExt cx="0" cy="0"/>
        </a:xfrm>
      </p:grpSpPr>
      <p:pic>
        <p:nvPicPr>
          <p:cNvPr id="4" name="Picture 3" descr="A picture containing indoor, table, kitchen, window&#10;&#10;Description automatically generated">
            <a:extLst>
              <a:ext uri="{FF2B5EF4-FFF2-40B4-BE49-F238E27FC236}">
                <a16:creationId xmlns:a16="http://schemas.microsoft.com/office/drawing/2014/main" id="{7FB51201-1B68-4DF8-AE4A-954CC1F8E19D}"/>
              </a:ext>
            </a:extLst>
          </p:cNvPr>
          <p:cNvPicPr>
            <a:picLocks noChangeAspect="1"/>
          </p:cNvPicPr>
          <p:nvPr userDrawn="1"/>
        </p:nvPicPr>
        <p:blipFill rotWithShape="1">
          <a:blip r:embed="rId2" cstate="print">
            <a:alphaModFix amt="11000"/>
            <a:extLst>
              <a:ext uri="{28A0092B-C50C-407E-A947-70E740481C1C}">
                <a14:useLocalDpi xmlns:a14="http://schemas.microsoft.com/office/drawing/2010/main" val="0"/>
              </a:ext>
            </a:extLst>
          </a:blip>
          <a:srcRect l="5882" t="430" r="5882" b="430"/>
          <a:stretch/>
        </p:blipFill>
        <p:spPr>
          <a:xfrm>
            <a:off x="0" y="0"/>
            <a:ext cx="9144000" cy="6858000"/>
          </a:xfrm>
          <a:prstGeom prst="rect">
            <a:avLst/>
          </a:prstGeom>
          <a:noFill/>
        </p:spPr>
      </p:pic>
      <p:sp>
        <p:nvSpPr>
          <p:cNvPr id="14" name="Text Placeholder 9"/>
          <p:cNvSpPr>
            <a:spLocks noGrp="1"/>
          </p:cNvSpPr>
          <p:nvPr>
            <p:ph type="body" sz="quarter" idx="15" hasCustomPrompt="1"/>
          </p:nvPr>
        </p:nvSpPr>
        <p:spPr>
          <a:xfrm>
            <a:off x="685800" y="372762"/>
            <a:ext cx="8153400" cy="533400"/>
          </a:xfrm>
        </p:spPr>
        <p:txBody>
          <a:bodyPr>
            <a:noAutofit/>
          </a:bodyPr>
          <a:lstStyle>
            <a:lvl1pPr marL="0" indent="0" algn="l">
              <a:buNone/>
              <a:defRPr sz="1800" b="1" kern="100" cap="all" spc="400" baseline="0">
                <a:solidFill>
                  <a:srgbClr val="3D3C3D"/>
                </a:solidFill>
                <a:latin typeface="Agenda" panose="02000603040000020004" pitchFamily="50" charset="0"/>
              </a:defRPr>
            </a:lvl1pPr>
          </a:lstStyle>
          <a:p>
            <a:pPr lvl="0"/>
            <a:r>
              <a:rPr lang="en-US"/>
              <a:t>PAGE TITLE</a:t>
            </a:r>
          </a:p>
          <a:p>
            <a:pPr lvl="0"/>
            <a:endParaRPr lang="en-US"/>
          </a:p>
        </p:txBody>
      </p:sp>
      <p:sp>
        <p:nvSpPr>
          <p:cNvPr id="17" name="Slide Number Placeholder 5"/>
          <p:cNvSpPr>
            <a:spLocks noGrp="1"/>
          </p:cNvSpPr>
          <p:nvPr>
            <p:ph type="sldNum" sz="quarter" idx="12"/>
          </p:nvPr>
        </p:nvSpPr>
        <p:spPr>
          <a:xfrm>
            <a:off x="8610600" y="6553200"/>
            <a:ext cx="457200" cy="365125"/>
          </a:xfrm>
        </p:spPr>
        <p:txBody>
          <a:bodyPr/>
          <a:lstStyle/>
          <a:p>
            <a:fld id="{9B1A8B49-02CA-4884-9AB6-9E6F8B5D93F3}" type="slidenum">
              <a:rPr lang="en-US" smtClean="0"/>
              <a:t>‹#›</a:t>
            </a:fld>
            <a:endParaRPr lang="en-US"/>
          </a:p>
        </p:txBody>
      </p:sp>
      <p:sp>
        <p:nvSpPr>
          <p:cNvPr id="2" name="Isosceles Triangle 1">
            <a:extLst>
              <a:ext uri="{FF2B5EF4-FFF2-40B4-BE49-F238E27FC236}">
                <a16:creationId xmlns:a16="http://schemas.microsoft.com/office/drawing/2014/main" id="{CDCEAFCB-6CD9-4B21-A909-C2357DFBE73F}"/>
              </a:ext>
            </a:extLst>
          </p:cNvPr>
          <p:cNvSpPr/>
          <p:nvPr userDrawn="1"/>
        </p:nvSpPr>
        <p:spPr>
          <a:xfrm rot="5400000">
            <a:off x="533400" y="533400"/>
            <a:ext cx="76200" cy="762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3909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4D16DF-87B5-49BB-B646-406F1CB57689}"/>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4561" r="4200"/>
          <a:stretch/>
        </p:blipFill>
        <p:spPr>
          <a:xfrm>
            <a:off x="-1" y="-1"/>
            <a:ext cx="9144001" cy="6869873"/>
          </a:xfrm>
          <a:prstGeom prst="rect">
            <a:avLst/>
          </a:prstGeom>
        </p:spPr>
      </p:pic>
      <p:sp>
        <p:nvSpPr>
          <p:cNvPr id="8" name="Rectangle 7"/>
          <p:cNvSpPr/>
          <p:nvPr userDrawn="1"/>
        </p:nvSpPr>
        <p:spPr>
          <a:xfrm>
            <a:off x="0" y="-2"/>
            <a:ext cx="9144000" cy="6870702"/>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297180" y="6533712"/>
            <a:ext cx="4351020" cy="365125"/>
          </a:xfrm>
          <a:prstGeom prst="rect">
            <a:avLst/>
          </a:prstGeom>
        </p:spPr>
        <p:txBody>
          <a:bodyPr/>
          <a:lstStyle/>
          <a:p>
            <a:endParaRPr lang="en-US"/>
          </a:p>
        </p:txBody>
      </p:sp>
      <p:sp>
        <p:nvSpPr>
          <p:cNvPr id="10" name="Text Placeholder 9"/>
          <p:cNvSpPr>
            <a:spLocks noGrp="1"/>
          </p:cNvSpPr>
          <p:nvPr>
            <p:ph type="body" sz="quarter" idx="13" hasCustomPrompt="1"/>
          </p:nvPr>
        </p:nvSpPr>
        <p:spPr>
          <a:xfrm>
            <a:off x="381001" y="1866900"/>
            <a:ext cx="8110868" cy="3124200"/>
          </a:xfrm>
        </p:spPr>
        <p:txBody>
          <a:bodyPr anchor="ctr">
            <a:normAutofit/>
          </a:bodyPr>
          <a:lstStyle>
            <a:lvl1pPr marL="0" indent="0" algn="ctr">
              <a:lnSpc>
                <a:spcPct val="85000"/>
              </a:lnSpc>
              <a:spcBef>
                <a:spcPts val="336"/>
              </a:spcBef>
              <a:buNone/>
              <a:defRPr sz="4500" b="1" cap="all" baseline="0">
                <a:solidFill>
                  <a:srgbClr val="7C2529"/>
                </a:solidFill>
              </a:defRPr>
            </a:lvl1pPr>
          </a:lstStyle>
          <a:p>
            <a:pPr lvl="0"/>
            <a:r>
              <a:rPr lang="en-US"/>
              <a:t>SECTION HEADER</a:t>
            </a:r>
          </a:p>
        </p:txBody>
      </p:sp>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grpSp>
        <p:nvGrpSpPr>
          <p:cNvPr id="12" name="Group 11"/>
          <p:cNvGrpSpPr/>
          <p:nvPr userDrawn="1"/>
        </p:nvGrpSpPr>
        <p:grpSpPr>
          <a:xfrm>
            <a:off x="8491869" y="2243091"/>
            <a:ext cx="652132" cy="4626782"/>
            <a:chOff x="8491869" y="2231216"/>
            <a:chExt cx="652132" cy="4626782"/>
          </a:xfrm>
        </p:grpSpPr>
        <p:sp>
          <p:nvSpPr>
            <p:cNvPr id="13" name="Rectangle 12"/>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5" name="Rectangle 14"/>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3" descr="S:\Admin\Client &amp; Business Development\.01 Master\DG Branding\CS Rebranding\Logo\CS-FINAL-ICON-COLO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996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297180" y="6533712"/>
            <a:ext cx="4351020" cy="365125"/>
          </a:xfrm>
          <a:prstGeom prst="rect">
            <a:avLst/>
          </a:prstGeom>
        </p:spPr>
        <p:txBody>
          <a:bodyPr/>
          <a:lstStyle/>
          <a:p>
            <a:endParaRPr lang="en-US"/>
          </a:p>
        </p:txBody>
      </p:sp>
      <p:pic>
        <p:nvPicPr>
          <p:cNvPr id="14" name="Picture 2" descr="S:\Admin\Templates\Image Files\Approved Deliverable Images\shutterstock_388667902.jpg"/>
          <p:cNvPicPr>
            <a:picLocks noChangeAspect="1" noChangeArrowheads="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5377" t="198" r="5923"/>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userDrawn="1"/>
        </p:nvSpPr>
        <p:spPr>
          <a:xfrm>
            <a:off x="0" y="0"/>
            <a:ext cx="9144000" cy="6858000"/>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grpSp>
        <p:nvGrpSpPr>
          <p:cNvPr id="16" name="Group 15"/>
          <p:cNvGrpSpPr/>
          <p:nvPr userDrawn="1"/>
        </p:nvGrpSpPr>
        <p:grpSpPr>
          <a:xfrm>
            <a:off x="8491869" y="2243091"/>
            <a:ext cx="652132" cy="4626782"/>
            <a:chOff x="8491869" y="2231216"/>
            <a:chExt cx="652132" cy="4626782"/>
          </a:xfrm>
        </p:grpSpPr>
        <p:sp>
          <p:nvSpPr>
            <p:cNvPr id="17" name="Rectangle 16"/>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9" name="Rectangle 18"/>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4" hasCustomPrompt="1"/>
          </p:nvPr>
        </p:nvSpPr>
        <p:spPr>
          <a:xfrm>
            <a:off x="4572000" y="5257800"/>
            <a:ext cx="2590800" cy="838200"/>
          </a:xfrm>
        </p:spPr>
        <p:txBody>
          <a:bodyPr/>
          <a:lstStyle>
            <a:lvl1pPr marL="0" marR="0" indent="0" algn="ctr" defTabSz="914400" rtl="0" eaLnBrk="1" fontAlgn="auto" latinLnBrk="0" hangingPunct="1">
              <a:lnSpc>
                <a:spcPct val="85000"/>
              </a:lnSpc>
              <a:spcBef>
                <a:spcPct val="20000"/>
              </a:spcBef>
              <a:spcAft>
                <a:spcPts val="0"/>
              </a:spcAft>
              <a:buClrTx/>
              <a:buSzTx/>
              <a:buFont typeface="Arial" panose="020B0604020202020204" pitchFamily="34" charset="0"/>
              <a:buNone/>
              <a:tabLst/>
              <a:defRPr baseline="0"/>
            </a:lvl1pPr>
          </a:lstStyle>
          <a:p>
            <a:pPr lvl="0"/>
            <a:r>
              <a:rPr lang="en-US"/>
              <a:t>Presenter Name </a:t>
            </a:r>
          </a:p>
          <a:p>
            <a:pPr lvl="0"/>
            <a:r>
              <a:rPr lang="en-US"/>
              <a:t>Presenter Email Presenter </a:t>
            </a:r>
          </a:p>
          <a:p>
            <a:pPr lvl="0"/>
            <a:r>
              <a:rPr lang="en-US"/>
              <a:t>Direct Line</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lang="en-US"/>
          </a:p>
          <a:p>
            <a:pPr lvl="0"/>
            <a:endParaRPr lang="en-US"/>
          </a:p>
        </p:txBody>
      </p:sp>
      <p:sp>
        <p:nvSpPr>
          <p:cNvPr id="4" name="TextBox 3"/>
          <p:cNvSpPr txBox="1"/>
          <p:nvPr userDrawn="1"/>
        </p:nvSpPr>
        <p:spPr>
          <a:xfrm>
            <a:off x="3124200" y="4038600"/>
            <a:ext cx="5379720" cy="784830"/>
          </a:xfrm>
          <a:prstGeom prst="rect">
            <a:avLst/>
          </a:prstGeom>
          <a:noFill/>
        </p:spPr>
        <p:txBody>
          <a:bodyPr wrap="square" rtlCol="0">
            <a:spAutoFit/>
          </a:bodyPr>
          <a:lstStyle/>
          <a:p>
            <a:pPr algn="ctr"/>
            <a:r>
              <a:rPr lang="en-US" sz="4500" b="1">
                <a:solidFill>
                  <a:srgbClr val="7C2529"/>
                </a:solidFill>
                <a:latin typeface="Palatino Linotype" panose="02040502050505030304" pitchFamily="18" charset="0"/>
              </a:rPr>
              <a:t>QUESTIONS</a:t>
            </a:r>
          </a:p>
        </p:txBody>
      </p:sp>
      <p:pic>
        <p:nvPicPr>
          <p:cNvPr id="21" name="Picture 3" descr="S:\Admin\Client &amp; Business Development\.01 Master\DG Branding\CS Rebranding\Logo\CS-FINAL-ICON-COLO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609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4FDBF-B95C-49E6-AB89-D6581B68EFD4}" type="slidenum">
              <a:rPr lang="en-US" smtClean="0"/>
              <a:t>‹#›</a:t>
            </a:fld>
            <a:endParaRPr lang="en-US"/>
          </a:p>
        </p:txBody>
      </p:sp>
    </p:spTree>
    <p:extLst>
      <p:ext uri="{BB962C8B-B14F-4D97-AF65-F5344CB8AC3E}">
        <p14:creationId xmlns:p14="http://schemas.microsoft.com/office/powerpoint/2010/main" val="3135202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38836" y="803186"/>
            <a:ext cx="4711405"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pic>
        <p:nvPicPr>
          <p:cNvPr id="34" name="Picture 33" descr="A close up of a logo&#10;&#10;Description automatically generated">
            <a:extLst>
              <a:ext uri="{FF2B5EF4-FFF2-40B4-BE49-F238E27FC236}">
                <a16:creationId xmlns:a16="http://schemas.microsoft.com/office/drawing/2014/main" id="{5B615B71-9467-419B-9FC8-9DD5828FF5A7}"/>
              </a:ext>
            </a:extLst>
          </p:cNvPr>
          <p:cNvPicPr>
            <a:picLocks noChangeAspect="1"/>
          </p:cNvPicPr>
          <p:nvPr userDrawn="1"/>
        </p:nvPicPr>
        <p:blipFill>
          <a:blip r:embed="rId2"/>
          <a:stretch>
            <a:fillRect/>
          </a:stretch>
        </p:blipFill>
        <p:spPr>
          <a:xfrm>
            <a:off x="3685932" y="5489529"/>
            <a:ext cx="1816079" cy="1937151"/>
          </a:xfrm>
          <a:prstGeom prst="rect">
            <a:avLst/>
          </a:prstGeom>
        </p:spPr>
      </p:pic>
    </p:spTree>
    <p:extLst>
      <p:ext uri="{BB962C8B-B14F-4D97-AF65-F5344CB8AC3E}">
        <p14:creationId xmlns:p14="http://schemas.microsoft.com/office/powerpoint/2010/main" val="4222526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mn-lt"/>
                <a:ea typeface="+mn-ea"/>
                <a:cs typeface="+mn-cs"/>
              </a:rPr>
              <a:t>Second level</a:t>
            </a:r>
          </a:p>
        </p:txBody>
      </p:sp>
      <p:grpSp>
        <p:nvGrpSpPr>
          <p:cNvPr id="7" name="Group 6"/>
          <p:cNvGrpSpPr/>
          <p:nvPr/>
        </p:nvGrpSpPr>
        <p:grpSpPr>
          <a:xfrm>
            <a:off x="8491869" y="2233550"/>
            <a:ext cx="652132" cy="4626782"/>
            <a:chOff x="8491869" y="2231216"/>
            <a:chExt cx="652132" cy="4626782"/>
          </a:xfrm>
          <a:solidFill>
            <a:srgbClr val="3D3C3D"/>
          </a:solidFill>
        </p:grpSpPr>
        <p:sp>
          <p:nvSpPr>
            <p:cNvPr id="8" name="Rectangle 7"/>
            <p:cNvSpPr/>
            <p:nvPr/>
          </p:nvSpPr>
          <p:spPr>
            <a:xfrm>
              <a:off x="8491870" y="3232297"/>
              <a:ext cx="652131" cy="3625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p:cNvSpPr/>
            <p:nvPr/>
          </p:nvSpPr>
          <p:spPr>
            <a:xfrm rot="16200000">
              <a:off x="8317394" y="2405691"/>
              <a:ext cx="1001081" cy="652132"/>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 name="Slide Number Placeholder 5"/>
          <p:cNvSpPr>
            <a:spLocks noGrp="1"/>
          </p:cNvSpPr>
          <p:nvPr>
            <p:ph type="sldNum" sz="quarter" idx="4"/>
          </p:nvPr>
        </p:nvSpPr>
        <p:spPr>
          <a:xfrm>
            <a:off x="8610600" y="6553200"/>
            <a:ext cx="457200" cy="365125"/>
          </a:xfrm>
          <a:prstGeom prst="rect">
            <a:avLst/>
          </a:prstGeom>
        </p:spPr>
        <p:txBody>
          <a:bodyPr vert="horz" lIns="91440" tIns="45720" rIns="91440" bIns="45720" rtlCol="0" anchor="ctr"/>
          <a:lstStyle>
            <a:lvl1pPr algn="r">
              <a:defRPr sz="1800">
                <a:solidFill>
                  <a:schemeClr val="bg1"/>
                </a:solidFill>
                <a:latin typeface="Palatino Linotype" panose="02040502050505030304" pitchFamily="18" charset="0"/>
              </a:defRPr>
            </a:lvl1pPr>
          </a:lstStyle>
          <a:p>
            <a:fld id="{9B1A8B49-02CA-4884-9AB6-9E6F8B5D93F3}" type="slidenum">
              <a:rPr lang="en-US" smtClean="0"/>
              <a:pPr/>
              <a:t>‹#›</a:t>
            </a:fld>
            <a:endParaRPr lang="en-US"/>
          </a:p>
        </p:txBody>
      </p:sp>
      <p:pic>
        <p:nvPicPr>
          <p:cNvPr id="13"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a:off x="457200" y="6408594"/>
            <a:ext cx="334108" cy="3271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7DBF41F-681B-48F9-A149-5CBFB2C3CE88}"/>
              </a:ext>
            </a:extLst>
          </p:cNvPr>
          <p:cNvSpPr txBox="1"/>
          <p:nvPr userDrawn="1"/>
        </p:nvSpPr>
        <p:spPr>
          <a:xfrm>
            <a:off x="791308" y="6441373"/>
            <a:ext cx="3124200" cy="261610"/>
          </a:xfrm>
          <a:prstGeom prst="rect">
            <a:avLst/>
          </a:prstGeom>
          <a:noFill/>
        </p:spPr>
        <p:txBody>
          <a:bodyPr wrap="square" rtlCol="0">
            <a:spAutoFit/>
          </a:bodyPr>
          <a:lstStyle/>
          <a:p>
            <a:r>
              <a:rPr lang="en-US" sz="1100" b="0" i="0" spc="300" baseline="0">
                <a:solidFill>
                  <a:srgbClr val="3D3C3D"/>
                </a:solidFill>
                <a:effectLst/>
                <a:latin typeface="Perpetua" panose="02020502060401020303" pitchFamily="18" charset="0"/>
              </a:rPr>
              <a:t>ASSESS. PLAN. FUND. BUILD</a:t>
            </a:r>
          </a:p>
        </p:txBody>
      </p:sp>
    </p:spTree>
    <p:extLst>
      <p:ext uri="{BB962C8B-B14F-4D97-AF65-F5344CB8AC3E}">
        <p14:creationId xmlns:p14="http://schemas.microsoft.com/office/powerpoint/2010/main" val="3920820251"/>
      </p:ext>
    </p:extLst>
  </p:cSld>
  <p:clrMap bg1="lt1" tx1="dk1" bg2="lt2" tx2="dk2" accent1="accent1" accent2="accent2" accent3="accent3" accent4="accent4" accent5="accent5" accent6="accent6" hlink="hlink" folHlink="folHlink"/>
  <p:sldLayoutIdLst>
    <p:sldLayoutId id="2147483650" r:id="rId1"/>
    <p:sldLayoutId id="2147483653" r:id="rId2"/>
    <p:sldLayoutId id="2147483649" r:id="rId3"/>
    <p:sldLayoutId id="2147483654" r:id="rId4"/>
    <p:sldLayoutId id="2147483651" r:id="rId5"/>
    <p:sldLayoutId id="2147483652" r:id="rId6"/>
    <p:sldLayoutId id="2147483657" r:id="rId7"/>
    <p:sldLayoutId id="2147483658" r:id="rId8"/>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marR="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facilitiescouncil.org" TargetMode="External"/><Relationship Id="rId2" Type="http://schemas.openxmlformats.org/officeDocument/2006/relationships/hyperlink" Target="mailto:mfilardo@21csf.org" TargetMode="External"/><Relationship Id="rId1" Type="http://schemas.openxmlformats.org/officeDocument/2006/relationships/slideLayout" Target="../slideLayouts/slideLayout8.xml"/><Relationship Id="rId4" Type="http://schemas.openxmlformats.org/officeDocument/2006/relationships/hyperlink" Target="http://www.buildusschools.org"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8.pn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pn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diagramData" Target="../diagrams/data9.xml"/><Relationship Id="rId7" Type="http://schemas.microsoft.com/office/2007/relationships/diagramDrawing" Target="../diagrams/drawing9.xml"/><Relationship Id="rId12" Type="http://schemas.openxmlformats.org/officeDocument/2006/relationships/image" Target="../media/image27.png"/><Relationship Id="rId17" Type="http://schemas.openxmlformats.org/officeDocument/2006/relationships/image" Target="../media/image32.svg"/><Relationship Id="rId2" Type="http://schemas.openxmlformats.org/officeDocument/2006/relationships/image" Target="../media/image8.png"/><Relationship Id="rId16"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diagramColors" Target="../diagrams/colors9.xml"/><Relationship Id="rId11" Type="http://schemas.openxmlformats.org/officeDocument/2006/relationships/image" Target="../media/image26.svg"/><Relationship Id="rId5" Type="http://schemas.openxmlformats.org/officeDocument/2006/relationships/diagramQuickStyle" Target="../diagrams/quickStyle9.xml"/><Relationship Id="rId15" Type="http://schemas.openxmlformats.org/officeDocument/2006/relationships/image" Target="../media/image30.svg"/><Relationship Id="rId10" Type="http://schemas.openxmlformats.org/officeDocument/2006/relationships/image" Target="../media/image25.png"/><Relationship Id="rId4" Type="http://schemas.openxmlformats.org/officeDocument/2006/relationships/diagramLayout" Target="../diagrams/layout9.xml"/><Relationship Id="rId9" Type="http://schemas.openxmlformats.org/officeDocument/2006/relationships/image" Target="../media/image24.svg"/><Relationship Id="rId14" Type="http://schemas.openxmlformats.org/officeDocument/2006/relationships/image" Target="../media/image29.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437259-C1E8-4E3A-BC03-291CF35B39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834" t="36888" r="16599" b="-1"/>
          <a:stretch/>
        </p:blipFill>
        <p:spPr>
          <a:xfrm>
            <a:off x="0" y="0"/>
            <a:ext cx="9144000" cy="5236161"/>
          </a:xfrm>
          <a:prstGeom prst="rect">
            <a:avLst/>
          </a:prstGeom>
        </p:spPr>
      </p:pic>
      <p:pic>
        <p:nvPicPr>
          <p:cNvPr id="5" name="Picture 4" descr="A close up of a logo&#10;&#10;Description automatically generated">
            <a:extLst>
              <a:ext uri="{FF2B5EF4-FFF2-40B4-BE49-F238E27FC236}">
                <a16:creationId xmlns:a16="http://schemas.microsoft.com/office/drawing/2014/main" id="{AD4EB42A-2A9E-433E-B1C8-C2FA9F2BE625}"/>
              </a:ext>
            </a:extLst>
          </p:cNvPr>
          <p:cNvPicPr>
            <a:picLocks noChangeAspect="1"/>
          </p:cNvPicPr>
          <p:nvPr/>
        </p:nvPicPr>
        <p:blipFill rotWithShape="1">
          <a:blip r:embed="rId3">
            <a:extLst>
              <a:ext uri="{28A0092B-C50C-407E-A947-70E740481C1C}">
                <a14:useLocalDpi xmlns:a14="http://schemas.microsoft.com/office/drawing/2010/main" val="0"/>
              </a:ext>
            </a:extLst>
          </a:blip>
          <a:srcRect r="61100" b="-144"/>
          <a:stretch/>
        </p:blipFill>
        <p:spPr>
          <a:xfrm>
            <a:off x="-37617" y="2529257"/>
            <a:ext cx="9181617" cy="4427128"/>
          </a:xfrm>
          <a:prstGeom prst="rect">
            <a:avLst/>
          </a:prstGeom>
        </p:spPr>
      </p:pic>
      <p:sp>
        <p:nvSpPr>
          <p:cNvPr id="16" name="Text Box 473">
            <a:extLst>
              <a:ext uri="{FF2B5EF4-FFF2-40B4-BE49-F238E27FC236}">
                <a16:creationId xmlns:a16="http://schemas.microsoft.com/office/drawing/2014/main" id="{9BA0187B-4B9B-4FB9-B858-36FD1D9DE9A1}"/>
              </a:ext>
            </a:extLst>
          </p:cNvPr>
          <p:cNvSpPr txBox="1"/>
          <p:nvPr/>
        </p:nvSpPr>
        <p:spPr>
          <a:xfrm>
            <a:off x="429810" y="3991686"/>
            <a:ext cx="8163999" cy="771729"/>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80000"/>
              </a:lnSpc>
              <a:spcBef>
                <a:spcPts val="600"/>
              </a:spcBef>
            </a:pPr>
            <a:r>
              <a:rPr lang="en-US" sz="2400" b="1" cap="all" spc="400">
                <a:solidFill>
                  <a:srgbClr val="3C3D3C"/>
                </a:solidFill>
                <a:latin typeface="Perpetua" panose="02020502060401020303" pitchFamily="18" charset="0"/>
                <a:ea typeface="Times New Roman" panose="02020603050405020304" pitchFamily="18" charset="0"/>
                <a:cs typeface="Times New Roman" panose="02020603050405020304" pitchFamily="18" charset="0"/>
              </a:rPr>
              <a:t>Now What? </a:t>
            </a:r>
            <a:r>
              <a:rPr lang="en-US" sz="2400" b="1" cap="all" spc="400">
                <a:solidFill>
                  <a:srgbClr val="3C3D3C"/>
                </a:solidFill>
                <a:effectLst/>
                <a:latin typeface="Perpetua" panose="02020502060401020303" pitchFamily="18" charset="0"/>
                <a:ea typeface="Times New Roman" panose="02020603050405020304" pitchFamily="18" charset="0"/>
                <a:cs typeface="Times New Roman" panose="02020603050405020304" pitchFamily="18" charset="0"/>
              </a:rPr>
              <a:t>Navigating K-12 Reopening</a:t>
            </a:r>
          </a:p>
          <a:p>
            <a:pPr marL="0" marR="0">
              <a:lnSpc>
                <a:spcPct val="80000"/>
              </a:lnSpc>
              <a:spcBef>
                <a:spcPts val="600"/>
              </a:spcBef>
            </a:pPr>
            <a:r>
              <a:rPr lang="en-US" b="1" cap="all" spc="400">
                <a:solidFill>
                  <a:srgbClr val="3C3D3C"/>
                </a:solidFill>
                <a:latin typeface="Perpetua" panose="02020502060401020303" pitchFamily="18" charset="0"/>
                <a:ea typeface="Times New Roman" panose="02020603050405020304" pitchFamily="18" charset="0"/>
                <a:cs typeface="Times New Roman" panose="02020603050405020304" pitchFamily="18" charset="0"/>
              </a:rPr>
              <a:t>A </a:t>
            </a:r>
            <a:r>
              <a:rPr lang="en-US" b="1" cap="all" spc="400">
                <a:solidFill>
                  <a:srgbClr val="3C3D3C"/>
                </a:solidFill>
                <a:effectLst/>
                <a:latin typeface="Perpetua" panose="02020502060401020303" pitchFamily="18" charset="0"/>
                <a:ea typeface="Times New Roman" panose="02020603050405020304" pitchFamily="18" charset="0"/>
                <a:cs typeface="Times New Roman" panose="02020603050405020304" pitchFamily="18" charset="0"/>
              </a:rPr>
              <a:t>collaborative planning Process</a:t>
            </a:r>
          </a:p>
        </p:txBody>
      </p:sp>
      <p:sp>
        <p:nvSpPr>
          <p:cNvPr id="17" name="Isosceles Triangle 16">
            <a:extLst>
              <a:ext uri="{FF2B5EF4-FFF2-40B4-BE49-F238E27FC236}">
                <a16:creationId xmlns:a16="http://schemas.microsoft.com/office/drawing/2014/main" id="{4FA6E8FB-5599-486E-BDB6-8655988EAFE4}"/>
              </a:ext>
            </a:extLst>
          </p:cNvPr>
          <p:cNvSpPr/>
          <p:nvPr/>
        </p:nvSpPr>
        <p:spPr>
          <a:xfrm rot="5400000">
            <a:off x="145334" y="3784506"/>
            <a:ext cx="113190" cy="9905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Isosceles Triangle 14">
            <a:extLst>
              <a:ext uri="{FF2B5EF4-FFF2-40B4-BE49-F238E27FC236}">
                <a16:creationId xmlns:a16="http://schemas.microsoft.com/office/drawing/2014/main" id="{8E14BDD9-0F83-4DE8-A3FE-3D4F9C2211F6}"/>
              </a:ext>
            </a:extLst>
          </p:cNvPr>
          <p:cNvSpPr/>
          <p:nvPr/>
        </p:nvSpPr>
        <p:spPr>
          <a:xfrm rot="5400000">
            <a:off x="192166" y="4081888"/>
            <a:ext cx="85769" cy="102358"/>
          </a:xfrm>
          <a:prstGeom prst="triangle">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Text Box 57">
            <a:extLst>
              <a:ext uri="{FF2B5EF4-FFF2-40B4-BE49-F238E27FC236}">
                <a16:creationId xmlns:a16="http://schemas.microsoft.com/office/drawing/2014/main" id="{61B27B8A-B880-4308-901A-6C348663210A}"/>
              </a:ext>
            </a:extLst>
          </p:cNvPr>
          <p:cNvSpPr txBox="1"/>
          <p:nvPr/>
        </p:nvSpPr>
        <p:spPr>
          <a:xfrm>
            <a:off x="429811" y="5234692"/>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pic>
        <p:nvPicPr>
          <p:cNvPr id="7" name="Picture 6" descr="A picture containing plate, drawing&#10;&#10;Description automatically generated">
            <a:extLst>
              <a:ext uri="{FF2B5EF4-FFF2-40B4-BE49-F238E27FC236}">
                <a16:creationId xmlns:a16="http://schemas.microsoft.com/office/drawing/2014/main" id="{888CE205-4A5A-45BF-A198-AA28F2B97E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230" y="5707438"/>
            <a:ext cx="4112150" cy="1006342"/>
          </a:xfrm>
          <a:prstGeom prst="rect">
            <a:avLst/>
          </a:prstGeom>
        </p:spPr>
      </p:pic>
      <p:pic>
        <p:nvPicPr>
          <p:cNvPr id="10" name="Picture 9" descr="A close up of a logo&#10;&#10;Description automatically generated">
            <a:extLst>
              <a:ext uri="{FF2B5EF4-FFF2-40B4-BE49-F238E27FC236}">
                <a16:creationId xmlns:a16="http://schemas.microsoft.com/office/drawing/2014/main" id="{9967522D-B831-45B5-A272-9952D773688E}"/>
              </a:ext>
            </a:extLst>
          </p:cNvPr>
          <p:cNvPicPr>
            <a:picLocks noChangeAspect="1"/>
          </p:cNvPicPr>
          <p:nvPr/>
        </p:nvPicPr>
        <p:blipFill rotWithShape="1">
          <a:blip r:embed="rId5"/>
          <a:srcRect t="32731" b="30263"/>
          <a:stretch/>
        </p:blipFill>
        <p:spPr>
          <a:xfrm>
            <a:off x="4865808" y="5548600"/>
            <a:ext cx="3870968" cy="1146008"/>
          </a:xfrm>
          <a:prstGeom prst="rect">
            <a:avLst/>
          </a:prstGeom>
        </p:spPr>
      </p:pic>
      <p:sp>
        <p:nvSpPr>
          <p:cNvPr id="2" name="Slide Number Placeholder 1">
            <a:extLst>
              <a:ext uri="{FF2B5EF4-FFF2-40B4-BE49-F238E27FC236}">
                <a16:creationId xmlns:a16="http://schemas.microsoft.com/office/drawing/2014/main" id="{5F38DE73-6D93-4FFC-9A98-10E64D288F9F}"/>
              </a:ext>
            </a:extLst>
          </p:cNvPr>
          <p:cNvSpPr>
            <a:spLocks noGrp="1"/>
          </p:cNvSpPr>
          <p:nvPr>
            <p:ph type="sldNum" sz="quarter" idx="12"/>
          </p:nvPr>
        </p:nvSpPr>
        <p:spPr/>
        <p:txBody>
          <a:bodyPr/>
          <a:lstStyle/>
          <a:p>
            <a:fld id="{F404FDBF-B95C-49E6-AB89-D6581B68EFD4}" type="slidenum">
              <a:rPr lang="en-US" smtClean="0"/>
              <a:t>0</a:t>
            </a:fld>
            <a:endParaRPr lang="en-US"/>
          </a:p>
        </p:txBody>
      </p:sp>
    </p:spTree>
    <p:extLst>
      <p:ext uri="{BB962C8B-B14F-4D97-AF65-F5344CB8AC3E}">
        <p14:creationId xmlns:p14="http://schemas.microsoft.com/office/powerpoint/2010/main" val="1081389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7">
            <a:extLst>
              <a:ext uri="{FF2B5EF4-FFF2-40B4-BE49-F238E27FC236}">
                <a16:creationId xmlns:a16="http://schemas.microsoft.com/office/drawing/2014/main" id="{C78D1127-E1BE-4906-B6EF-239FF28B27D4}"/>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pic>
        <p:nvPicPr>
          <p:cNvPr id="4" name="Picture 5" descr="A close up of a map&#10;&#10;Description generated with high confidence">
            <a:extLst>
              <a:ext uri="{FF2B5EF4-FFF2-40B4-BE49-F238E27FC236}">
                <a16:creationId xmlns:a16="http://schemas.microsoft.com/office/drawing/2014/main" id="{27D6C2D8-6130-4C7F-BDA5-BDA0DEFA5AAD}"/>
              </a:ext>
            </a:extLst>
          </p:cNvPr>
          <p:cNvPicPr>
            <a:picLocks noChangeAspect="1"/>
          </p:cNvPicPr>
          <p:nvPr/>
        </p:nvPicPr>
        <p:blipFill>
          <a:blip r:embed="rId2"/>
          <a:stretch>
            <a:fillRect/>
          </a:stretch>
        </p:blipFill>
        <p:spPr>
          <a:xfrm>
            <a:off x="-1621" y="0"/>
            <a:ext cx="8482519" cy="6322979"/>
          </a:xfrm>
          <a:prstGeom prst="rect">
            <a:avLst/>
          </a:prstGeom>
        </p:spPr>
      </p:pic>
      <p:sp>
        <p:nvSpPr>
          <p:cNvPr id="7" name="Slide Number Placeholder 6">
            <a:extLst>
              <a:ext uri="{FF2B5EF4-FFF2-40B4-BE49-F238E27FC236}">
                <a16:creationId xmlns:a16="http://schemas.microsoft.com/office/drawing/2014/main" id="{A6845402-B847-4C79-80E3-2E04AF483E56}"/>
              </a:ext>
            </a:extLst>
          </p:cNvPr>
          <p:cNvSpPr>
            <a:spLocks noGrp="1"/>
          </p:cNvSpPr>
          <p:nvPr>
            <p:ph type="sldNum" sz="quarter" idx="12"/>
          </p:nvPr>
        </p:nvSpPr>
        <p:spPr/>
        <p:txBody>
          <a:bodyPr/>
          <a:lstStyle/>
          <a:p>
            <a:fld id="{F404FDBF-B95C-49E6-AB89-D6581B68EFD4}" type="slidenum">
              <a:rPr lang="en-US" smtClean="0"/>
              <a:t>9</a:t>
            </a:fld>
            <a:endParaRPr lang="en-US"/>
          </a:p>
        </p:txBody>
      </p:sp>
    </p:spTree>
    <p:extLst>
      <p:ext uri="{BB962C8B-B14F-4D97-AF65-F5344CB8AC3E}">
        <p14:creationId xmlns:p14="http://schemas.microsoft.com/office/powerpoint/2010/main" val="554155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7">
            <a:extLst>
              <a:ext uri="{FF2B5EF4-FFF2-40B4-BE49-F238E27FC236}">
                <a16:creationId xmlns:a16="http://schemas.microsoft.com/office/drawing/2014/main" id="{72A2F4F0-EEF5-4B77-9223-888B25488091}"/>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pic>
        <p:nvPicPr>
          <p:cNvPr id="2" name="Picture 3" descr="A screenshot of a cell phone&#10;&#10;Description generated with very high confidence">
            <a:extLst>
              <a:ext uri="{FF2B5EF4-FFF2-40B4-BE49-F238E27FC236}">
                <a16:creationId xmlns:a16="http://schemas.microsoft.com/office/drawing/2014/main" id="{9EF438AE-2703-4C43-B37D-3A7B8FCFE44A}"/>
              </a:ext>
            </a:extLst>
          </p:cNvPr>
          <p:cNvPicPr>
            <a:picLocks noChangeAspect="1"/>
          </p:cNvPicPr>
          <p:nvPr/>
        </p:nvPicPr>
        <p:blipFill>
          <a:blip r:embed="rId2"/>
          <a:stretch>
            <a:fillRect/>
          </a:stretch>
        </p:blipFill>
        <p:spPr>
          <a:xfrm>
            <a:off x="-1621" y="-2483"/>
            <a:ext cx="8482519" cy="6368476"/>
          </a:xfrm>
          <a:prstGeom prst="rect">
            <a:avLst/>
          </a:prstGeom>
        </p:spPr>
      </p:pic>
      <p:sp>
        <p:nvSpPr>
          <p:cNvPr id="6" name="Slide Number Placeholder 5">
            <a:extLst>
              <a:ext uri="{FF2B5EF4-FFF2-40B4-BE49-F238E27FC236}">
                <a16:creationId xmlns:a16="http://schemas.microsoft.com/office/drawing/2014/main" id="{AB0162B0-2E26-4FF4-9E3D-43099A16ABD9}"/>
              </a:ext>
            </a:extLst>
          </p:cNvPr>
          <p:cNvSpPr>
            <a:spLocks noGrp="1"/>
          </p:cNvSpPr>
          <p:nvPr>
            <p:ph type="sldNum" sz="quarter" idx="12"/>
          </p:nvPr>
        </p:nvSpPr>
        <p:spPr/>
        <p:txBody>
          <a:bodyPr/>
          <a:lstStyle/>
          <a:p>
            <a:fld id="{F404FDBF-B95C-49E6-AB89-D6581B68EFD4}" type="slidenum">
              <a:rPr lang="en-US" smtClean="0"/>
              <a:t>10</a:t>
            </a:fld>
            <a:endParaRPr lang="en-US"/>
          </a:p>
        </p:txBody>
      </p:sp>
      <p:cxnSp>
        <p:nvCxnSpPr>
          <p:cNvPr id="10" name="Straight Arrow Connector 9">
            <a:extLst>
              <a:ext uri="{FF2B5EF4-FFF2-40B4-BE49-F238E27FC236}">
                <a16:creationId xmlns:a16="http://schemas.microsoft.com/office/drawing/2014/main" id="{4E78D5AC-4D1C-4C7F-A24E-490919A10D81}"/>
              </a:ext>
            </a:extLst>
          </p:cNvPr>
          <p:cNvCxnSpPr>
            <a:cxnSpLocks/>
          </p:cNvCxnSpPr>
          <p:nvPr/>
        </p:nvCxnSpPr>
        <p:spPr>
          <a:xfrm>
            <a:off x="344557" y="2100470"/>
            <a:ext cx="0" cy="9210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9106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7">
            <a:extLst>
              <a:ext uri="{FF2B5EF4-FFF2-40B4-BE49-F238E27FC236}">
                <a16:creationId xmlns:a16="http://schemas.microsoft.com/office/drawing/2014/main" id="{975F73E8-E98C-4367-B9F0-8D52FF9FBAEF}"/>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pic>
        <p:nvPicPr>
          <p:cNvPr id="2" name="Picture 2" descr="A picture containing text, map&#10;&#10;Description generated with very high confidence">
            <a:extLst>
              <a:ext uri="{FF2B5EF4-FFF2-40B4-BE49-F238E27FC236}">
                <a16:creationId xmlns:a16="http://schemas.microsoft.com/office/drawing/2014/main" id="{C88FE2E8-6B26-46F5-B971-C40DEF05311A}"/>
              </a:ext>
            </a:extLst>
          </p:cNvPr>
          <p:cNvPicPr>
            <a:picLocks noChangeAspect="1"/>
          </p:cNvPicPr>
          <p:nvPr/>
        </p:nvPicPr>
        <p:blipFill>
          <a:blip r:embed="rId2"/>
          <a:stretch>
            <a:fillRect/>
          </a:stretch>
        </p:blipFill>
        <p:spPr>
          <a:xfrm>
            <a:off x="-1621" y="1085"/>
            <a:ext cx="8498731" cy="6328914"/>
          </a:xfrm>
          <a:prstGeom prst="rect">
            <a:avLst/>
          </a:prstGeom>
        </p:spPr>
      </p:pic>
      <p:sp>
        <p:nvSpPr>
          <p:cNvPr id="6" name="Slide Number Placeholder 5">
            <a:extLst>
              <a:ext uri="{FF2B5EF4-FFF2-40B4-BE49-F238E27FC236}">
                <a16:creationId xmlns:a16="http://schemas.microsoft.com/office/drawing/2014/main" id="{F6EAC1B3-705F-40A3-A33F-721A066D41D3}"/>
              </a:ext>
            </a:extLst>
          </p:cNvPr>
          <p:cNvSpPr>
            <a:spLocks noGrp="1"/>
          </p:cNvSpPr>
          <p:nvPr>
            <p:ph type="sldNum" sz="quarter" idx="12"/>
          </p:nvPr>
        </p:nvSpPr>
        <p:spPr/>
        <p:txBody>
          <a:bodyPr/>
          <a:lstStyle/>
          <a:p>
            <a:fld id="{F404FDBF-B95C-49E6-AB89-D6581B68EFD4}" type="slidenum">
              <a:rPr lang="en-US" smtClean="0"/>
              <a:t>11</a:t>
            </a:fld>
            <a:endParaRPr lang="en-US"/>
          </a:p>
        </p:txBody>
      </p:sp>
    </p:spTree>
    <p:extLst>
      <p:ext uri="{BB962C8B-B14F-4D97-AF65-F5344CB8AC3E}">
        <p14:creationId xmlns:p14="http://schemas.microsoft.com/office/powerpoint/2010/main" val="4200436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screenshot of a cell phone&#10;&#10;Description generated with high confidence">
            <a:extLst>
              <a:ext uri="{FF2B5EF4-FFF2-40B4-BE49-F238E27FC236}">
                <a16:creationId xmlns:a16="http://schemas.microsoft.com/office/drawing/2014/main" id="{A8124B9B-AAC8-49F5-89A9-2BB3E14B30A7}"/>
              </a:ext>
            </a:extLst>
          </p:cNvPr>
          <p:cNvPicPr>
            <a:picLocks noChangeAspect="1"/>
          </p:cNvPicPr>
          <p:nvPr/>
        </p:nvPicPr>
        <p:blipFill>
          <a:blip r:embed="rId2"/>
          <a:stretch>
            <a:fillRect/>
          </a:stretch>
        </p:blipFill>
        <p:spPr>
          <a:xfrm>
            <a:off x="-1621" y="2645"/>
            <a:ext cx="8463134" cy="6346422"/>
          </a:xfrm>
          <a:prstGeom prst="rect">
            <a:avLst/>
          </a:prstGeom>
        </p:spPr>
      </p:pic>
      <p:sp>
        <p:nvSpPr>
          <p:cNvPr id="7" name="Text Box 57">
            <a:extLst>
              <a:ext uri="{FF2B5EF4-FFF2-40B4-BE49-F238E27FC236}">
                <a16:creationId xmlns:a16="http://schemas.microsoft.com/office/drawing/2014/main" id="{977FDE4A-9621-43BC-B928-C0B380E16D34}"/>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2856037B-87EF-460B-B1AF-ED8359F16349}"/>
              </a:ext>
            </a:extLst>
          </p:cNvPr>
          <p:cNvSpPr>
            <a:spLocks noGrp="1"/>
          </p:cNvSpPr>
          <p:nvPr>
            <p:ph type="sldNum" sz="quarter" idx="12"/>
          </p:nvPr>
        </p:nvSpPr>
        <p:spPr/>
        <p:txBody>
          <a:bodyPr/>
          <a:lstStyle/>
          <a:p>
            <a:fld id="{F404FDBF-B95C-49E6-AB89-D6581B68EFD4}" type="slidenum">
              <a:rPr lang="en-US" smtClean="0"/>
              <a:t>12</a:t>
            </a:fld>
            <a:endParaRPr lang="en-US"/>
          </a:p>
        </p:txBody>
      </p:sp>
      <p:sp>
        <p:nvSpPr>
          <p:cNvPr id="8" name="Rectangle 7">
            <a:extLst>
              <a:ext uri="{FF2B5EF4-FFF2-40B4-BE49-F238E27FC236}">
                <a16:creationId xmlns:a16="http://schemas.microsoft.com/office/drawing/2014/main" id="{EC0089F2-B959-4A1F-838D-F619E5BB7A5F}"/>
              </a:ext>
            </a:extLst>
          </p:cNvPr>
          <p:cNvSpPr/>
          <p:nvPr/>
        </p:nvSpPr>
        <p:spPr>
          <a:xfrm>
            <a:off x="4450813" y="3244334"/>
            <a:ext cx="242374" cy="369332"/>
          </a:xfrm>
          <a:prstGeom prst="rect">
            <a:avLst/>
          </a:prstGeom>
        </p:spPr>
        <p:txBody>
          <a:bodyPr wrap="none">
            <a:spAutoFit/>
          </a:bodyPr>
          <a:lstStyle/>
          <a:p>
            <a:r>
              <a:rPr lang="en-US">
                <a:solidFill>
                  <a:srgbClr val="000000"/>
                </a:solidFill>
                <a:latin typeface="Times New Roman" panose="02020603050405020304" pitchFamily="18" charset="0"/>
              </a:rPr>
              <a:t> </a:t>
            </a:r>
            <a:endParaRPr lang="en-US"/>
          </a:p>
        </p:txBody>
      </p:sp>
      <p:sp>
        <p:nvSpPr>
          <p:cNvPr id="9" name="Rectangle 8">
            <a:extLst>
              <a:ext uri="{FF2B5EF4-FFF2-40B4-BE49-F238E27FC236}">
                <a16:creationId xmlns:a16="http://schemas.microsoft.com/office/drawing/2014/main" id="{E0FD9A9D-3EC4-4A10-B576-CF68CD5DB25E}"/>
              </a:ext>
            </a:extLst>
          </p:cNvPr>
          <p:cNvSpPr/>
          <p:nvPr/>
        </p:nvSpPr>
        <p:spPr>
          <a:xfrm>
            <a:off x="4450813" y="3244334"/>
            <a:ext cx="242374" cy="369332"/>
          </a:xfrm>
          <a:prstGeom prst="rect">
            <a:avLst/>
          </a:prstGeom>
        </p:spPr>
        <p:txBody>
          <a:bodyPr wrap="none">
            <a:spAutoFit/>
          </a:bodyPr>
          <a:lstStyle/>
          <a:p>
            <a:r>
              <a:rPr lang="en-US">
                <a:solidFill>
                  <a:srgbClr val="000000"/>
                </a:solidFill>
                <a:latin typeface="Times New Roman" panose="02020603050405020304" pitchFamily="18" charset="0"/>
              </a:rPr>
              <a:t> </a:t>
            </a:r>
            <a:endParaRPr lang="en-US"/>
          </a:p>
        </p:txBody>
      </p:sp>
      <p:sp>
        <p:nvSpPr>
          <p:cNvPr id="10" name="Rectangle 9">
            <a:extLst>
              <a:ext uri="{FF2B5EF4-FFF2-40B4-BE49-F238E27FC236}">
                <a16:creationId xmlns:a16="http://schemas.microsoft.com/office/drawing/2014/main" id="{49858E34-AEEF-4D57-BB90-D888BCC6F592}"/>
              </a:ext>
            </a:extLst>
          </p:cNvPr>
          <p:cNvSpPr/>
          <p:nvPr/>
        </p:nvSpPr>
        <p:spPr>
          <a:xfrm>
            <a:off x="4450813" y="3244334"/>
            <a:ext cx="242374" cy="369332"/>
          </a:xfrm>
          <a:prstGeom prst="rect">
            <a:avLst/>
          </a:prstGeom>
        </p:spPr>
        <p:txBody>
          <a:bodyPr wrap="none">
            <a:spAutoFit/>
          </a:bodyPr>
          <a:lstStyle/>
          <a:p>
            <a:r>
              <a:rPr lang="en-US">
                <a:solidFill>
                  <a:srgbClr val="000000"/>
                </a:solidFill>
                <a:latin typeface="Times New Roman" panose="02020603050405020304" pitchFamily="18" charset="0"/>
              </a:rPr>
              <a:t> </a:t>
            </a:r>
            <a:endParaRPr lang="en-US"/>
          </a:p>
        </p:txBody>
      </p:sp>
    </p:spTree>
    <p:extLst>
      <p:ext uri="{BB962C8B-B14F-4D97-AF65-F5344CB8AC3E}">
        <p14:creationId xmlns:p14="http://schemas.microsoft.com/office/powerpoint/2010/main" val="35944652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E357C2-0C29-4D89-A0C8-2B42720643B4}"/>
              </a:ext>
            </a:extLst>
          </p:cNvPr>
          <p:cNvSpPr>
            <a:spLocks noGrp="1"/>
          </p:cNvSpPr>
          <p:nvPr>
            <p:ph type="body" sz="quarter" idx="15"/>
          </p:nvPr>
        </p:nvSpPr>
        <p:spPr/>
        <p:txBody>
          <a:bodyPr/>
          <a:lstStyle/>
          <a:p>
            <a:r>
              <a:rPr lang="en-US"/>
              <a:t>Start with current capacity, factor by 60%</a:t>
            </a:r>
          </a:p>
        </p:txBody>
      </p:sp>
      <p:pic>
        <p:nvPicPr>
          <p:cNvPr id="4" name="Picture 3" descr="A close up of a keyboard&#10;&#10;Description automatically generated">
            <a:extLst>
              <a:ext uri="{FF2B5EF4-FFF2-40B4-BE49-F238E27FC236}">
                <a16:creationId xmlns:a16="http://schemas.microsoft.com/office/drawing/2014/main" id="{E6ECA9A5-59D1-47FC-BB05-AB19A35192F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632"/>
          <a:stretch/>
        </p:blipFill>
        <p:spPr>
          <a:xfrm>
            <a:off x="304800" y="760220"/>
            <a:ext cx="7871534" cy="5496671"/>
          </a:xfrm>
          <a:prstGeom prst="rect">
            <a:avLst/>
          </a:prstGeom>
          <a:ln w="12700">
            <a:solidFill>
              <a:schemeClr val="tx1"/>
            </a:solidFill>
          </a:ln>
        </p:spPr>
      </p:pic>
      <p:sp>
        <p:nvSpPr>
          <p:cNvPr id="7" name="TextBox 6">
            <a:extLst>
              <a:ext uri="{FF2B5EF4-FFF2-40B4-BE49-F238E27FC236}">
                <a16:creationId xmlns:a16="http://schemas.microsoft.com/office/drawing/2014/main" id="{1D8C4DA4-EB74-4E68-8F44-1DFA40AB77E4}"/>
              </a:ext>
            </a:extLst>
          </p:cNvPr>
          <p:cNvSpPr txBox="1"/>
          <p:nvPr/>
        </p:nvSpPr>
        <p:spPr>
          <a:xfrm>
            <a:off x="2275731" y="5359116"/>
            <a:ext cx="5702858" cy="738664"/>
          </a:xfrm>
          <a:prstGeom prst="rect">
            <a:avLst/>
          </a:prstGeom>
          <a:noFill/>
          <a:ln w="12700">
            <a:solidFill>
              <a:schemeClr val="tx1"/>
            </a:solidFill>
          </a:ln>
        </p:spPr>
        <p:txBody>
          <a:bodyPr wrap="square" rtlCol="0">
            <a:spAutoFit/>
          </a:bodyPr>
          <a:lstStyle/>
          <a:p>
            <a:r>
              <a:rPr lang="en-US" sz="1400">
                <a:latin typeface="Agenda" panose="02000603040000090004" pitchFamily="2" charset="0"/>
              </a:rPr>
              <a:t>Enrollment: 480</a:t>
            </a:r>
          </a:p>
          <a:p>
            <a:r>
              <a:rPr lang="en-US" sz="1400">
                <a:latin typeface="Agenda" panose="02000603040000090004" pitchFamily="2" charset="0"/>
              </a:rPr>
              <a:t>Current Capacity: 570		Current Utilization: 84%</a:t>
            </a:r>
          </a:p>
          <a:p>
            <a:r>
              <a:rPr lang="en-US" sz="1400">
                <a:latin typeface="Agenda" panose="02000603040000090004" pitchFamily="2" charset="0"/>
              </a:rPr>
              <a:t>Reduced Capacity @ 60%: 342	Reduced Capacity Utilization: 140% </a:t>
            </a:r>
            <a:endParaRPr lang="en-US" sz="1600">
              <a:latin typeface="Agenda" panose="02000603040000090004" pitchFamily="2" charset="0"/>
            </a:endParaRPr>
          </a:p>
        </p:txBody>
      </p:sp>
      <p:sp>
        <p:nvSpPr>
          <p:cNvPr id="8" name="Text Box 57">
            <a:extLst>
              <a:ext uri="{FF2B5EF4-FFF2-40B4-BE49-F238E27FC236}">
                <a16:creationId xmlns:a16="http://schemas.microsoft.com/office/drawing/2014/main" id="{4454F820-ECF2-498D-88B4-6BAD47955C61}"/>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ACC993F9-8C07-4CA7-B891-BC83D36D57E5}"/>
              </a:ext>
            </a:extLst>
          </p:cNvPr>
          <p:cNvSpPr/>
          <p:nvPr/>
        </p:nvSpPr>
        <p:spPr>
          <a:xfrm>
            <a:off x="2152000" y="4969172"/>
            <a:ext cx="2679901" cy="461665"/>
          </a:xfrm>
          <a:prstGeom prst="rect">
            <a:avLst/>
          </a:prstGeom>
          <a:noFill/>
        </p:spPr>
        <p:txBody>
          <a:bodyPr wrap="none" lIns="91440" tIns="45720" rIns="91440" bIns="45720">
            <a:spAutoFit/>
          </a:bodyPr>
          <a:lstStyle/>
          <a:p>
            <a:pPr algn="ctr"/>
            <a:r>
              <a:rPr lang="en-US" sz="2400" b="0" cap="none" spc="0">
                <a:ln w="0"/>
                <a:solidFill>
                  <a:schemeClr val="tx1"/>
                </a:solidFill>
                <a:effectLst>
                  <a:outerShdw blurRad="38100" dist="19050" dir="2700000" algn="tl" rotWithShape="0">
                    <a:schemeClr val="dk1">
                      <a:alpha val="40000"/>
                    </a:schemeClr>
                  </a:outerShdw>
                </a:effectLst>
                <a:highlight>
                  <a:srgbClr val="FFFF00"/>
                </a:highlight>
              </a:rPr>
              <a:t>25</a:t>
            </a:r>
            <a:r>
              <a:rPr lang="en-US" sz="2400" b="0" cap="none" spc="0">
                <a:ln w="0"/>
                <a:solidFill>
                  <a:schemeClr val="tx1"/>
                </a:solidFill>
                <a:effectLst>
                  <a:outerShdw blurRad="38100" dist="19050" dir="2700000" algn="tl" rotWithShape="0">
                    <a:schemeClr val="dk1">
                      <a:alpha val="40000"/>
                    </a:schemeClr>
                  </a:outerShdw>
                </a:effectLst>
              </a:rPr>
              <a:t> teaching stations</a:t>
            </a:r>
          </a:p>
        </p:txBody>
      </p:sp>
      <p:sp>
        <p:nvSpPr>
          <p:cNvPr id="9" name="Slide Number Placeholder 8">
            <a:extLst>
              <a:ext uri="{FF2B5EF4-FFF2-40B4-BE49-F238E27FC236}">
                <a16:creationId xmlns:a16="http://schemas.microsoft.com/office/drawing/2014/main" id="{CAD76110-8159-4885-AF7F-0AF5521263DD}"/>
              </a:ext>
            </a:extLst>
          </p:cNvPr>
          <p:cNvSpPr>
            <a:spLocks noGrp="1"/>
          </p:cNvSpPr>
          <p:nvPr>
            <p:ph type="sldNum" sz="quarter" idx="12"/>
          </p:nvPr>
        </p:nvSpPr>
        <p:spPr/>
        <p:txBody>
          <a:bodyPr/>
          <a:lstStyle/>
          <a:p>
            <a:fld id="{9B1A8B49-02CA-4884-9AB6-9E6F8B5D93F3}" type="slidenum">
              <a:rPr lang="en-US" smtClean="0"/>
              <a:t>13</a:t>
            </a:fld>
            <a:endParaRPr lang="en-US"/>
          </a:p>
        </p:txBody>
      </p:sp>
    </p:spTree>
    <p:extLst>
      <p:ext uri="{BB962C8B-B14F-4D97-AF65-F5344CB8AC3E}">
        <p14:creationId xmlns:p14="http://schemas.microsoft.com/office/powerpoint/2010/main" val="2468056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E357C2-0C29-4D89-A0C8-2B42720643B4}"/>
              </a:ext>
            </a:extLst>
          </p:cNvPr>
          <p:cNvSpPr>
            <a:spLocks noGrp="1"/>
          </p:cNvSpPr>
          <p:nvPr>
            <p:ph type="body" sz="quarter" idx="15"/>
          </p:nvPr>
        </p:nvSpPr>
        <p:spPr>
          <a:xfrm>
            <a:off x="685799" y="372762"/>
            <a:ext cx="8849139" cy="533400"/>
          </a:xfrm>
        </p:spPr>
        <p:txBody>
          <a:bodyPr/>
          <a:lstStyle/>
          <a:p>
            <a:r>
              <a:rPr lang="en-US"/>
              <a:t>Recapture all potential spaces @</a:t>
            </a:r>
            <a:r>
              <a:rPr lang="en-US">
                <a:solidFill>
                  <a:schemeClr val="tx1"/>
                </a:solidFill>
              </a:rPr>
              <a:t>44-100sqft/</a:t>
            </a:r>
            <a:r>
              <a:rPr lang="en-US"/>
              <a:t>student</a:t>
            </a:r>
          </a:p>
          <a:p>
            <a:endParaRPr lang="en-US"/>
          </a:p>
        </p:txBody>
      </p:sp>
      <p:pic>
        <p:nvPicPr>
          <p:cNvPr id="4" name="Picture 3" descr="A close up of a keyboard&#10;&#10;Description automatically generated">
            <a:extLst>
              <a:ext uri="{FF2B5EF4-FFF2-40B4-BE49-F238E27FC236}">
                <a16:creationId xmlns:a16="http://schemas.microsoft.com/office/drawing/2014/main" id="{E6ECA9A5-59D1-47FC-BB05-AB19A35192F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632"/>
          <a:stretch/>
        </p:blipFill>
        <p:spPr>
          <a:xfrm>
            <a:off x="304800" y="760220"/>
            <a:ext cx="7871534" cy="5496671"/>
          </a:xfrm>
          <a:prstGeom prst="rect">
            <a:avLst/>
          </a:prstGeom>
          <a:pattFill prst="pct10">
            <a:fgClr>
              <a:schemeClr val="accent1"/>
            </a:fgClr>
            <a:bgClr>
              <a:schemeClr val="bg1"/>
            </a:bgClr>
          </a:pattFill>
          <a:ln w="12700">
            <a:solidFill>
              <a:schemeClr val="tx1"/>
            </a:solidFill>
          </a:ln>
        </p:spPr>
      </p:pic>
      <p:sp>
        <p:nvSpPr>
          <p:cNvPr id="6" name="TextBox 5">
            <a:extLst>
              <a:ext uri="{FF2B5EF4-FFF2-40B4-BE49-F238E27FC236}">
                <a16:creationId xmlns:a16="http://schemas.microsoft.com/office/drawing/2014/main" id="{FCB3CA1D-D533-432C-9DE6-D17209378ACA}"/>
              </a:ext>
            </a:extLst>
          </p:cNvPr>
          <p:cNvSpPr txBox="1"/>
          <p:nvPr/>
        </p:nvSpPr>
        <p:spPr>
          <a:xfrm>
            <a:off x="2275731" y="5169513"/>
            <a:ext cx="5702858" cy="954107"/>
          </a:xfrm>
          <a:prstGeom prst="rect">
            <a:avLst/>
          </a:prstGeom>
          <a:noFill/>
          <a:ln w="12700">
            <a:solidFill>
              <a:schemeClr val="tx1"/>
            </a:solidFill>
          </a:ln>
        </p:spPr>
        <p:txBody>
          <a:bodyPr wrap="square" rtlCol="0">
            <a:spAutoFit/>
          </a:bodyPr>
          <a:lstStyle/>
          <a:p>
            <a:r>
              <a:rPr lang="en-US" sz="1400">
                <a:latin typeface="Agenda" panose="02000603040000090004" pitchFamily="2" charset="0"/>
              </a:rPr>
              <a:t>Enrollment: 480</a:t>
            </a:r>
          </a:p>
          <a:p>
            <a:r>
              <a:rPr lang="en-US" sz="1400">
                <a:latin typeface="Agenda" panose="02000603040000090004" pitchFamily="2" charset="0"/>
              </a:rPr>
              <a:t>Current Capacity: 570	Current Utilization : 84%	</a:t>
            </a:r>
          </a:p>
          <a:p>
            <a:r>
              <a:rPr lang="en-US" sz="1400">
                <a:latin typeface="Agenda" panose="02000603040000090004" pitchFamily="2" charset="0"/>
              </a:rPr>
              <a:t>Reduced Capacity @ 60% + All Reclaimable Capacity: 812</a:t>
            </a:r>
          </a:p>
          <a:p>
            <a:r>
              <a:rPr lang="en-US" sz="1400">
                <a:latin typeface="Agenda" panose="02000603040000090004" pitchFamily="2" charset="0"/>
              </a:rPr>
              <a:t>Reduced Capacity @ 60% + All Reclaimable Capacity Utilization: 59%	</a:t>
            </a:r>
            <a:endParaRPr lang="en-US" sz="1600">
              <a:latin typeface="Agenda" panose="02000603040000090004" pitchFamily="2" charset="0"/>
            </a:endParaRPr>
          </a:p>
        </p:txBody>
      </p:sp>
      <p:sp>
        <p:nvSpPr>
          <p:cNvPr id="3" name="Rectangle 2">
            <a:extLst>
              <a:ext uri="{FF2B5EF4-FFF2-40B4-BE49-F238E27FC236}">
                <a16:creationId xmlns:a16="http://schemas.microsoft.com/office/drawing/2014/main" id="{AF51D52F-B30E-42ED-BDBC-D0DDF482D2AA}"/>
              </a:ext>
            </a:extLst>
          </p:cNvPr>
          <p:cNvSpPr/>
          <p:nvPr/>
        </p:nvSpPr>
        <p:spPr>
          <a:xfrm>
            <a:off x="1127463" y="1173716"/>
            <a:ext cx="381740" cy="51853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275E3A2-BF6C-4487-B4A7-74C26B0EB91E}"/>
              </a:ext>
            </a:extLst>
          </p:cNvPr>
          <p:cNvSpPr/>
          <p:nvPr/>
        </p:nvSpPr>
        <p:spPr>
          <a:xfrm>
            <a:off x="1049044" y="1848204"/>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0AE5D2E-FBE5-4D9E-A809-C39B6AFAFD18}"/>
              </a:ext>
            </a:extLst>
          </p:cNvPr>
          <p:cNvSpPr/>
          <p:nvPr/>
        </p:nvSpPr>
        <p:spPr>
          <a:xfrm>
            <a:off x="5009964"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3503AFE-0646-47B3-BC68-9EE563E86B99}"/>
              </a:ext>
            </a:extLst>
          </p:cNvPr>
          <p:cNvSpPr/>
          <p:nvPr/>
        </p:nvSpPr>
        <p:spPr>
          <a:xfrm>
            <a:off x="5863700"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B0550C6-7832-4B85-9692-1E63AF595272}"/>
              </a:ext>
            </a:extLst>
          </p:cNvPr>
          <p:cNvSpPr/>
          <p:nvPr/>
        </p:nvSpPr>
        <p:spPr>
          <a:xfrm>
            <a:off x="5749770" y="2415668"/>
            <a:ext cx="548938" cy="4777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7CA3BAB-7057-421C-AC74-FC08CFA80E3C}"/>
              </a:ext>
            </a:extLst>
          </p:cNvPr>
          <p:cNvSpPr/>
          <p:nvPr/>
        </p:nvSpPr>
        <p:spPr>
          <a:xfrm>
            <a:off x="6298708" y="2432715"/>
            <a:ext cx="495670" cy="460697"/>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B2B9531-9289-4654-9C30-05DD35D1681D}"/>
              </a:ext>
            </a:extLst>
          </p:cNvPr>
          <p:cNvSpPr/>
          <p:nvPr/>
        </p:nvSpPr>
        <p:spPr>
          <a:xfrm>
            <a:off x="4240567"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7DDD14B-310E-4AF1-B48A-B73255CAC006}"/>
              </a:ext>
            </a:extLst>
          </p:cNvPr>
          <p:cNvSpPr/>
          <p:nvPr/>
        </p:nvSpPr>
        <p:spPr>
          <a:xfrm>
            <a:off x="5127160"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9A908E1-FCDD-48FB-B099-C94B21264CAB}"/>
              </a:ext>
            </a:extLst>
          </p:cNvPr>
          <p:cNvSpPr/>
          <p:nvPr/>
        </p:nvSpPr>
        <p:spPr>
          <a:xfrm>
            <a:off x="6355673" y="3048126"/>
            <a:ext cx="495670" cy="4994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5B7AB4A-7347-4CDE-BAD0-9FE23CF4A96A}"/>
              </a:ext>
            </a:extLst>
          </p:cNvPr>
          <p:cNvSpPr/>
          <p:nvPr/>
        </p:nvSpPr>
        <p:spPr>
          <a:xfrm>
            <a:off x="6851343" y="3048126"/>
            <a:ext cx="662495" cy="4994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7DCE960-5C34-49AF-89E9-1A34BD471B84}"/>
              </a:ext>
            </a:extLst>
          </p:cNvPr>
          <p:cNvSpPr/>
          <p:nvPr/>
        </p:nvSpPr>
        <p:spPr>
          <a:xfrm>
            <a:off x="309238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1C10F44-D87D-4A7B-9212-A9D6980D67E1}"/>
              </a:ext>
            </a:extLst>
          </p:cNvPr>
          <p:cNvSpPr/>
          <p:nvPr/>
        </p:nvSpPr>
        <p:spPr>
          <a:xfrm>
            <a:off x="347412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8802FA3-AD4C-49C2-8017-E34BFAAB79C3}"/>
              </a:ext>
            </a:extLst>
          </p:cNvPr>
          <p:cNvSpPr/>
          <p:nvPr/>
        </p:nvSpPr>
        <p:spPr>
          <a:xfrm>
            <a:off x="3855868" y="1852962"/>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2F694ED-4A60-4C01-8FA9-27340B8C5190}"/>
              </a:ext>
            </a:extLst>
          </p:cNvPr>
          <p:cNvSpPr/>
          <p:nvPr/>
        </p:nvSpPr>
        <p:spPr>
          <a:xfrm>
            <a:off x="3963879" y="116534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FC3D499-6502-4D05-9EB0-C8B0F8767207}"/>
              </a:ext>
            </a:extLst>
          </p:cNvPr>
          <p:cNvSpPr/>
          <p:nvPr/>
        </p:nvSpPr>
        <p:spPr>
          <a:xfrm>
            <a:off x="1049044" y="2375114"/>
            <a:ext cx="547458"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9C6A7CC-BAB2-4B74-A66D-588301F04073}"/>
              </a:ext>
            </a:extLst>
          </p:cNvPr>
          <p:cNvSpPr/>
          <p:nvPr/>
        </p:nvSpPr>
        <p:spPr>
          <a:xfrm>
            <a:off x="1600936" y="2387840"/>
            <a:ext cx="574092"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FE49108-7B20-40EF-8D59-3DA132C4026E}"/>
              </a:ext>
            </a:extLst>
          </p:cNvPr>
          <p:cNvSpPr/>
          <p:nvPr/>
        </p:nvSpPr>
        <p:spPr>
          <a:xfrm>
            <a:off x="2268856" y="3162300"/>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F22DCCF-F4B5-4CF7-A00F-C16CA31B8469}"/>
              </a:ext>
            </a:extLst>
          </p:cNvPr>
          <p:cNvSpPr/>
          <p:nvPr/>
        </p:nvSpPr>
        <p:spPr>
          <a:xfrm>
            <a:off x="2175028" y="3695700"/>
            <a:ext cx="475568" cy="38745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6A4E17A5-F92E-409A-A628-698F0FAFAF05}"/>
              </a:ext>
            </a:extLst>
          </p:cNvPr>
          <p:cNvSpPr/>
          <p:nvPr/>
        </p:nvSpPr>
        <p:spPr>
          <a:xfrm>
            <a:off x="4853864" y="1766656"/>
            <a:ext cx="879629" cy="654336"/>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C67D343-F067-4055-9367-64C488D7F51D}"/>
              </a:ext>
            </a:extLst>
          </p:cNvPr>
          <p:cNvSpPr/>
          <p:nvPr/>
        </p:nvSpPr>
        <p:spPr>
          <a:xfrm>
            <a:off x="6411528" y="1766656"/>
            <a:ext cx="879629" cy="654336"/>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48FF3D1-AB3F-4F82-AB9C-C5A4F33D7A35}"/>
              </a:ext>
            </a:extLst>
          </p:cNvPr>
          <p:cNvSpPr/>
          <p:nvPr/>
        </p:nvSpPr>
        <p:spPr>
          <a:xfrm>
            <a:off x="4861263" y="2454020"/>
            <a:ext cx="495670" cy="4777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B5F1375-8334-4C05-958C-F79B64DDF547}"/>
              </a:ext>
            </a:extLst>
          </p:cNvPr>
          <p:cNvSpPr/>
          <p:nvPr/>
        </p:nvSpPr>
        <p:spPr>
          <a:xfrm>
            <a:off x="2840487" y="3860567"/>
            <a:ext cx="633642" cy="533401"/>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 Box 57">
            <a:extLst>
              <a:ext uri="{FF2B5EF4-FFF2-40B4-BE49-F238E27FC236}">
                <a16:creationId xmlns:a16="http://schemas.microsoft.com/office/drawing/2014/main" id="{33D44D66-956A-4B8A-93D5-8A7DA75F04D3}"/>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30" name="Rectangle 29">
            <a:extLst>
              <a:ext uri="{FF2B5EF4-FFF2-40B4-BE49-F238E27FC236}">
                <a16:creationId xmlns:a16="http://schemas.microsoft.com/office/drawing/2014/main" id="{31AD9FCD-A35D-4E26-B0D5-83967C48CF1E}"/>
              </a:ext>
            </a:extLst>
          </p:cNvPr>
          <p:cNvSpPr/>
          <p:nvPr/>
        </p:nvSpPr>
        <p:spPr>
          <a:xfrm>
            <a:off x="2176210" y="4812556"/>
            <a:ext cx="2061398" cy="369332"/>
          </a:xfrm>
          <a:prstGeom prst="rect">
            <a:avLst/>
          </a:prstGeom>
        </p:spPr>
        <p:txBody>
          <a:bodyPr wrap="square">
            <a:spAutoFit/>
          </a:bodyPr>
          <a:lstStyle/>
          <a:p>
            <a:pPr algn="ctr"/>
            <a:r>
              <a:rPr lang="en-US">
                <a:ln w="0"/>
                <a:effectLst>
                  <a:outerShdw blurRad="38100" dist="19050" dir="2700000" algn="tl" rotWithShape="0">
                    <a:schemeClr val="dk1">
                      <a:alpha val="40000"/>
                    </a:schemeClr>
                  </a:outerShdw>
                </a:effectLst>
                <a:highlight>
                  <a:srgbClr val="FFFF00"/>
                </a:highlight>
              </a:rPr>
              <a:t>47</a:t>
            </a:r>
            <a:r>
              <a:rPr lang="en-US">
                <a:ln w="0"/>
                <a:effectLst>
                  <a:outerShdw blurRad="38100" dist="19050" dir="2700000" algn="tl" rotWithShape="0">
                    <a:schemeClr val="dk1">
                      <a:alpha val="40000"/>
                    </a:schemeClr>
                  </a:outerShdw>
                </a:effectLst>
              </a:rPr>
              <a:t> teaching stations</a:t>
            </a:r>
          </a:p>
        </p:txBody>
      </p:sp>
      <p:sp>
        <p:nvSpPr>
          <p:cNvPr id="31" name="Slide Number Placeholder 30">
            <a:extLst>
              <a:ext uri="{FF2B5EF4-FFF2-40B4-BE49-F238E27FC236}">
                <a16:creationId xmlns:a16="http://schemas.microsoft.com/office/drawing/2014/main" id="{4688123D-6603-408C-AB9F-CD0738C30FCB}"/>
              </a:ext>
            </a:extLst>
          </p:cNvPr>
          <p:cNvSpPr>
            <a:spLocks noGrp="1"/>
          </p:cNvSpPr>
          <p:nvPr>
            <p:ph type="sldNum" sz="quarter" idx="12"/>
          </p:nvPr>
        </p:nvSpPr>
        <p:spPr/>
        <p:txBody>
          <a:bodyPr/>
          <a:lstStyle/>
          <a:p>
            <a:fld id="{9B1A8B49-02CA-4884-9AB6-9E6F8B5D93F3}" type="slidenum">
              <a:rPr lang="en-US" smtClean="0"/>
              <a:t>14</a:t>
            </a:fld>
            <a:endParaRPr lang="en-US"/>
          </a:p>
        </p:txBody>
      </p:sp>
    </p:spTree>
    <p:extLst>
      <p:ext uri="{BB962C8B-B14F-4D97-AF65-F5344CB8AC3E}">
        <p14:creationId xmlns:p14="http://schemas.microsoft.com/office/powerpoint/2010/main" val="2995833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E357C2-0C29-4D89-A0C8-2B42720643B4}"/>
              </a:ext>
            </a:extLst>
          </p:cNvPr>
          <p:cNvSpPr>
            <a:spLocks noGrp="1"/>
          </p:cNvSpPr>
          <p:nvPr>
            <p:ph type="body" sz="quarter" idx="15"/>
          </p:nvPr>
        </p:nvSpPr>
        <p:spPr/>
        <p:txBody>
          <a:bodyPr/>
          <a:lstStyle/>
          <a:p>
            <a:r>
              <a:rPr lang="en-US"/>
              <a:t>Backout least desirable spaces as possible</a:t>
            </a:r>
          </a:p>
        </p:txBody>
      </p:sp>
      <p:pic>
        <p:nvPicPr>
          <p:cNvPr id="4" name="Picture 3" descr="A close up of a keyboard&#10;&#10;Description automatically generated">
            <a:extLst>
              <a:ext uri="{FF2B5EF4-FFF2-40B4-BE49-F238E27FC236}">
                <a16:creationId xmlns:a16="http://schemas.microsoft.com/office/drawing/2014/main" id="{E6ECA9A5-59D1-47FC-BB05-AB19A35192F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632"/>
          <a:stretch/>
        </p:blipFill>
        <p:spPr>
          <a:xfrm>
            <a:off x="304800" y="760220"/>
            <a:ext cx="7871534" cy="5496671"/>
          </a:xfrm>
          <a:prstGeom prst="rect">
            <a:avLst/>
          </a:prstGeom>
          <a:pattFill prst="pct10">
            <a:fgClr>
              <a:schemeClr val="accent1"/>
            </a:fgClr>
            <a:bgClr>
              <a:schemeClr val="bg1"/>
            </a:bgClr>
          </a:pattFill>
          <a:ln w="12700">
            <a:solidFill>
              <a:schemeClr val="tx1"/>
            </a:solidFill>
          </a:ln>
        </p:spPr>
      </p:pic>
      <p:sp>
        <p:nvSpPr>
          <p:cNvPr id="6" name="TextBox 5">
            <a:extLst>
              <a:ext uri="{FF2B5EF4-FFF2-40B4-BE49-F238E27FC236}">
                <a16:creationId xmlns:a16="http://schemas.microsoft.com/office/drawing/2014/main" id="{FCB3CA1D-D533-432C-9DE6-D17209378ACA}"/>
              </a:ext>
            </a:extLst>
          </p:cNvPr>
          <p:cNvSpPr txBox="1"/>
          <p:nvPr/>
        </p:nvSpPr>
        <p:spPr>
          <a:xfrm>
            <a:off x="2268856" y="5212480"/>
            <a:ext cx="5702858" cy="954107"/>
          </a:xfrm>
          <a:prstGeom prst="rect">
            <a:avLst/>
          </a:prstGeom>
          <a:noFill/>
          <a:ln w="12700">
            <a:solidFill>
              <a:schemeClr val="tx1"/>
            </a:solidFill>
          </a:ln>
        </p:spPr>
        <p:txBody>
          <a:bodyPr wrap="square" rtlCol="0">
            <a:spAutoFit/>
          </a:bodyPr>
          <a:lstStyle/>
          <a:p>
            <a:r>
              <a:rPr lang="en-US" sz="1400">
                <a:latin typeface="Agenda" panose="02000603040000090004" pitchFamily="2" charset="0"/>
              </a:rPr>
              <a:t>Enrollment: 480</a:t>
            </a:r>
          </a:p>
          <a:p>
            <a:r>
              <a:rPr lang="en-US" sz="1400">
                <a:latin typeface="Agenda" panose="02000603040000090004" pitchFamily="2" charset="0"/>
              </a:rPr>
              <a:t>Current Capacity: 570	Current Utilization : 84%	</a:t>
            </a:r>
          </a:p>
          <a:p>
            <a:r>
              <a:rPr lang="en-US" sz="1400">
                <a:latin typeface="Agenda" panose="02000603040000090004" pitchFamily="2" charset="0"/>
              </a:rPr>
              <a:t>COVID Capacity including reclaimed space: 581</a:t>
            </a:r>
          </a:p>
          <a:p>
            <a:r>
              <a:rPr lang="en-US" sz="1400">
                <a:latin typeface="Agenda" panose="02000603040000090004" pitchFamily="2" charset="0"/>
              </a:rPr>
              <a:t>COVID Utilization: 83%	</a:t>
            </a:r>
            <a:endParaRPr lang="en-US" sz="1600">
              <a:latin typeface="Agenda" panose="02000603040000090004" pitchFamily="2" charset="0"/>
            </a:endParaRPr>
          </a:p>
        </p:txBody>
      </p:sp>
      <p:sp>
        <p:nvSpPr>
          <p:cNvPr id="3" name="Rectangle 2">
            <a:extLst>
              <a:ext uri="{FF2B5EF4-FFF2-40B4-BE49-F238E27FC236}">
                <a16:creationId xmlns:a16="http://schemas.microsoft.com/office/drawing/2014/main" id="{AF51D52F-B30E-42ED-BDBC-D0DDF482D2AA}"/>
              </a:ext>
            </a:extLst>
          </p:cNvPr>
          <p:cNvSpPr/>
          <p:nvPr/>
        </p:nvSpPr>
        <p:spPr>
          <a:xfrm>
            <a:off x="1127463" y="1173716"/>
            <a:ext cx="381740" cy="51853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275E3A2-BF6C-4487-B4A7-74C26B0EB91E}"/>
              </a:ext>
            </a:extLst>
          </p:cNvPr>
          <p:cNvSpPr/>
          <p:nvPr/>
        </p:nvSpPr>
        <p:spPr>
          <a:xfrm>
            <a:off x="1049044" y="1848204"/>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0AE5D2E-FBE5-4D9E-A809-C39B6AFAFD18}"/>
              </a:ext>
            </a:extLst>
          </p:cNvPr>
          <p:cNvSpPr/>
          <p:nvPr/>
        </p:nvSpPr>
        <p:spPr>
          <a:xfrm>
            <a:off x="5009964"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3503AFE-0646-47B3-BC68-9EE563E86B99}"/>
              </a:ext>
            </a:extLst>
          </p:cNvPr>
          <p:cNvSpPr/>
          <p:nvPr/>
        </p:nvSpPr>
        <p:spPr>
          <a:xfrm>
            <a:off x="5863700"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B0550C6-7832-4B85-9692-1E63AF595272}"/>
              </a:ext>
            </a:extLst>
          </p:cNvPr>
          <p:cNvSpPr/>
          <p:nvPr/>
        </p:nvSpPr>
        <p:spPr>
          <a:xfrm>
            <a:off x="5749770" y="2415668"/>
            <a:ext cx="548938" cy="4777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B2B9531-9289-4654-9C30-05DD35D1681D}"/>
              </a:ext>
            </a:extLst>
          </p:cNvPr>
          <p:cNvSpPr/>
          <p:nvPr/>
        </p:nvSpPr>
        <p:spPr>
          <a:xfrm>
            <a:off x="4240567"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7DDD14B-310E-4AF1-B48A-B73255CAC006}"/>
              </a:ext>
            </a:extLst>
          </p:cNvPr>
          <p:cNvSpPr/>
          <p:nvPr/>
        </p:nvSpPr>
        <p:spPr>
          <a:xfrm>
            <a:off x="5127160"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5B7AB4A-7347-4CDE-BAD0-9FE23CF4A96A}"/>
              </a:ext>
            </a:extLst>
          </p:cNvPr>
          <p:cNvSpPr/>
          <p:nvPr/>
        </p:nvSpPr>
        <p:spPr>
          <a:xfrm>
            <a:off x="6851343" y="3048126"/>
            <a:ext cx="662495" cy="4994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7DCE960-5C34-49AF-89E9-1A34BD471B84}"/>
              </a:ext>
            </a:extLst>
          </p:cNvPr>
          <p:cNvSpPr/>
          <p:nvPr/>
        </p:nvSpPr>
        <p:spPr>
          <a:xfrm>
            <a:off x="309238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1C10F44-D87D-4A7B-9212-A9D6980D67E1}"/>
              </a:ext>
            </a:extLst>
          </p:cNvPr>
          <p:cNvSpPr/>
          <p:nvPr/>
        </p:nvSpPr>
        <p:spPr>
          <a:xfrm>
            <a:off x="347412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8802FA3-AD4C-49C2-8017-E34BFAAB79C3}"/>
              </a:ext>
            </a:extLst>
          </p:cNvPr>
          <p:cNvSpPr/>
          <p:nvPr/>
        </p:nvSpPr>
        <p:spPr>
          <a:xfrm>
            <a:off x="3855868" y="1852962"/>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2F694ED-4A60-4C01-8FA9-27340B8C5190}"/>
              </a:ext>
            </a:extLst>
          </p:cNvPr>
          <p:cNvSpPr/>
          <p:nvPr/>
        </p:nvSpPr>
        <p:spPr>
          <a:xfrm>
            <a:off x="3963879" y="116534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FE49108-7B20-40EF-8D59-3DA132C4026E}"/>
              </a:ext>
            </a:extLst>
          </p:cNvPr>
          <p:cNvSpPr/>
          <p:nvPr/>
        </p:nvSpPr>
        <p:spPr>
          <a:xfrm>
            <a:off x="2268856" y="3162300"/>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F22DCCF-F4B5-4CF7-A00F-C16CA31B8469}"/>
              </a:ext>
            </a:extLst>
          </p:cNvPr>
          <p:cNvSpPr/>
          <p:nvPr/>
        </p:nvSpPr>
        <p:spPr>
          <a:xfrm>
            <a:off x="2175028" y="3695700"/>
            <a:ext cx="475568" cy="38745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Box 57">
            <a:extLst>
              <a:ext uri="{FF2B5EF4-FFF2-40B4-BE49-F238E27FC236}">
                <a16:creationId xmlns:a16="http://schemas.microsoft.com/office/drawing/2014/main" id="{9D8BD0B0-F030-41C4-9943-3361424F3339}"/>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163F6365-6A3E-4515-8754-ECDE3F84D36D}"/>
              </a:ext>
            </a:extLst>
          </p:cNvPr>
          <p:cNvSpPr/>
          <p:nvPr/>
        </p:nvSpPr>
        <p:spPr>
          <a:xfrm>
            <a:off x="2175027" y="4859386"/>
            <a:ext cx="2061398" cy="369332"/>
          </a:xfrm>
          <a:prstGeom prst="rect">
            <a:avLst/>
          </a:prstGeom>
        </p:spPr>
        <p:txBody>
          <a:bodyPr wrap="none">
            <a:spAutoFit/>
          </a:bodyPr>
          <a:lstStyle/>
          <a:p>
            <a:pPr algn="ctr"/>
            <a:r>
              <a:rPr lang="en-US">
                <a:ln w="0"/>
                <a:effectLst>
                  <a:outerShdw blurRad="38100" dist="19050" dir="2700000" algn="tl" rotWithShape="0">
                    <a:schemeClr val="dk1">
                      <a:alpha val="40000"/>
                    </a:schemeClr>
                  </a:outerShdw>
                </a:effectLst>
                <a:highlight>
                  <a:srgbClr val="FFFF00"/>
                </a:highlight>
              </a:rPr>
              <a:t>39</a:t>
            </a:r>
            <a:r>
              <a:rPr lang="en-US">
                <a:ln w="0"/>
                <a:effectLst>
                  <a:outerShdw blurRad="38100" dist="19050" dir="2700000" algn="tl" rotWithShape="0">
                    <a:schemeClr val="dk1">
                      <a:alpha val="40000"/>
                    </a:schemeClr>
                  </a:outerShdw>
                </a:effectLst>
              </a:rPr>
              <a:t> teaching stations</a:t>
            </a:r>
          </a:p>
        </p:txBody>
      </p:sp>
      <p:sp>
        <p:nvSpPr>
          <p:cNvPr id="11" name="Slide Number Placeholder 10">
            <a:extLst>
              <a:ext uri="{FF2B5EF4-FFF2-40B4-BE49-F238E27FC236}">
                <a16:creationId xmlns:a16="http://schemas.microsoft.com/office/drawing/2014/main" id="{D613F724-CB69-4B68-80F9-5EE8FFCB8A7C}"/>
              </a:ext>
            </a:extLst>
          </p:cNvPr>
          <p:cNvSpPr>
            <a:spLocks noGrp="1"/>
          </p:cNvSpPr>
          <p:nvPr>
            <p:ph type="sldNum" sz="quarter" idx="12"/>
          </p:nvPr>
        </p:nvSpPr>
        <p:spPr/>
        <p:txBody>
          <a:bodyPr/>
          <a:lstStyle/>
          <a:p>
            <a:fld id="{9B1A8B49-02CA-4884-9AB6-9E6F8B5D93F3}" type="slidenum">
              <a:rPr lang="en-US" smtClean="0"/>
              <a:t>15</a:t>
            </a:fld>
            <a:endParaRPr lang="en-US"/>
          </a:p>
        </p:txBody>
      </p:sp>
    </p:spTree>
    <p:extLst>
      <p:ext uri="{BB962C8B-B14F-4D97-AF65-F5344CB8AC3E}">
        <p14:creationId xmlns:p14="http://schemas.microsoft.com/office/powerpoint/2010/main" val="47644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596795" y="2367171"/>
            <a:ext cx="7947640" cy="1107996"/>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Bus capacity</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37243AE0-C1F1-47B8-9680-21BAA5707A01}"/>
              </a:ext>
            </a:extLst>
          </p:cNvPr>
          <p:cNvSpPr>
            <a:spLocks noGrp="1"/>
          </p:cNvSpPr>
          <p:nvPr>
            <p:ph type="sldNum" sz="quarter" idx="12"/>
          </p:nvPr>
        </p:nvSpPr>
        <p:spPr/>
        <p:txBody>
          <a:bodyPr/>
          <a:lstStyle/>
          <a:p>
            <a:fld id="{F404FDBF-B95C-49E6-AB89-D6581B68EFD4}" type="slidenum">
              <a:rPr lang="en-US" smtClean="0"/>
              <a:t>16</a:t>
            </a:fld>
            <a:endParaRPr lang="en-US"/>
          </a:p>
        </p:txBody>
      </p:sp>
    </p:spTree>
    <p:extLst>
      <p:ext uri="{BB962C8B-B14F-4D97-AF65-F5344CB8AC3E}">
        <p14:creationId xmlns:p14="http://schemas.microsoft.com/office/powerpoint/2010/main" val="2546749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13B84A-6C6F-44A3-8AD9-7619C38DAC9C}"/>
              </a:ext>
            </a:extLst>
          </p:cNvPr>
          <p:cNvSpPr>
            <a:spLocks noGrp="1"/>
          </p:cNvSpPr>
          <p:nvPr>
            <p:ph type="body" sz="quarter" idx="15"/>
          </p:nvPr>
        </p:nvSpPr>
        <p:spPr>
          <a:xfrm>
            <a:off x="685800" y="372762"/>
            <a:ext cx="8458200" cy="533400"/>
          </a:xfrm>
        </p:spPr>
        <p:txBody>
          <a:bodyPr vert="horz" lIns="91440" tIns="45720" rIns="91440" bIns="45720" rtlCol="0" anchor="t">
            <a:noAutofit/>
          </a:bodyPr>
          <a:lstStyle/>
          <a:p>
            <a:r>
              <a:rPr lang="en-US">
                <a:latin typeface="Agenda"/>
              </a:rPr>
              <a:t> ~ 2/3 of all students Nationally </a:t>
            </a:r>
            <a:r>
              <a:rPr lang="en-US">
                <a:solidFill>
                  <a:srgbClr val="C00000"/>
                </a:solidFill>
                <a:latin typeface="Agenda"/>
              </a:rPr>
              <a:t>don’t use the bus </a:t>
            </a:r>
            <a:endParaRPr lang="en-US">
              <a:solidFill>
                <a:srgbClr val="C00000"/>
              </a:solidFill>
            </a:endParaRPr>
          </a:p>
        </p:txBody>
      </p:sp>
      <p:sp>
        <p:nvSpPr>
          <p:cNvPr id="5" name="TextBox 4">
            <a:extLst>
              <a:ext uri="{FF2B5EF4-FFF2-40B4-BE49-F238E27FC236}">
                <a16:creationId xmlns:a16="http://schemas.microsoft.com/office/drawing/2014/main" id="{2EE0D485-9B64-4DBC-806D-11CA0663EA59}"/>
              </a:ext>
            </a:extLst>
          </p:cNvPr>
          <p:cNvSpPr txBox="1"/>
          <p:nvPr/>
        </p:nvSpPr>
        <p:spPr>
          <a:xfrm>
            <a:off x="747086" y="5258333"/>
            <a:ext cx="512218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t>Source: National Household Travel Survey, March 2019</a:t>
            </a:r>
            <a:r>
              <a:rPr lang="en-US"/>
              <a:t> </a:t>
            </a:r>
            <a:endParaRPr lang="en-US">
              <a:cs typeface="Calibri"/>
            </a:endParaRPr>
          </a:p>
        </p:txBody>
      </p:sp>
      <p:sp>
        <p:nvSpPr>
          <p:cNvPr id="6" name="TextBox 5">
            <a:extLst>
              <a:ext uri="{FF2B5EF4-FFF2-40B4-BE49-F238E27FC236}">
                <a16:creationId xmlns:a16="http://schemas.microsoft.com/office/drawing/2014/main" id="{CB88BB4B-7390-472C-9B43-3321E0576A10}"/>
              </a:ext>
            </a:extLst>
          </p:cNvPr>
          <p:cNvSpPr txBox="1"/>
          <p:nvPr/>
        </p:nvSpPr>
        <p:spPr>
          <a:xfrm>
            <a:off x="5482040" y="1830159"/>
            <a:ext cx="3270142"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mn-lt"/>
                <a:cs typeface="+mn-lt"/>
              </a:rPr>
              <a:t>There were 480,000 school buses (2016-17) driving nearly 3.5 billion miles every year.</a:t>
            </a:r>
            <a:endParaRPr lang="en-US"/>
          </a:p>
          <a:p>
            <a:endParaRPr lang="en-US"/>
          </a:p>
          <a:p>
            <a:r>
              <a:rPr lang="en-US" b="1">
                <a:solidFill>
                  <a:srgbClr val="215968"/>
                </a:solidFill>
              </a:rPr>
              <a:t>33.2%</a:t>
            </a:r>
            <a:r>
              <a:rPr lang="en-US"/>
              <a:t> of all 5 to 17 year-olds represents about 16 million students taking school buses to school. </a:t>
            </a:r>
            <a:endParaRPr lang="en-US">
              <a:cs typeface="Calibri"/>
            </a:endParaRPr>
          </a:p>
          <a:p>
            <a:endParaRPr lang="en-US" b="1">
              <a:cs typeface="Calibri"/>
            </a:endParaRPr>
          </a:p>
          <a:p>
            <a:endParaRPr lang="en-US" b="1">
              <a:cs typeface="Calibri"/>
            </a:endParaRPr>
          </a:p>
          <a:p>
            <a:r>
              <a:rPr lang="en-US" b="1">
                <a:solidFill>
                  <a:srgbClr val="7C2529"/>
                </a:solidFill>
                <a:cs typeface="Calibri"/>
              </a:rPr>
              <a:t>64.6%</a:t>
            </a:r>
            <a:r>
              <a:rPr lang="en-US">
                <a:solidFill>
                  <a:srgbClr val="7C2529"/>
                </a:solidFill>
                <a:cs typeface="Calibri"/>
              </a:rPr>
              <a:t> </a:t>
            </a:r>
            <a:r>
              <a:rPr lang="en-US">
                <a:cs typeface="Calibri"/>
              </a:rPr>
              <a:t>of students in private vehicles &amp; walking/biking are using modes of transportation that "socially distance."</a:t>
            </a:r>
            <a:endParaRPr lang="en-US"/>
          </a:p>
        </p:txBody>
      </p:sp>
      <p:sp>
        <p:nvSpPr>
          <p:cNvPr id="8" name="Text Box 57">
            <a:extLst>
              <a:ext uri="{FF2B5EF4-FFF2-40B4-BE49-F238E27FC236}">
                <a16:creationId xmlns:a16="http://schemas.microsoft.com/office/drawing/2014/main" id="{9C8229E1-DBD3-4942-A335-80C8F641CFB2}"/>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9" name="Slide Number Placeholder 8">
            <a:extLst>
              <a:ext uri="{FF2B5EF4-FFF2-40B4-BE49-F238E27FC236}">
                <a16:creationId xmlns:a16="http://schemas.microsoft.com/office/drawing/2014/main" id="{74F9A6CE-D2DD-4212-8C80-A3BB0BF9EA30}"/>
              </a:ext>
            </a:extLst>
          </p:cNvPr>
          <p:cNvSpPr>
            <a:spLocks noGrp="1"/>
          </p:cNvSpPr>
          <p:nvPr>
            <p:ph type="sldNum" sz="quarter" idx="12"/>
          </p:nvPr>
        </p:nvSpPr>
        <p:spPr/>
        <p:txBody>
          <a:bodyPr/>
          <a:lstStyle/>
          <a:p>
            <a:fld id="{9B1A8B49-02CA-4884-9AB6-9E6F8B5D93F3}" type="slidenum">
              <a:rPr lang="en-US" smtClean="0"/>
              <a:t>17</a:t>
            </a:fld>
            <a:endParaRPr lang="en-US"/>
          </a:p>
        </p:txBody>
      </p:sp>
      <p:graphicFrame>
        <p:nvGraphicFramePr>
          <p:cNvPr id="11" name="Chart 10">
            <a:extLst>
              <a:ext uri="{FF2B5EF4-FFF2-40B4-BE49-F238E27FC236}">
                <a16:creationId xmlns:a16="http://schemas.microsoft.com/office/drawing/2014/main" id="{001BCE0D-CCDA-4527-8D58-513D69652C1E}"/>
              </a:ext>
            </a:extLst>
          </p:cNvPr>
          <p:cNvGraphicFramePr>
            <a:graphicFrameLocks/>
          </p:cNvGraphicFramePr>
          <p:nvPr>
            <p:extLst>
              <p:ext uri="{D42A27DB-BD31-4B8C-83A1-F6EECF244321}">
                <p14:modId xmlns:p14="http://schemas.microsoft.com/office/powerpoint/2010/main" val="4042113633"/>
              </p:ext>
            </p:extLst>
          </p:nvPr>
        </p:nvGraphicFramePr>
        <p:xfrm>
          <a:off x="57844" y="1057523"/>
          <a:ext cx="5811431" cy="4381169"/>
        </p:xfrm>
        <a:graphic>
          <a:graphicData uri="http://schemas.openxmlformats.org/drawingml/2006/chart">
            <c:chart xmlns:c="http://schemas.openxmlformats.org/drawingml/2006/chart" xmlns:r="http://schemas.openxmlformats.org/officeDocument/2006/relationships" r:id="rId2"/>
          </a:graphicData>
        </a:graphic>
      </p:graphicFrame>
      <p:pic>
        <p:nvPicPr>
          <p:cNvPr id="12" name="Picture 11" descr="A picture containing yellow, driving, air, night&#10;&#10;Description automatically generated">
            <a:extLst>
              <a:ext uri="{FF2B5EF4-FFF2-40B4-BE49-F238E27FC236}">
                <a16:creationId xmlns:a16="http://schemas.microsoft.com/office/drawing/2014/main" id="{786E3700-C07E-4CE2-9863-573ACB5F9E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2040" y="5558085"/>
            <a:ext cx="1411741" cy="1411740"/>
          </a:xfrm>
          <a:prstGeom prst="rect">
            <a:avLst/>
          </a:prstGeom>
        </p:spPr>
      </p:pic>
    </p:spTree>
    <p:extLst>
      <p:ext uri="{BB962C8B-B14F-4D97-AF65-F5344CB8AC3E}">
        <p14:creationId xmlns:p14="http://schemas.microsoft.com/office/powerpoint/2010/main" val="5975346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09325C-B869-4523-8D12-4BC95D8E897E}"/>
              </a:ext>
            </a:extLst>
          </p:cNvPr>
          <p:cNvSpPr>
            <a:spLocks noGrp="1"/>
          </p:cNvSpPr>
          <p:nvPr>
            <p:ph type="body" sz="quarter" idx="15"/>
          </p:nvPr>
        </p:nvSpPr>
        <p:spPr/>
        <p:txBody>
          <a:bodyPr vert="horz" lIns="91440" tIns="45720" rIns="91440" bIns="45720" rtlCol="0" anchor="t">
            <a:noAutofit/>
          </a:bodyPr>
          <a:lstStyle/>
          <a:p>
            <a:r>
              <a:rPr lang="en-US">
                <a:latin typeface="Agenda"/>
              </a:rPr>
              <a:t>Bus Capacity and protocols</a:t>
            </a:r>
            <a:endParaRPr lang="en-US"/>
          </a:p>
        </p:txBody>
      </p:sp>
      <p:pic>
        <p:nvPicPr>
          <p:cNvPr id="5" name="Picture 5" descr="A car is lined up&#10;&#10;Description generated with high confidence">
            <a:extLst>
              <a:ext uri="{FF2B5EF4-FFF2-40B4-BE49-F238E27FC236}">
                <a16:creationId xmlns:a16="http://schemas.microsoft.com/office/drawing/2014/main" id="{566E3214-1327-4ED0-A8B9-446C92761675}"/>
              </a:ext>
            </a:extLst>
          </p:cNvPr>
          <p:cNvPicPr>
            <a:picLocks noChangeAspect="1"/>
          </p:cNvPicPr>
          <p:nvPr/>
        </p:nvPicPr>
        <p:blipFill>
          <a:blip r:embed="rId2"/>
          <a:stretch>
            <a:fillRect/>
          </a:stretch>
        </p:blipFill>
        <p:spPr>
          <a:xfrm>
            <a:off x="4231039" y="984776"/>
            <a:ext cx="4703735" cy="3175886"/>
          </a:xfrm>
          <a:prstGeom prst="rect">
            <a:avLst/>
          </a:prstGeom>
        </p:spPr>
      </p:pic>
      <p:sp>
        <p:nvSpPr>
          <p:cNvPr id="7" name="TextBox 6">
            <a:extLst>
              <a:ext uri="{FF2B5EF4-FFF2-40B4-BE49-F238E27FC236}">
                <a16:creationId xmlns:a16="http://schemas.microsoft.com/office/drawing/2014/main" id="{BEEE9A62-30EE-43CA-86D1-771CDB139CD3}"/>
              </a:ext>
            </a:extLst>
          </p:cNvPr>
          <p:cNvSpPr txBox="1"/>
          <p:nvPr/>
        </p:nvSpPr>
        <p:spPr>
          <a:xfrm>
            <a:off x="232475" y="984142"/>
            <a:ext cx="3967565" cy="59093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t>Some Protocols in Use</a:t>
            </a:r>
          </a:p>
          <a:p>
            <a:pPr marL="285750" indent="-285750">
              <a:buFont typeface="Arial"/>
              <a:buChar char="•"/>
            </a:pPr>
            <a:r>
              <a:rPr lang="en-US"/>
              <a:t>Sanitizers on each bus for students and driver.</a:t>
            </a:r>
            <a:endParaRPr lang="en-US">
              <a:cs typeface="Calibri"/>
            </a:endParaRPr>
          </a:p>
          <a:p>
            <a:pPr marL="285750" indent="-285750">
              <a:buFont typeface="Arial"/>
              <a:buChar char="•"/>
            </a:pPr>
            <a:r>
              <a:rPr lang="en-US"/>
              <a:t>Driver protected by plexiglass.</a:t>
            </a:r>
            <a:endParaRPr lang="en-US">
              <a:cs typeface="Calibri"/>
            </a:endParaRPr>
          </a:p>
          <a:p>
            <a:pPr marL="285750" indent="-285750">
              <a:buFont typeface="Arial"/>
              <a:buChar char="•"/>
            </a:pPr>
            <a:r>
              <a:rPr lang="en-US"/>
              <a:t>Students wearing masks.</a:t>
            </a:r>
            <a:endParaRPr lang="en-US">
              <a:cs typeface="Calibri"/>
            </a:endParaRPr>
          </a:p>
          <a:p>
            <a:pPr marL="285750" indent="-285750">
              <a:buFont typeface="Arial"/>
              <a:buChar char="•"/>
            </a:pPr>
            <a:r>
              <a:rPr lang="en-US"/>
              <a:t>Driver wearing a mask.</a:t>
            </a:r>
            <a:endParaRPr lang="en-US">
              <a:cs typeface="Calibri"/>
            </a:endParaRPr>
          </a:p>
          <a:p>
            <a:pPr marL="285750" indent="-285750">
              <a:buFont typeface="Arial"/>
              <a:buChar char="•"/>
            </a:pPr>
            <a:r>
              <a:rPr lang="en-US"/>
              <a:t>Driver checking temperatures, to ensure that no student with a fever rides or goes to school.</a:t>
            </a:r>
            <a:endParaRPr lang="en-US">
              <a:cs typeface="Calibri"/>
            </a:endParaRPr>
          </a:p>
          <a:p>
            <a:pPr marL="285750" indent="-285750">
              <a:buFont typeface="Arial"/>
              <a:buChar char="•"/>
            </a:pPr>
            <a:r>
              <a:rPr lang="en-US">
                <a:cs typeface="Calibri"/>
              </a:rPr>
              <a:t>Disinfecting bus between routes.</a:t>
            </a:r>
            <a:endParaRPr lang="en-US"/>
          </a:p>
          <a:p>
            <a:pPr marL="285750" indent="-285750">
              <a:buFont typeface="Arial"/>
              <a:buChar char="•"/>
            </a:pPr>
            <a:r>
              <a:rPr lang="en-US">
                <a:cs typeface="Calibri"/>
              </a:rPr>
              <a:t>Socially distancing on the bus, reducing bus capacity.</a:t>
            </a:r>
            <a:endParaRPr lang="en-US"/>
          </a:p>
          <a:p>
            <a:pPr marL="285750" indent="-285750">
              <a:buFont typeface="Arial"/>
              <a:buChar char="•"/>
            </a:pPr>
            <a:r>
              <a:rPr lang="en-US">
                <a:cs typeface="Calibri"/>
              </a:rPr>
              <a:t>Permitting family members to sit together to increase bus capacity.</a:t>
            </a:r>
            <a:endParaRPr lang="en-US"/>
          </a:p>
          <a:p>
            <a:pPr marL="285750" indent="-285750">
              <a:buFont typeface="Arial"/>
              <a:buChar char="•"/>
            </a:pPr>
            <a:r>
              <a:rPr lang="en-US">
                <a:cs typeface="Calibri"/>
              </a:rPr>
              <a:t>Maintaining bus passenger logs to enable contact tracing.</a:t>
            </a:r>
            <a:endParaRPr lang="en-US"/>
          </a:p>
          <a:p>
            <a:pPr marL="285750" indent="-285750">
              <a:buFont typeface="Arial"/>
              <a:buChar char="•"/>
            </a:pPr>
            <a:r>
              <a:rPr lang="en-US">
                <a:cs typeface="Calibri"/>
              </a:rPr>
              <a:t>Running more bus routes to stagger arrival times at schools.</a:t>
            </a:r>
          </a:p>
          <a:p>
            <a:pPr marL="285750" indent="-285750">
              <a:buFont typeface="Arial"/>
              <a:buChar char="•"/>
            </a:pPr>
            <a:r>
              <a:rPr lang="en-US">
                <a:cs typeface="Calibri"/>
              </a:rPr>
              <a:t>OTHER???</a:t>
            </a:r>
          </a:p>
          <a:p>
            <a:pPr marL="285750" indent="-285750">
              <a:buFont typeface="Arial"/>
              <a:buChar char="•"/>
            </a:pPr>
            <a:endParaRPr lang="en-US">
              <a:cs typeface="Calibri"/>
            </a:endParaRPr>
          </a:p>
          <a:p>
            <a:endParaRPr lang="en-US">
              <a:cs typeface="Calibri"/>
            </a:endParaRPr>
          </a:p>
        </p:txBody>
      </p:sp>
      <p:sp>
        <p:nvSpPr>
          <p:cNvPr id="8" name="Text Box 57">
            <a:extLst>
              <a:ext uri="{FF2B5EF4-FFF2-40B4-BE49-F238E27FC236}">
                <a16:creationId xmlns:a16="http://schemas.microsoft.com/office/drawing/2014/main" id="{18E6B515-D117-4814-B242-73DD31E3E0E1}"/>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66653AC5-6744-4A7D-AD0A-17F7C4551638}"/>
              </a:ext>
            </a:extLst>
          </p:cNvPr>
          <p:cNvSpPr>
            <a:spLocks noGrp="1"/>
          </p:cNvSpPr>
          <p:nvPr>
            <p:ph type="sldNum" sz="quarter" idx="12"/>
          </p:nvPr>
        </p:nvSpPr>
        <p:spPr/>
        <p:txBody>
          <a:bodyPr/>
          <a:lstStyle/>
          <a:p>
            <a:fld id="{9B1A8B49-02CA-4884-9AB6-9E6F8B5D93F3}" type="slidenum">
              <a:rPr lang="en-US" smtClean="0"/>
              <a:t>18</a:t>
            </a:fld>
            <a:endParaRPr lang="en-US"/>
          </a:p>
        </p:txBody>
      </p:sp>
      <p:pic>
        <p:nvPicPr>
          <p:cNvPr id="9" name="Picture 8" descr="A picture containing yellow, driving, air, night&#10;&#10;Description automatically generated">
            <a:extLst>
              <a:ext uri="{FF2B5EF4-FFF2-40B4-BE49-F238E27FC236}">
                <a16:creationId xmlns:a16="http://schemas.microsoft.com/office/drawing/2014/main" id="{2CD23E56-CB99-4F1B-807B-DE3BF1F9BE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2040" y="5558085"/>
            <a:ext cx="1411741" cy="1411740"/>
          </a:xfrm>
          <a:prstGeom prst="rect">
            <a:avLst/>
          </a:prstGeom>
        </p:spPr>
      </p:pic>
    </p:spTree>
    <p:extLst>
      <p:ext uri="{BB962C8B-B14F-4D97-AF65-F5344CB8AC3E}">
        <p14:creationId xmlns:p14="http://schemas.microsoft.com/office/powerpoint/2010/main" val="1597549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35A94C-13D1-4916-A869-B6F64141E086}"/>
              </a:ext>
            </a:extLst>
          </p:cNvPr>
          <p:cNvSpPr/>
          <p:nvPr/>
        </p:nvSpPr>
        <p:spPr>
          <a:xfrm>
            <a:off x="480446" y="422290"/>
            <a:ext cx="7710407" cy="5678478"/>
          </a:xfrm>
          <a:prstGeom prst="rect">
            <a:avLst/>
          </a:prstGeom>
        </p:spPr>
        <p:txBody>
          <a:bodyPr wrap="square" anchor="t">
            <a:spAutoFit/>
          </a:bodyPr>
          <a:lstStyle/>
          <a:p>
            <a:r>
              <a:rPr lang="en-US" sz="3200" b="1">
                <a:solidFill>
                  <a:srgbClr val="201F1E"/>
                </a:solidFill>
                <a:latin typeface="Calibri"/>
                <a:cs typeface="Calibri"/>
              </a:rPr>
              <a:t>Key objectives for our recurring meetings </a:t>
            </a:r>
            <a:endParaRPr lang="en-US" sz="3200" b="1">
              <a:solidFill>
                <a:srgbClr val="201F1E"/>
              </a:solidFill>
              <a:latin typeface="Calibri" panose="020F0502020204030204" pitchFamily="34" charset="0"/>
            </a:endParaRPr>
          </a:p>
          <a:p>
            <a:endParaRPr lang="en-US" sz="3200">
              <a:solidFill>
                <a:srgbClr val="201F1E"/>
              </a:solidFill>
              <a:latin typeface="Calibri" panose="020F0502020204030204" pitchFamily="34" charset="0"/>
            </a:endParaRPr>
          </a:p>
          <a:p>
            <a:pPr marL="285750" indent="-285750">
              <a:buFont typeface="Arial" panose="020B0604020202020204" pitchFamily="34" charset="0"/>
              <a:buChar char="•"/>
            </a:pPr>
            <a:r>
              <a:rPr lang="en-US" sz="2400" b="1"/>
              <a:t>Share updates on Federal funding</a:t>
            </a:r>
            <a:r>
              <a:rPr lang="en-US" sz="2400"/>
              <a:t> for local and state educational agencies related to COVID-19 costs</a:t>
            </a:r>
            <a:endParaRPr lang="en-US" sz="2400">
              <a:cs typeface="Calibri"/>
            </a:endParaRPr>
          </a:p>
          <a:p>
            <a:pPr marL="285750" indent="-285750">
              <a:buFont typeface="Arial" panose="020B0604020202020204" pitchFamily="34" charset="0"/>
              <a:buChar char="•"/>
            </a:pPr>
            <a:endParaRPr lang="en-US" sz="2400"/>
          </a:p>
          <a:p>
            <a:pPr marL="285750" indent="-285750">
              <a:buFont typeface="Arial" panose="020B0604020202020204" pitchFamily="34" charset="0"/>
              <a:buChar char="•"/>
            </a:pPr>
            <a:r>
              <a:rPr lang="en-US" sz="2400" b="1"/>
              <a:t>Create and share tools</a:t>
            </a:r>
            <a:r>
              <a:rPr lang="en-US" sz="2400"/>
              <a:t> that can help track incurred and expected Covid-19 related expenses, assist with space planning, scheduling, manage record keeping, and other work associated with reopening schools </a:t>
            </a:r>
            <a:endParaRPr lang="en-US" sz="2400">
              <a:cs typeface="Calibri"/>
            </a:endParaRPr>
          </a:p>
          <a:p>
            <a:pPr marL="285750" indent="-285750">
              <a:buFont typeface="Arial" panose="020B0604020202020204" pitchFamily="34" charset="0"/>
              <a:buChar char="•"/>
            </a:pPr>
            <a:endParaRPr lang="en-US" sz="2400"/>
          </a:p>
          <a:p>
            <a:pPr marL="285750" indent="-285750">
              <a:buFont typeface="Arial" panose="020B0604020202020204" pitchFamily="34" charset="0"/>
              <a:buChar char="•"/>
            </a:pPr>
            <a:r>
              <a:rPr lang="en-US" sz="2400" b="1"/>
              <a:t>Develop guidance</a:t>
            </a:r>
            <a:r>
              <a:rPr lang="en-US" sz="2400"/>
              <a:t> for planning, operation, and maintenance of school buildings, transportation and student assignment that align to appropriate public health directives and concerns</a:t>
            </a:r>
            <a:endParaRPr lang="en-US" sz="2400">
              <a:cs typeface="Calibri"/>
            </a:endParaRPr>
          </a:p>
          <a:p>
            <a:endParaRPr lang="en-US" sz="1100">
              <a:solidFill>
                <a:srgbClr val="201F1E"/>
              </a:solidFill>
              <a:latin typeface="Calibri" panose="020F0502020204030204" pitchFamily="34" charset="0"/>
            </a:endParaRPr>
          </a:p>
        </p:txBody>
      </p:sp>
      <p:pic>
        <p:nvPicPr>
          <p:cNvPr id="3" name="Picture 2" descr="A close up of a logo&#10;&#10;Description automatically generated">
            <a:extLst>
              <a:ext uri="{FF2B5EF4-FFF2-40B4-BE49-F238E27FC236}">
                <a16:creationId xmlns:a16="http://schemas.microsoft.com/office/drawing/2014/main" id="{F6B1D23F-030E-4DFD-87DD-9C9C19BD3365}"/>
              </a:ext>
            </a:extLst>
          </p:cNvPr>
          <p:cNvPicPr>
            <a:picLocks noChangeAspect="1"/>
          </p:cNvPicPr>
          <p:nvPr/>
        </p:nvPicPr>
        <p:blipFill>
          <a:blip r:embed="rId2"/>
          <a:stretch>
            <a:fillRect/>
          </a:stretch>
        </p:blipFill>
        <p:spPr>
          <a:xfrm>
            <a:off x="3745567" y="5584624"/>
            <a:ext cx="1816079" cy="1937151"/>
          </a:xfrm>
          <a:prstGeom prst="rect">
            <a:avLst/>
          </a:prstGeom>
        </p:spPr>
      </p:pic>
      <p:sp>
        <p:nvSpPr>
          <p:cNvPr id="4" name="Text Box 57">
            <a:extLst>
              <a:ext uri="{FF2B5EF4-FFF2-40B4-BE49-F238E27FC236}">
                <a16:creationId xmlns:a16="http://schemas.microsoft.com/office/drawing/2014/main" id="{D20345B4-8EDE-48E8-9984-04CF0E1AA434}"/>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5" name="Slide Number Placeholder 4">
            <a:extLst>
              <a:ext uri="{FF2B5EF4-FFF2-40B4-BE49-F238E27FC236}">
                <a16:creationId xmlns:a16="http://schemas.microsoft.com/office/drawing/2014/main" id="{F0B4F7E1-A57E-443E-B8A2-0682047E22BB}"/>
              </a:ext>
            </a:extLst>
          </p:cNvPr>
          <p:cNvSpPr>
            <a:spLocks noGrp="1"/>
          </p:cNvSpPr>
          <p:nvPr>
            <p:ph type="sldNum" sz="quarter" idx="12"/>
          </p:nvPr>
        </p:nvSpPr>
        <p:spPr/>
        <p:txBody>
          <a:bodyPr/>
          <a:lstStyle/>
          <a:p>
            <a:fld id="{F404FDBF-B95C-49E6-AB89-D6581B68EFD4}" type="slidenum">
              <a:rPr lang="en-US" smtClean="0"/>
              <a:t>1</a:t>
            </a:fld>
            <a:endParaRPr lang="en-US"/>
          </a:p>
        </p:txBody>
      </p:sp>
    </p:spTree>
    <p:extLst>
      <p:ext uri="{BB962C8B-B14F-4D97-AF65-F5344CB8AC3E}">
        <p14:creationId xmlns:p14="http://schemas.microsoft.com/office/powerpoint/2010/main" val="3926519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F3B4974-F2E5-4657-9104-ADE9A7EB9F00}"/>
              </a:ext>
            </a:extLst>
          </p:cNvPr>
          <p:cNvSpPr>
            <a:spLocks noGrp="1"/>
          </p:cNvSpPr>
          <p:nvPr>
            <p:ph type="sldNum" sz="quarter" idx="12"/>
          </p:nvPr>
        </p:nvSpPr>
        <p:spPr/>
        <p:txBody>
          <a:bodyPr/>
          <a:lstStyle/>
          <a:p>
            <a:fld id="{9B1A8B49-02CA-4884-9AB6-9E6F8B5D93F3}" type="slidenum">
              <a:rPr lang="en-US" smtClean="0"/>
              <a:t>19</a:t>
            </a:fld>
            <a:endParaRPr lang="en-US"/>
          </a:p>
        </p:txBody>
      </p:sp>
      <p:pic>
        <p:nvPicPr>
          <p:cNvPr id="5" name="Picture 5" descr="A screenshot of a cell phone&#10;&#10;Description generated with very high confidence">
            <a:extLst>
              <a:ext uri="{FF2B5EF4-FFF2-40B4-BE49-F238E27FC236}">
                <a16:creationId xmlns:a16="http://schemas.microsoft.com/office/drawing/2014/main" id="{9E72941C-2E6E-457D-A28E-85E4024AF41C}"/>
              </a:ext>
            </a:extLst>
          </p:cNvPr>
          <p:cNvPicPr>
            <a:picLocks noChangeAspect="1"/>
          </p:cNvPicPr>
          <p:nvPr/>
        </p:nvPicPr>
        <p:blipFill>
          <a:blip r:embed="rId2"/>
          <a:stretch>
            <a:fillRect/>
          </a:stretch>
        </p:blipFill>
        <p:spPr>
          <a:xfrm>
            <a:off x="-1621" y="1706"/>
            <a:ext cx="8466306" cy="6262822"/>
          </a:xfrm>
          <a:prstGeom prst="rect">
            <a:avLst/>
          </a:prstGeom>
        </p:spPr>
      </p:pic>
      <p:pic>
        <p:nvPicPr>
          <p:cNvPr id="6" name="Picture 5" descr="A picture containing yellow, driving, air, night&#10;&#10;Description automatically generated">
            <a:extLst>
              <a:ext uri="{FF2B5EF4-FFF2-40B4-BE49-F238E27FC236}">
                <a16:creationId xmlns:a16="http://schemas.microsoft.com/office/drawing/2014/main" id="{D6207DF4-0565-4492-A081-CEEDB37CE3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2040" y="5558085"/>
            <a:ext cx="1411741" cy="1411740"/>
          </a:xfrm>
          <a:prstGeom prst="rect">
            <a:avLst/>
          </a:prstGeom>
        </p:spPr>
      </p:pic>
    </p:spTree>
    <p:extLst>
      <p:ext uri="{BB962C8B-B14F-4D97-AF65-F5344CB8AC3E}">
        <p14:creationId xmlns:p14="http://schemas.microsoft.com/office/powerpoint/2010/main" val="22315281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1976120" y="2767700"/>
            <a:ext cx="5625712" cy="1107996"/>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budgeting</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A422C8AC-D1A9-48A1-B255-AA6C3BDCC6BC}"/>
              </a:ext>
            </a:extLst>
          </p:cNvPr>
          <p:cNvSpPr>
            <a:spLocks noGrp="1"/>
          </p:cNvSpPr>
          <p:nvPr>
            <p:ph type="sldNum" sz="quarter" idx="12"/>
          </p:nvPr>
        </p:nvSpPr>
        <p:spPr/>
        <p:txBody>
          <a:bodyPr/>
          <a:lstStyle/>
          <a:p>
            <a:fld id="{F404FDBF-B95C-49E6-AB89-D6581B68EFD4}" type="slidenum">
              <a:rPr lang="en-US" smtClean="0"/>
              <a:t>20</a:t>
            </a:fld>
            <a:endParaRPr lang="en-US"/>
          </a:p>
        </p:txBody>
      </p:sp>
    </p:spTree>
    <p:extLst>
      <p:ext uri="{BB962C8B-B14F-4D97-AF65-F5344CB8AC3E}">
        <p14:creationId xmlns:p14="http://schemas.microsoft.com/office/powerpoint/2010/main" val="14177680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CFF5FB4-807D-4EE7-95B9-FA9E7FE3D0C4}"/>
              </a:ext>
            </a:extLst>
          </p:cNvPr>
          <p:cNvSpPr>
            <a:spLocks noGrp="1"/>
          </p:cNvSpPr>
          <p:nvPr>
            <p:ph type="body" sz="quarter" idx="15"/>
          </p:nvPr>
        </p:nvSpPr>
        <p:spPr/>
        <p:txBody>
          <a:bodyPr vert="horz" lIns="91440" tIns="45720" rIns="91440" bIns="45720" rtlCol="0" anchor="t">
            <a:noAutofit/>
          </a:bodyPr>
          <a:lstStyle/>
          <a:p>
            <a:r>
              <a:rPr lang="en-US">
                <a:latin typeface="Agenda"/>
              </a:rPr>
              <a:t>Working budget findings</a:t>
            </a:r>
          </a:p>
        </p:txBody>
      </p:sp>
      <p:sp>
        <p:nvSpPr>
          <p:cNvPr id="3" name="Slide Number Placeholder 2">
            <a:extLst>
              <a:ext uri="{FF2B5EF4-FFF2-40B4-BE49-F238E27FC236}">
                <a16:creationId xmlns:a16="http://schemas.microsoft.com/office/drawing/2014/main" id="{35D8C81C-D7DF-407B-B5A1-1DFB90D51081}"/>
              </a:ext>
            </a:extLst>
          </p:cNvPr>
          <p:cNvSpPr>
            <a:spLocks noGrp="1"/>
          </p:cNvSpPr>
          <p:nvPr>
            <p:ph type="sldNum" sz="quarter" idx="12"/>
          </p:nvPr>
        </p:nvSpPr>
        <p:spPr/>
        <p:txBody>
          <a:bodyPr/>
          <a:lstStyle/>
          <a:p>
            <a:fld id="{9B1A8B49-02CA-4884-9AB6-9E6F8B5D93F3}" type="slidenum">
              <a:rPr lang="en-US" smtClean="0"/>
              <a:t>21</a:t>
            </a:fld>
            <a:endParaRPr lang="en-US"/>
          </a:p>
        </p:txBody>
      </p:sp>
      <p:pic>
        <p:nvPicPr>
          <p:cNvPr id="4" name="Picture 4" descr="A picture containing bird&#10;&#10;Description generated with very high confidence">
            <a:extLst>
              <a:ext uri="{FF2B5EF4-FFF2-40B4-BE49-F238E27FC236}">
                <a16:creationId xmlns:a16="http://schemas.microsoft.com/office/drawing/2014/main" id="{7B34633E-5A5A-4CE9-8628-0749F11BEF76}"/>
              </a:ext>
            </a:extLst>
          </p:cNvPr>
          <p:cNvPicPr>
            <a:picLocks noChangeAspect="1"/>
          </p:cNvPicPr>
          <p:nvPr/>
        </p:nvPicPr>
        <p:blipFill>
          <a:blip r:embed="rId2"/>
          <a:stretch>
            <a:fillRect/>
          </a:stretch>
        </p:blipFill>
        <p:spPr>
          <a:xfrm>
            <a:off x="294468" y="1066156"/>
            <a:ext cx="7950630" cy="5144141"/>
          </a:xfrm>
          <a:prstGeom prst="rect">
            <a:avLst/>
          </a:prstGeom>
        </p:spPr>
      </p:pic>
    </p:spTree>
    <p:extLst>
      <p:ext uri="{BB962C8B-B14F-4D97-AF65-F5344CB8AC3E}">
        <p14:creationId xmlns:p14="http://schemas.microsoft.com/office/powerpoint/2010/main" val="23666350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DDDC47-B6D4-4440-BA8C-ABA8FB2FCE83}"/>
              </a:ext>
            </a:extLst>
          </p:cNvPr>
          <p:cNvSpPr>
            <a:spLocks noGrp="1"/>
          </p:cNvSpPr>
          <p:nvPr>
            <p:ph type="body" sz="quarter" idx="15"/>
          </p:nvPr>
        </p:nvSpPr>
        <p:spPr>
          <a:xfrm>
            <a:off x="374043" y="111649"/>
            <a:ext cx="8153400" cy="533400"/>
          </a:xfrm>
        </p:spPr>
        <p:txBody>
          <a:bodyPr/>
          <a:lstStyle/>
          <a:p>
            <a:r>
              <a:rPr lang="en-US" sz="1400"/>
              <a:t>SAMPLE Budget worksheet – editable version forthcoming</a:t>
            </a:r>
          </a:p>
        </p:txBody>
      </p:sp>
      <p:sp>
        <p:nvSpPr>
          <p:cNvPr id="3" name="Slide Number Placeholder 2">
            <a:extLst>
              <a:ext uri="{FF2B5EF4-FFF2-40B4-BE49-F238E27FC236}">
                <a16:creationId xmlns:a16="http://schemas.microsoft.com/office/drawing/2014/main" id="{83E14EB5-A34B-4A1C-9BE1-F0F264CDE3CA}"/>
              </a:ext>
            </a:extLst>
          </p:cNvPr>
          <p:cNvSpPr>
            <a:spLocks noGrp="1"/>
          </p:cNvSpPr>
          <p:nvPr>
            <p:ph type="sldNum" sz="quarter" idx="12"/>
          </p:nvPr>
        </p:nvSpPr>
        <p:spPr/>
        <p:txBody>
          <a:bodyPr/>
          <a:lstStyle/>
          <a:p>
            <a:fld id="{9B1A8B49-02CA-4884-9AB6-9E6F8B5D93F3}" type="slidenum">
              <a:rPr lang="en-US" smtClean="0"/>
              <a:t>22</a:t>
            </a:fld>
            <a:endParaRPr lang="en-US"/>
          </a:p>
        </p:txBody>
      </p:sp>
      <p:graphicFrame>
        <p:nvGraphicFramePr>
          <p:cNvPr id="5" name="Table 4">
            <a:extLst>
              <a:ext uri="{FF2B5EF4-FFF2-40B4-BE49-F238E27FC236}">
                <a16:creationId xmlns:a16="http://schemas.microsoft.com/office/drawing/2014/main" id="{C25DE289-06B7-4373-87F0-2A3688CACEC8}"/>
              </a:ext>
            </a:extLst>
          </p:cNvPr>
          <p:cNvGraphicFramePr>
            <a:graphicFrameLocks noGrp="1"/>
          </p:cNvGraphicFramePr>
          <p:nvPr>
            <p:extLst>
              <p:ext uri="{D42A27DB-BD31-4B8C-83A1-F6EECF244321}">
                <p14:modId xmlns:p14="http://schemas.microsoft.com/office/powerpoint/2010/main" val="148658733"/>
              </p:ext>
            </p:extLst>
          </p:nvPr>
        </p:nvGraphicFramePr>
        <p:xfrm>
          <a:off x="374043" y="441959"/>
          <a:ext cx="8084157" cy="6416040"/>
        </p:xfrm>
        <a:graphic>
          <a:graphicData uri="http://schemas.openxmlformats.org/drawingml/2006/table">
            <a:tbl>
              <a:tblPr firstRow="1" bandRow="1">
                <a:tableStyleId>{5C22544A-7EE6-4342-B048-85BDC9FD1C3A}</a:tableStyleId>
              </a:tblPr>
              <a:tblGrid>
                <a:gridCol w="4048385">
                  <a:extLst>
                    <a:ext uri="{9D8B030D-6E8A-4147-A177-3AD203B41FA5}">
                      <a16:colId xmlns:a16="http://schemas.microsoft.com/office/drawing/2014/main" val="3976385752"/>
                    </a:ext>
                  </a:extLst>
                </a:gridCol>
                <a:gridCol w="655814">
                  <a:extLst>
                    <a:ext uri="{9D8B030D-6E8A-4147-A177-3AD203B41FA5}">
                      <a16:colId xmlns:a16="http://schemas.microsoft.com/office/drawing/2014/main" val="2051263679"/>
                    </a:ext>
                  </a:extLst>
                </a:gridCol>
                <a:gridCol w="567531">
                  <a:extLst>
                    <a:ext uri="{9D8B030D-6E8A-4147-A177-3AD203B41FA5}">
                      <a16:colId xmlns:a16="http://schemas.microsoft.com/office/drawing/2014/main" val="3465182782"/>
                    </a:ext>
                  </a:extLst>
                </a:gridCol>
                <a:gridCol w="870213">
                  <a:extLst>
                    <a:ext uri="{9D8B030D-6E8A-4147-A177-3AD203B41FA5}">
                      <a16:colId xmlns:a16="http://schemas.microsoft.com/office/drawing/2014/main" val="1029434082"/>
                    </a:ext>
                  </a:extLst>
                </a:gridCol>
                <a:gridCol w="529695">
                  <a:extLst>
                    <a:ext uri="{9D8B030D-6E8A-4147-A177-3AD203B41FA5}">
                      <a16:colId xmlns:a16="http://schemas.microsoft.com/office/drawing/2014/main" val="3954835528"/>
                    </a:ext>
                  </a:extLst>
                </a:gridCol>
                <a:gridCol w="441412">
                  <a:extLst>
                    <a:ext uri="{9D8B030D-6E8A-4147-A177-3AD203B41FA5}">
                      <a16:colId xmlns:a16="http://schemas.microsoft.com/office/drawing/2014/main" val="754142653"/>
                    </a:ext>
                  </a:extLst>
                </a:gridCol>
                <a:gridCol w="971107">
                  <a:extLst>
                    <a:ext uri="{9D8B030D-6E8A-4147-A177-3AD203B41FA5}">
                      <a16:colId xmlns:a16="http://schemas.microsoft.com/office/drawing/2014/main" val="884352523"/>
                    </a:ext>
                  </a:extLst>
                </a:gridCol>
              </a:tblGrid>
              <a:tr h="300115">
                <a:tc>
                  <a:txBody>
                    <a:bodyPr/>
                    <a:lstStyle/>
                    <a:p>
                      <a:pPr marL="0" algn="ctr" rtl="0" eaLnBrk="1" fontAlgn="ctr" latinLnBrk="0" hangingPunct="1">
                        <a:spcBef>
                          <a:spcPts val="0"/>
                        </a:spcBef>
                        <a:spcAft>
                          <a:spcPts val="0"/>
                        </a:spcAft>
                      </a:pPr>
                      <a:r>
                        <a:rPr lang="en-US" sz="1100" kern="1200">
                          <a:effectLst/>
                        </a:rPr>
                        <a:t>Detailed description of the expense</a:t>
                      </a:r>
                      <a:endParaRPr lang="en-US">
                        <a:effectLst/>
                      </a:endParaRPr>
                    </a:p>
                  </a:txBody>
                  <a:tcPr marL="0" marR="0" marT="0" marB="0" anchor="ctr"/>
                </a:tc>
                <a:tc>
                  <a:txBody>
                    <a:bodyPr/>
                    <a:lstStyle/>
                    <a:p>
                      <a:pPr marL="0" algn="ctr" rtl="0" eaLnBrk="1" fontAlgn="ctr" latinLnBrk="0" hangingPunct="1">
                        <a:spcBef>
                          <a:spcPts val="0"/>
                        </a:spcBef>
                        <a:spcAft>
                          <a:spcPts val="0"/>
                        </a:spcAft>
                      </a:pPr>
                      <a:r>
                        <a:rPr lang="en-US" sz="1050" kern="1200">
                          <a:effectLst/>
                        </a:rPr>
                        <a:t>Type of unit</a:t>
                      </a:r>
                      <a:endParaRPr lang="en-US">
                        <a:effectLst/>
                      </a:endParaRPr>
                    </a:p>
                  </a:txBody>
                  <a:tcPr marL="0" marR="0" marT="0" marB="0" anchor="ctr"/>
                </a:tc>
                <a:tc>
                  <a:txBody>
                    <a:bodyPr/>
                    <a:lstStyle/>
                    <a:p>
                      <a:pPr marL="0" algn="ctr" rtl="0" eaLnBrk="1" fontAlgn="ctr" latinLnBrk="0" hangingPunct="1">
                        <a:spcBef>
                          <a:spcPts val="0"/>
                        </a:spcBef>
                        <a:spcAft>
                          <a:spcPts val="0"/>
                        </a:spcAft>
                      </a:pPr>
                      <a:r>
                        <a:rPr lang="en-US" sz="1050" kern="1200">
                          <a:effectLst/>
                        </a:rPr>
                        <a:t># of units</a:t>
                      </a:r>
                      <a:endParaRPr lang="en-US">
                        <a:effectLst/>
                      </a:endParaRPr>
                    </a:p>
                  </a:txBody>
                  <a:tcPr marL="0" marR="0" marT="0" marB="0" anchor="ctr"/>
                </a:tc>
                <a:tc>
                  <a:txBody>
                    <a:bodyPr/>
                    <a:lstStyle/>
                    <a:p>
                      <a:pPr marL="0" algn="ctr" rtl="0" eaLnBrk="1" fontAlgn="ctr" latinLnBrk="0" hangingPunct="1">
                        <a:spcBef>
                          <a:spcPts val="0"/>
                        </a:spcBef>
                        <a:spcAft>
                          <a:spcPts val="0"/>
                        </a:spcAft>
                      </a:pPr>
                      <a:r>
                        <a:rPr lang="en-US" sz="1050" kern="1200">
                          <a:effectLst/>
                        </a:rPr>
                        <a:t>Unit cost $</a:t>
                      </a:r>
                      <a:endParaRPr lang="en-US">
                        <a:effectLst/>
                      </a:endParaRPr>
                    </a:p>
                  </a:txBody>
                  <a:tcPr marL="0" marR="0" marT="0" marB="0" anchor="ctr"/>
                </a:tc>
                <a:tc>
                  <a:txBody>
                    <a:bodyPr/>
                    <a:lstStyle/>
                    <a:p>
                      <a:pPr marL="0" algn="ctr" rtl="0" eaLnBrk="1" fontAlgn="ctr" latinLnBrk="0" hangingPunct="1">
                        <a:spcBef>
                          <a:spcPts val="0"/>
                        </a:spcBef>
                        <a:spcAft>
                          <a:spcPts val="0"/>
                        </a:spcAft>
                      </a:pPr>
                      <a:r>
                        <a:rPr lang="en-US" sz="1050" kern="1200">
                          <a:effectLst/>
                        </a:rPr>
                        <a:t>Unit of time</a:t>
                      </a:r>
                      <a:endParaRPr lang="en-US">
                        <a:effectLst/>
                      </a:endParaRPr>
                    </a:p>
                  </a:txBody>
                  <a:tcPr marL="0" marR="0" marT="0" marB="0" anchor="ctr"/>
                </a:tc>
                <a:tc>
                  <a:txBody>
                    <a:bodyPr/>
                    <a:lstStyle/>
                    <a:p>
                      <a:pPr marL="0" algn="ctr" rtl="0" eaLnBrk="1" fontAlgn="ctr" latinLnBrk="0" hangingPunct="1">
                        <a:spcBef>
                          <a:spcPts val="0"/>
                        </a:spcBef>
                        <a:spcAft>
                          <a:spcPts val="0"/>
                        </a:spcAft>
                      </a:pPr>
                      <a:r>
                        <a:rPr lang="en-US" sz="1050" kern="1200">
                          <a:effectLst/>
                        </a:rPr>
                        <a:t>Freq</a:t>
                      </a:r>
                      <a:endParaRPr lang="en-US">
                        <a:effectLst/>
                      </a:endParaRPr>
                    </a:p>
                  </a:txBody>
                  <a:tcPr marL="0" marR="0" marT="0" marB="0" anchor="ctr"/>
                </a:tc>
                <a:tc>
                  <a:txBody>
                    <a:bodyPr/>
                    <a:lstStyle/>
                    <a:p>
                      <a:pPr marL="0" algn="ctr" rtl="0" eaLnBrk="1" fontAlgn="ctr" latinLnBrk="0" hangingPunct="1">
                        <a:spcBef>
                          <a:spcPts val="0"/>
                        </a:spcBef>
                        <a:spcAft>
                          <a:spcPts val="0"/>
                        </a:spcAft>
                      </a:pPr>
                      <a:r>
                        <a:rPr lang="en-US" sz="1050" kern="1200">
                          <a:effectLst/>
                        </a:rPr>
                        <a:t>Total cost</a:t>
                      </a:r>
                      <a:endParaRPr lang="en-US">
                        <a:effectLst/>
                      </a:endParaRPr>
                    </a:p>
                  </a:txBody>
                  <a:tcPr marL="0" marR="0" marT="0" marB="0" anchor="ctr"/>
                </a:tc>
                <a:extLst>
                  <a:ext uri="{0D108BD9-81ED-4DB2-BD59-A6C34878D82A}">
                    <a16:rowId xmlns:a16="http://schemas.microsoft.com/office/drawing/2014/main" val="230185217"/>
                  </a:ext>
                </a:extLst>
              </a:tr>
              <a:tr h="290523">
                <a:tc>
                  <a:txBody>
                    <a:bodyPr/>
                    <a:lstStyle/>
                    <a:p>
                      <a:pPr marL="0" algn="l" rtl="0" eaLnBrk="1" fontAlgn="ctr" latinLnBrk="0" hangingPunct="1">
                        <a:spcBef>
                          <a:spcPts val="0"/>
                        </a:spcBef>
                        <a:spcAft>
                          <a:spcPts val="0"/>
                        </a:spcAft>
                      </a:pPr>
                      <a:r>
                        <a:rPr lang="en-US" sz="1000" kern="1200">
                          <a:effectLst/>
                        </a:rPr>
                        <a:t>Engage educational facilities space planners to help reorganize space and furniture to  operate at recommended levels of social distancing.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district</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$7,500.00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7,500 </a:t>
                      </a:r>
                      <a:endParaRPr lang="en-US" sz="1600">
                        <a:effectLst/>
                      </a:endParaRPr>
                    </a:p>
                  </a:txBody>
                  <a:tcPr marL="0" marR="0" marT="0" marB="0" anchor="ctr"/>
                </a:tc>
                <a:extLst>
                  <a:ext uri="{0D108BD9-81ED-4DB2-BD59-A6C34878D82A}">
                    <a16:rowId xmlns:a16="http://schemas.microsoft.com/office/drawing/2014/main" val="620734798"/>
                  </a:ext>
                </a:extLst>
              </a:tr>
              <a:tr h="290523">
                <a:tc>
                  <a:txBody>
                    <a:bodyPr/>
                    <a:lstStyle/>
                    <a:p>
                      <a:pPr marL="0" algn="l" rtl="0" eaLnBrk="1" fontAlgn="ctr" latinLnBrk="0" hangingPunct="1">
                        <a:spcBef>
                          <a:spcPts val="0"/>
                        </a:spcBef>
                        <a:spcAft>
                          <a:spcPts val="0"/>
                        </a:spcAft>
                      </a:pPr>
                      <a:r>
                        <a:rPr lang="en-US" sz="1000" kern="1200">
                          <a:effectLst/>
                        </a:rPr>
                        <a:t>Engage facilitators and communications professionals to help convene COVID committees in your communities and schools.</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district</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$7,500.00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2</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15,000 </a:t>
                      </a:r>
                      <a:endParaRPr lang="en-US" sz="1600">
                        <a:effectLst/>
                      </a:endParaRPr>
                    </a:p>
                  </a:txBody>
                  <a:tcPr marL="0" marR="0" marT="0" marB="0" anchor="ctr"/>
                </a:tc>
                <a:extLst>
                  <a:ext uri="{0D108BD9-81ED-4DB2-BD59-A6C34878D82A}">
                    <a16:rowId xmlns:a16="http://schemas.microsoft.com/office/drawing/2014/main" val="1657321151"/>
                  </a:ext>
                </a:extLst>
              </a:tr>
              <a:tr h="290523">
                <a:tc>
                  <a:txBody>
                    <a:bodyPr/>
                    <a:lstStyle/>
                    <a:p>
                      <a:pPr marL="0" algn="l" rtl="0" eaLnBrk="1" fontAlgn="ctr" latinLnBrk="0" hangingPunct="1">
                        <a:spcBef>
                          <a:spcPts val="0"/>
                        </a:spcBef>
                        <a:spcAft>
                          <a:spcPts val="0"/>
                        </a:spcAft>
                      </a:pPr>
                      <a:r>
                        <a:rPr lang="en-US" sz="1000" kern="1200">
                          <a:effectLst/>
                        </a:rPr>
                        <a:t>Increase nurses in schools to provide a FT nurse in every public school.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school</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8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$50,000.00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400,000 </a:t>
                      </a:r>
                      <a:endParaRPr lang="en-US" sz="1600">
                        <a:effectLst/>
                      </a:endParaRPr>
                    </a:p>
                  </a:txBody>
                  <a:tcPr marL="0" marR="0" marT="0" marB="0" anchor="ctr"/>
                </a:tc>
                <a:extLst>
                  <a:ext uri="{0D108BD9-81ED-4DB2-BD59-A6C34878D82A}">
                    <a16:rowId xmlns:a16="http://schemas.microsoft.com/office/drawing/2014/main" val="1631297089"/>
                  </a:ext>
                </a:extLst>
              </a:tr>
              <a:tr h="290523">
                <a:tc>
                  <a:txBody>
                    <a:bodyPr/>
                    <a:lstStyle/>
                    <a:p>
                      <a:pPr marL="0" algn="l" rtl="0" eaLnBrk="1" fontAlgn="ctr" latinLnBrk="0" hangingPunct="1">
                        <a:spcBef>
                          <a:spcPts val="0"/>
                        </a:spcBef>
                        <a:spcAft>
                          <a:spcPts val="0"/>
                        </a:spcAft>
                      </a:pPr>
                      <a:r>
                        <a:rPr lang="en-US" sz="1000" kern="1200">
                          <a:effectLst/>
                        </a:rPr>
                        <a:t>Extend hours for nurses to at least 1 hour into aftercare period.</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aftercare</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5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$35.00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180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31,500 </a:t>
                      </a:r>
                      <a:endParaRPr lang="en-US" sz="1600">
                        <a:effectLst/>
                      </a:endParaRPr>
                    </a:p>
                  </a:txBody>
                  <a:tcPr marL="0" marR="0" marT="0" marB="0" anchor="ctr"/>
                </a:tc>
                <a:extLst>
                  <a:ext uri="{0D108BD9-81ED-4DB2-BD59-A6C34878D82A}">
                    <a16:rowId xmlns:a16="http://schemas.microsoft.com/office/drawing/2014/main" val="2157943369"/>
                  </a:ext>
                </a:extLst>
              </a:tr>
              <a:tr h="290523">
                <a:tc>
                  <a:txBody>
                    <a:bodyPr/>
                    <a:lstStyle/>
                    <a:p>
                      <a:pPr marL="0" algn="l" rtl="0" eaLnBrk="1" fontAlgn="ctr" latinLnBrk="0" hangingPunct="1">
                        <a:spcBef>
                          <a:spcPts val="0"/>
                        </a:spcBef>
                        <a:spcAft>
                          <a:spcPts val="0"/>
                        </a:spcAft>
                      </a:pPr>
                      <a:r>
                        <a:rPr lang="en-US" sz="1000" kern="1200">
                          <a:effectLst/>
                        </a:rPr>
                        <a:t>Add at least one more custodian per school.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district</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17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$56,000.00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952,000 </a:t>
                      </a:r>
                      <a:endParaRPr lang="en-US" sz="1600">
                        <a:effectLst/>
                      </a:endParaRPr>
                    </a:p>
                  </a:txBody>
                  <a:tcPr marL="0" marR="0" marT="0" marB="0" anchor="ctr"/>
                </a:tc>
                <a:extLst>
                  <a:ext uri="{0D108BD9-81ED-4DB2-BD59-A6C34878D82A}">
                    <a16:rowId xmlns:a16="http://schemas.microsoft.com/office/drawing/2014/main" val="2494267736"/>
                  </a:ext>
                </a:extLst>
              </a:tr>
              <a:tr h="290523">
                <a:tc>
                  <a:txBody>
                    <a:bodyPr/>
                    <a:lstStyle/>
                    <a:p>
                      <a:pPr marL="0" algn="l" rtl="0" eaLnBrk="1" fontAlgn="ctr" latinLnBrk="0" hangingPunct="1">
                        <a:spcBef>
                          <a:spcPts val="0"/>
                        </a:spcBef>
                        <a:spcAft>
                          <a:spcPts val="0"/>
                        </a:spcAft>
                      </a:pPr>
                      <a:r>
                        <a:rPr lang="en-US" sz="1000" kern="1200">
                          <a:effectLst/>
                        </a:rPr>
                        <a:t>Hand sanitizers for students entering the bus.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student</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3,117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$0.02</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180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2</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22,444 </a:t>
                      </a:r>
                      <a:endParaRPr lang="en-US" sz="1600">
                        <a:effectLst/>
                      </a:endParaRPr>
                    </a:p>
                  </a:txBody>
                  <a:tcPr marL="0" marR="0" marT="0" marB="0" anchor="ctr"/>
                </a:tc>
                <a:extLst>
                  <a:ext uri="{0D108BD9-81ED-4DB2-BD59-A6C34878D82A}">
                    <a16:rowId xmlns:a16="http://schemas.microsoft.com/office/drawing/2014/main" val="2283832807"/>
                  </a:ext>
                </a:extLst>
              </a:tr>
              <a:tr h="290523">
                <a:tc>
                  <a:txBody>
                    <a:bodyPr/>
                    <a:lstStyle/>
                    <a:p>
                      <a:pPr marL="0" algn="l" rtl="0" eaLnBrk="1" fontAlgn="ctr" latinLnBrk="0" hangingPunct="1">
                        <a:spcBef>
                          <a:spcPts val="0"/>
                        </a:spcBef>
                        <a:spcAft>
                          <a:spcPts val="0"/>
                        </a:spcAft>
                      </a:pPr>
                      <a:r>
                        <a:rPr lang="en-US" sz="1000" kern="1200">
                          <a:effectLst/>
                        </a:rPr>
                        <a:t>Disinfectant wipes for classrooms--4 wipes per classroom per day.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classroom</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390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$0.06</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180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4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16,833 </a:t>
                      </a:r>
                      <a:endParaRPr lang="en-US" sz="1600">
                        <a:effectLst/>
                      </a:endParaRPr>
                    </a:p>
                  </a:txBody>
                  <a:tcPr marL="0" marR="0" marT="0" marB="0" anchor="ctr"/>
                </a:tc>
                <a:extLst>
                  <a:ext uri="{0D108BD9-81ED-4DB2-BD59-A6C34878D82A}">
                    <a16:rowId xmlns:a16="http://schemas.microsoft.com/office/drawing/2014/main" val="2523424077"/>
                  </a:ext>
                </a:extLst>
              </a:tr>
              <a:tr h="290523">
                <a:tc>
                  <a:txBody>
                    <a:bodyPr/>
                    <a:lstStyle/>
                    <a:p>
                      <a:pPr marL="0" algn="l" rtl="0" eaLnBrk="1" fontAlgn="ctr" latinLnBrk="0" hangingPunct="1">
                        <a:spcBef>
                          <a:spcPts val="0"/>
                        </a:spcBef>
                        <a:spcAft>
                          <a:spcPts val="0"/>
                        </a:spcAft>
                      </a:pPr>
                      <a:r>
                        <a:rPr lang="en-US" sz="1000" kern="1200">
                          <a:effectLst/>
                        </a:rPr>
                        <a:t>Hand sanitizers for students in classrooms.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students</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7,793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$0.02</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180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3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84,164 </a:t>
                      </a:r>
                      <a:endParaRPr lang="en-US" sz="1600">
                        <a:effectLst/>
                      </a:endParaRPr>
                    </a:p>
                  </a:txBody>
                  <a:tcPr marL="0" marR="0" marT="0" marB="0" anchor="ctr"/>
                </a:tc>
                <a:extLst>
                  <a:ext uri="{0D108BD9-81ED-4DB2-BD59-A6C34878D82A}">
                    <a16:rowId xmlns:a16="http://schemas.microsoft.com/office/drawing/2014/main" val="2392483625"/>
                  </a:ext>
                </a:extLst>
              </a:tr>
              <a:tr h="290523">
                <a:tc>
                  <a:txBody>
                    <a:bodyPr/>
                    <a:lstStyle/>
                    <a:p>
                      <a:pPr marL="0" algn="l" rtl="0" eaLnBrk="1" fontAlgn="ctr" latinLnBrk="0" hangingPunct="1">
                        <a:spcBef>
                          <a:spcPts val="0"/>
                        </a:spcBef>
                        <a:spcAft>
                          <a:spcPts val="0"/>
                        </a:spcAft>
                      </a:pPr>
                      <a:r>
                        <a:rPr lang="en-US" sz="1000" kern="1200">
                          <a:effectLst/>
                        </a:rPr>
                        <a:t>Daily disposal masks to in-school staff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school Staff</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700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$0.75</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180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94,500 </a:t>
                      </a:r>
                      <a:endParaRPr lang="en-US" sz="1600">
                        <a:effectLst/>
                      </a:endParaRPr>
                    </a:p>
                  </a:txBody>
                  <a:tcPr marL="0" marR="0" marT="0" marB="0" anchor="ctr"/>
                </a:tc>
                <a:extLst>
                  <a:ext uri="{0D108BD9-81ED-4DB2-BD59-A6C34878D82A}">
                    <a16:rowId xmlns:a16="http://schemas.microsoft.com/office/drawing/2014/main" val="1287346843"/>
                  </a:ext>
                </a:extLst>
              </a:tr>
              <a:tr h="290523">
                <a:tc>
                  <a:txBody>
                    <a:bodyPr/>
                    <a:lstStyle/>
                    <a:p>
                      <a:pPr marL="0" algn="l" rtl="0" eaLnBrk="1" fontAlgn="ctr" latinLnBrk="0" hangingPunct="1">
                        <a:spcBef>
                          <a:spcPts val="0"/>
                        </a:spcBef>
                        <a:spcAft>
                          <a:spcPts val="0"/>
                        </a:spcAft>
                      </a:pPr>
                      <a:r>
                        <a:rPr lang="en-US" sz="1000" kern="1200">
                          <a:effectLst/>
                        </a:rPr>
                        <a:t>Disposal masks to students who do not bring them from home.</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students</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7,793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$0.75</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180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30%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315,617 </a:t>
                      </a:r>
                      <a:endParaRPr lang="en-US" sz="1600">
                        <a:effectLst/>
                      </a:endParaRPr>
                    </a:p>
                  </a:txBody>
                  <a:tcPr marL="0" marR="0" marT="0" marB="0" anchor="ctr"/>
                </a:tc>
                <a:extLst>
                  <a:ext uri="{0D108BD9-81ED-4DB2-BD59-A6C34878D82A}">
                    <a16:rowId xmlns:a16="http://schemas.microsoft.com/office/drawing/2014/main" val="493032326"/>
                  </a:ext>
                </a:extLst>
              </a:tr>
              <a:tr h="145261">
                <a:tc>
                  <a:txBody>
                    <a:bodyPr/>
                    <a:lstStyle/>
                    <a:p>
                      <a:pPr marL="0" algn="l" rtl="0" eaLnBrk="1" fontAlgn="ctr" latinLnBrk="0" hangingPunct="1">
                        <a:spcBef>
                          <a:spcPts val="0"/>
                        </a:spcBef>
                        <a:spcAft>
                          <a:spcPts val="0"/>
                        </a:spcAft>
                      </a:pPr>
                      <a:r>
                        <a:rPr lang="en-US" sz="1000" kern="1200">
                          <a:effectLst/>
                        </a:rPr>
                        <a:t>No touch thermometer to check body temperatures.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school</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17</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$80.00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1,360 </a:t>
                      </a:r>
                      <a:endParaRPr lang="en-US" sz="1600">
                        <a:effectLst/>
                      </a:endParaRPr>
                    </a:p>
                  </a:txBody>
                  <a:tcPr marL="0" marR="0" marT="0" marB="0" anchor="ctr"/>
                </a:tc>
                <a:extLst>
                  <a:ext uri="{0D108BD9-81ED-4DB2-BD59-A6C34878D82A}">
                    <a16:rowId xmlns:a16="http://schemas.microsoft.com/office/drawing/2014/main" val="507524454"/>
                  </a:ext>
                </a:extLst>
              </a:tr>
              <a:tr h="290523">
                <a:tc>
                  <a:txBody>
                    <a:bodyPr/>
                    <a:lstStyle/>
                    <a:p>
                      <a:pPr marL="0" algn="l" rtl="0" eaLnBrk="1" fontAlgn="ctr" latinLnBrk="0" hangingPunct="1">
                        <a:spcBef>
                          <a:spcPts val="0"/>
                        </a:spcBef>
                        <a:spcAft>
                          <a:spcPts val="0"/>
                        </a:spcAft>
                      </a:pPr>
                      <a:r>
                        <a:rPr lang="en-US" sz="1000" kern="1200">
                          <a:effectLst/>
                        </a:rPr>
                        <a:t>One oximeter per school.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school</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17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$45.00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765 </a:t>
                      </a:r>
                      <a:endParaRPr lang="en-US" sz="1600">
                        <a:effectLst/>
                      </a:endParaRPr>
                    </a:p>
                  </a:txBody>
                  <a:tcPr marL="0" marR="0" marT="0" marB="0" anchor="ctr"/>
                </a:tc>
                <a:extLst>
                  <a:ext uri="{0D108BD9-81ED-4DB2-BD59-A6C34878D82A}">
                    <a16:rowId xmlns:a16="http://schemas.microsoft.com/office/drawing/2014/main" val="2791307858"/>
                  </a:ext>
                </a:extLst>
              </a:tr>
              <a:tr h="290523">
                <a:tc>
                  <a:txBody>
                    <a:bodyPr/>
                    <a:lstStyle/>
                    <a:p>
                      <a:pPr marL="0" algn="l" rtl="0" eaLnBrk="1" fontAlgn="ctr" latinLnBrk="0" hangingPunct="1">
                        <a:spcBef>
                          <a:spcPts val="0"/>
                        </a:spcBef>
                        <a:spcAft>
                          <a:spcPts val="0"/>
                        </a:spcAft>
                      </a:pPr>
                      <a:r>
                        <a:rPr lang="en-US" sz="1000" kern="1200">
                          <a:effectLst/>
                        </a:rPr>
                        <a:t>Provide gloves to custodians (one custodian per 20,000 GSF)</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custodian</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56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$0.10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180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5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5,040 </a:t>
                      </a:r>
                      <a:endParaRPr lang="en-US" sz="1600">
                        <a:effectLst/>
                      </a:endParaRPr>
                    </a:p>
                  </a:txBody>
                  <a:tcPr marL="0" marR="0" marT="0" marB="0" anchor="ctr"/>
                </a:tc>
                <a:extLst>
                  <a:ext uri="{0D108BD9-81ED-4DB2-BD59-A6C34878D82A}">
                    <a16:rowId xmlns:a16="http://schemas.microsoft.com/office/drawing/2014/main" val="3229713453"/>
                  </a:ext>
                </a:extLst>
              </a:tr>
              <a:tr h="290523">
                <a:tc>
                  <a:txBody>
                    <a:bodyPr/>
                    <a:lstStyle/>
                    <a:p>
                      <a:pPr marL="0" algn="l" rtl="0" eaLnBrk="1" fontAlgn="ctr" latinLnBrk="0" hangingPunct="1">
                        <a:spcBef>
                          <a:spcPts val="0"/>
                        </a:spcBef>
                        <a:spcAft>
                          <a:spcPts val="0"/>
                        </a:spcAft>
                      </a:pPr>
                      <a:r>
                        <a:rPr lang="en-US" sz="1000" kern="1200">
                          <a:effectLst/>
                        </a:rPr>
                        <a:t>Provide electrostatic disinfectant sprayers one per school.</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school</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17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$4,200.00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71,400 </a:t>
                      </a:r>
                      <a:endParaRPr lang="en-US" sz="1600">
                        <a:effectLst/>
                      </a:endParaRPr>
                    </a:p>
                  </a:txBody>
                  <a:tcPr marL="0" marR="0" marT="0" marB="0" anchor="ctr"/>
                </a:tc>
                <a:extLst>
                  <a:ext uri="{0D108BD9-81ED-4DB2-BD59-A6C34878D82A}">
                    <a16:rowId xmlns:a16="http://schemas.microsoft.com/office/drawing/2014/main" val="3346772893"/>
                  </a:ext>
                </a:extLst>
              </a:tr>
              <a:tr h="145261">
                <a:tc>
                  <a:txBody>
                    <a:bodyPr/>
                    <a:lstStyle/>
                    <a:p>
                      <a:pPr marL="0" algn="l" rtl="0" eaLnBrk="1" fontAlgn="ctr" latinLnBrk="0" hangingPunct="1">
                        <a:spcBef>
                          <a:spcPts val="0"/>
                        </a:spcBef>
                        <a:spcAft>
                          <a:spcPts val="0"/>
                        </a:spcAft>
                      </a:pPr>
                      <a:r>
                        <a:rPr lang="en-US" sz="1000" kern="1200">
                          <a:effectLst/>
                        </a:rPr>
                        <a:t>Install protective clear plastic protector in front office.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school</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17</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$1,000.00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17,000 </a:t>
                      </a:r>
                      <a:endParaRPr lang="en-US" sz="1600">
                        <a:effectLst/>
                      </a:endParaRPr>
                    </a:p>
                  </a:txBody>
                  <a:tcPr marL="0" marR="0" marT="0" marB="0" anchor="ctr"/>
                </a:tc>
                <a:extLst>
                  <a:ext uri="{0D108BD9-81ED-4DB2-BD59-A6C34878D82A}">
                    <a16:rowId xmlns:a16="http://schemas.microsoft.com/office/drawing/2014/main" val="1405368346"/>
                  </a:ext>
                </a:extLst>
              </a:tr>
              <a:tr h="145261">
                <a:tc>
                  <a:txBody>
                    <a:bodyPr/>
                    <a:lstStyle/>
                    <a:p>
                      <a:pPr marL="0" algn="l" rtl="0" eaLnBrk="1" fontAlgn="ctr" latinLnBrk="0" hangingPunct="1">
                        <a:spcBef>
                          <a:spcPts val="0"/>
                        </a:spcBef>
                        <a:spcAft>
                          <a:spcPts val="0"/>
                        </a:spcAft>
                      </a:pPr>
                      <a:r>
                        <a:rPr lang="en-US" sz="1000" kern="1200">
                          <a:effectLst/>
                        </a:rPr>
                        <a:t>If a school site has a case of COVID, deep clean the site.</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school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$6,500.00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6,500 </a:t>
                      </a:r>
                      <a:endParaRPr lang="en-US" sz="1600">
                        <a:effectLst/>
                      </a:endParaRPr>
                    </a:p>
                  </a:txBody>
                  <a:tcPr marL="0" marR="0" marT="0" marB="0" anchor="ctr"/>
                </a:tc>
                <a:extLst>
                  <a:ext uri="{0D108BD9-81ED-4DB2-BD59-A6C34878D82A}">
                    <a16:rowId xmlns:a16="http://schemas.microsoft.com/office/drawing/2014/main" val="1967543111"/>
                  </a:ext>
                </a:extLst>
              </a:tr>
              <a:tr h="290523">
                <a:tc>
                  <a:txBody>
                    <a:bodyPr/>
                    <a:lstStyle/>
                    <a:p>
                      <a:pPr marL="0" algn="l" rtl="0" eaLnBrk="1" fontAlgn="ctr" latinLnBrk="0" hangingPunct="1">
                        <a:spcBef>
                          <a:spcPts val="0"/>
                        </a:spcBef>
                        <a:spcAft>
                          <a:spcPts val="0"/>
                        </a:spcAft>
                      </a:pPr>
                      <a:r>
                        <a:rPr lang="en-US" sz="1000" kern="1200">
                          <a:effectLst/>
                        </a:rPr>
                        <a:t>Resume after and before school childcare with added cleaning, and social distancing.</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student</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3,117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$225.00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701,370 </a:t>
                      </a:r>
                      <a:endParaRPr lang="en-US" sz="1600">
                        <a:effectLst/>
                      </a:endParaRPr>
                    </a:p>
                  </a:txBody>
                  <a:tcPr marL="0" marR="0" marT="0" marB="0" anchor="ctr"/>
                </a:tc>
                <a:extLst>
                  <a:ext uri="{0D108BD9-81ED-4DB2-BD59-A6C34878D82A}">
                    <a16:rowId xmlns:a16="http://schemas.microsoft.com/office/drawing/2014/main" val="2048569688"/>
                  </a:ext>
                </a:extLst>
              </a:tr>
              <a:tr h="290523">
                <a:tc>
                  <a:txBody>
                    <a:bodyPr/>
                    <a:lstStyle/>
                    <a:p>
                      <a:pPr marL="0" algn="l" rtl="0" eaLnBrk="1" fontAlgn="ctr" latinLnBrk="0" hangingPunct="1">
                        <a:spcBef>
                          <a:spcPts val="0"/>
                        </a:spcBef>
                        <a:spcAft>
                          <a:spcPts val="0"/>
                        </a:spcAft>
                      </a:pPr>
                      <a:r>
                        <a:rPr lang="en-US" sz="1000" kern="1200">
                          <a:effectLst/>
                        </a:rPr>
                        <a:t>Prepare site markings on sidewalks, and play areas, using cones, ropes, and paints.</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school</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17</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$100.00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2</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3,400 </a:t>
                      </a:r>
                      <a:endParaRPr lang="en-US" sz="1600">
                        <a:effectLst/>
                      </a:endParaRPr>
                    </a:p>
                  </a:txBody>
                  <a:tcPr marL="0" marR="0" marT="0" marB="0" anchor="ctr"/>
                </a:tc>
                <a:extLst>
                  <a:ext uri="{0D108BD9-81ED-4DB2-BD59-A6C34878D82A}">
                    <a16:rowId xmlns:a16="http://schemas.microsoft.com/office/drawing/2014/main" val="3788277041"/>
                  </a:ext>
                </a:extLst>
              </a:tr>
              <a:tr h="290523">
                <a:tc>
                  <a:txBody>
                    <a:bodyPr/>
                    <a:lstStyle/>
                    <a:p>
                      <a:pPr marL="0" algn="l" rtl="0" eaLnBrk="1" fontAlgn="ctr" latinLnBrk="0" hangingPunct="1">
                        <a:spcBef>
                          <a:spcPts val="0"/>
                        </a:spcBef>
                        <a:spcAft>
                          <a:spcPts val="0"/>
                        </a:spcAft>
                      </a:pPr>
                      <a:r>
                        <a:rPr lang="en-US" sz="1000" kern="1200">
                          <a:effectLst/>
                        </a:rPr>
                        <a:t>Develop and post guidelines for visitors and parents who enter the school.</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district</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17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$3.00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4</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204 </a:t>
                      </a:r>
                      <a:endParaRPr lang="en-US" sz="1600">
                        <a:effectLst/>
                      </a:endParaRPr>
                    </a:p>
                  </a:txBody>
                  <a:tcPr marL="0" marR="0" marT="0" marB="0" anchor="ctr"/>
                </a:tc>
                <a:extLst>
                  <a:ext uri="{0D108BD9-81ED-4DB2-BD59-A6C34878D82A}">
                    <a16:rowId xmlns:a16="http://schemas.microsoft.com/office/drawing/2014/main" val="3749651477"/>
                  </a:ext>
                </a:extLst>
              </a:tr>
              <a:tr h="290523">
                <a:tc>
                  <a:txBody>
                    <a:bodyPr/>
                    <a:lstStyle/>
                    <a:p>
                      <a:pPr marL="0" algn="l" rtl="0" eaLnBrk="1" fontAlgn="ctr" latinLnBrk="0" hangingPunct="1">
                        <a:spcBef>
                          <a:spcPts val="0"/>
                        </a:spcBef>
                        <a:spcAft>
                          <a:spcPts val="0"/>
                        </a:spcAft>
                      </a:pPr>
                      <a:r>
                        <a:rPr lang="en-US" sz="1000" kern="1200">
                          <a:effectLst/>
                        </a:rPr>
                        <a:t>Prepare and post signage on school and bus space use and wayfinding in schools for staff and students.</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district</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1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$1,500.00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1,500 </a:t>
                      </a:r>
                      <a:endParaRPr lang="en-US" sz="1600">
                        <a:effectLst/>
                      </a:endParaRPr>
                    </a:p>
                  </a:txBody>
                  <a:tcPr marL="0" marR="0" marT="0" marB="0" anchor="ctr"/>
                </a:tc>
                <a:extLst>
                  <a:ext uri="{0D108BD9-81ED-4DB2-BD59-A6C34878D82A}">
                    <a16:rowId xmlns:a16="http://schemas.microsoft.com/office/drawing/2014/main" val="1781011197"/>
                  </a:ext>
                </a:extLst>
              </a:tr>
              <a:tr h="290523">
                <a:tc>
                  <a:txBody>
                    <a:bodyPr/>
                    <a:lstStyle/>
                    <a:p>
                      <a:pPr marL="0" algn="l" rtl="0" eaLnBrk="1" fontAlgn="ctr" latinLnBrk="0" hangingPunct="1">
                        <a:spcBef>
                          <a:spcPts val="0"/>
                        </a:spcBef>
                        <a:spcAft>
                          <a:spcPts val="0"/>
                        </a:spcAft>
                      </a:pPr>
                      <a:r>
                        <a:rPr lang="en-US" sz="1000" kern="1200">
                          <a:effectLst/>
                        </a:rPr>
                        <a:t>Make site landscaping improvements to support outdoor classrooms and activities.</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school</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17</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$5,000.00</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1</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2</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170,000 </a:t>
                      </a:r>
                      <a:endParaRPr lang="en-US" sz="1600">
                        <a:effectLst/>
                      </a:endParaRPr>
                    </a:p>
                  </a:txBody>
                  <a:tcPr marL="0" marR="0" marT="0" marB="0" anchor="ctr"/>
                </a:tc>
                <a:extLst>
                  <a:ext uri="{0D108BD9-81ED-4DB2-BD59-A6C34878D82A}">
                    <a16:rowId xmlns:a16="http://schemas.microsoft.com/office/drawing/2014/main" val="4270502671"/>
                  </a:ext>
                </a:extLst>
              </a:tr>
              <a:tr h="145261">
                <a:tc>
                  <a:txBody>
                    <a:bodyPr/>
                    <a:lstStyle/>
                    <a:p>
                      <a:pPr marL="0" algn="l" rtl="0" eaLnBrk="1" fontAlgn="ctr" latinLnBrk="0" hangingPunct="1">
                        <a:spcBef>
                          <a:spcPts val="0"/>
                        </a:spcBef>
                        <a:spcAft>
                          <a:spcPts val="0"/>
                        </a:spcAft>
                      </a:pPr>
                      <a:r>
                        <a:rPr lang="en-US" sz="1000" kern="1200">
                          <a:effectLst/>
                        </a:rPr>
                        <a:t>TOTAL ($374 per STUDENT ESTIMATE)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a:t>
                      </a:r>
                      <a:endParaRPr lang="en-US" sz="1600">
                        <a:effectLst/>
                      </a:endParaRPr>
                    </a:p>
                  </a:txBody>
                  <a:tcPr marL="0" marR="0" marT="0" marB="0" anchor="ctr"/>
                </a:tc>
                <a:tc>
                  <a:txBody>
                    <a:bodyPr/>
                    <a:lstStyle/>
                    <a:p>
                      <a:pPr marL="0" algn="r" rtl="0" eaLnBrk="1" fontAlgn="ctr" latinLnBrk="0" hangingPunct="1">
                        <a:spcBef>
                          <a:spcPts val="0"/>
                        </a:spcBef>
                        <a:spcAft>
                          <a:spcPts val="0"/>
                        </a:spcAft>
                      </a:pPr>
                      <a:r>
                        <a:rPr lang="en-US" sz="1000" kern="1200">
                          <a:effectLst/>
                        </a:rPr>
                        <a:t> $        2,918,097 </a:t>
                      </a:r>
                      <a:endParaRPr lang="en-US" sz="1600">
                        <a:effectLst/>
                      </a:endParaRPr>
                    </a:p>
                  </a:txBody>
                  <a:tcPr marL="0" marR="0" marT="0" marB="0" anchor="ctr"/>
                </a:tc>
                <a:extLst>
                  <a:ext uri="{0D108BD9-81ED-4DB2-BD59-A6C34878D82A}">
                    <a16:rowId xmlns:a16="http://schemas.microsoft.com/office/drawing/2014/main" val="3386820327"/>
                  </a:ext>
                </a:extLst>
              </a:tr>
            </a:tbl>
          </a:graphicData>
        </a:graphic>
      </p:graphicFrame>
    </p:spTree>
    <p:extLst>
      <p:ext uri="{BB962C8B-B14F-4D97-AF65-F5344CB8AC3E}">
        <p14:creationId xmlns:p14="http://schemas.microsoft.com/office/powerpoint/2010/main" val="23863408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596795" y="878264"/>
            <a:ext cx="7947640" cy="2123658"/>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Small group work</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500EE2C-FA61-41AE-9F78-FC0F1CE78C60}"/>
              </a:ext>
            </a:extLst>
          </p:cNvPr>
          <p:cNvSpPr txBox="1"/>
          <p:nvPr/>
        </p:nvSpPr>
        <p:spPr>
          <a:xfrm>
            <a:off x="719138" y="3321698"/>
            <a:ext cx="7634287" cy="923330"/>
          </a:xfrm>
          <a:prstGeom prst="rect">
            <a:avLst/>
          </a:prstGeom>
          <a:noFill/>
        </p:spPr>
        <p:txBody>
          <a:bodyPr wrap="square" rtlCol="0" anchor="t">
            <a:spAutoFit/>
          </a:bodyPr>
          <a:lstStyle/>
          <a:p>
            <a:pPr lvl="1">
              <a:buClr>
                <a:srgbClr val="88AC2E"/>
              </a:buClr>
            </a:pPr>
            <a:r>
              <a:rPr lang="en-US" b="1" spc="100">
                <a:solidFill>
                  <a:schemeClr val="bg1"/>
                </a:solidFill>
                <a:latin typeface="Granjon LT Std"/>
              </a:rPr>
              <a:t>What concerns do you have about being able to develop, communicate, and implement a corona-capacity with your community?</a:t>
            </a:r>
          </a:p>
        </p:txBody>
      </p:sp>
      <p:sp>
        <p:nvSpPr>
          <p:cNvPr id="6" name="Slide Number Placeholder 5">
            <a:extLst>
              <a:ext uri="{FF2B5EF4-FFF2-40B4-BE49-F238E27FC236}">
                <a16:creationId xmlns:a16="http://schemas.microsoft.com/office/drawing/2014/main" id="{13E6BD54-E46A-45D4-AAFF-1209DED4A806}"/>
              </a:ext>
            </a:extLst>
          </p:cNvPr>
          <p:cNvSpPr>
            <a:spLocks noGrp="1"/>
          </p:cNvSpPr>
          <p:nvPr>
            <p:ph type="sldNum" sz="quarter" idx="12"/>
          </p:nvPr>
        </p:nvSpPr>
        <p:spPr/>
        <p:txBody>
          <a:bodyPr/>
          <a:lstStyle/>
          <a:p>
            <a:fld id="{F404FDBF-B95C-49E6-AB89-D6581B68EFD4}" type="slidenum">
              <a:rPr lang="en-US" smtClean="0"/>
              <a:t>23</a:t>
            </a:fld>
            <a:endParaRPr lang="en-US"/>
          </a:p>
        </p:txBody>
      </p:sp>
    </p:spTree>
    <p:extLst>
      <p:ext uri="{BB962C8B-B14F-4D97-AF65-F5344CB8AC3E}">
        <p14:creationId xmlns:p14="http://schemas.microsoft.com/office/powerpoint/2010/main" val="8492460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B8D8CD-5D3E-4E26-8FA4-FF0AB62C6EBF}"/>
              </a:ext>
            </a:extLst>
          </p:cNvPr>
          <p:cNvSpPr txBox="1"/>
          <p:nvPr/>
        </p:nvSpPr>
        <p:spPr>
          <a:xfrm>
            <a:off x="851876" y="2424899"/>
            <a:ext cx="6477392" cy="2585323"/>
          </a:xfrm>
          <a:prstGeom prst="rect">
            <a:avLst/>
          </a:prstGeom>
          <a:noFill/>
        </p:spPr>
        <p:txBody>
          <a:bodyPr wrap="square" rtlCol="0">
            <a:spAutoFit/>
          </a:bodyPr>
          <a:lstStyle/>
          <a:p>
            <a:r>
              <a:rPr lang="en-US" spc="100">
                <a:latin typeface="Granjon LT Std" panose="02050502070506020403" pitchFamily="18" charset="0"/>
              </a:rPr>
              <a:t>For further comments, please contact</a:t>
            </a:r>
          </a:p>
          <a:p>
            <a:endParaRPr lang="en-US" spc="100">
              <a:latin typeface="Granjon LT Std" panose="02050502070506020403" pitchFamily="18" charset="0"/>
            </a:endParaRPr>
          </a:p>
          <a:p>
            <a:r>
              <a:rPr lang="en-US" spc="100">
                <a:latin typeface="Granjon LT Std"/>
              </a:rPr>
              <a:t>Mary Filardo at: </a:t>
            </a:r>
            <a:r>
              <a:rPr lang="en-US" spc="100">
                <a:latin typeface="Granjon LT Std"/>
                <a:hlinkClick r:id="rId2"/>
              </a:rPr>
              <a:t>mfilardo@21csf.org</a:t>
            </a:r>
            <a:endParaRPr lang="en-US" spc="100">
              <a:latin typeface="Granjon LT Std"/>
            </a:endParaRPr>
          </a:p>
          <a:p>
            <a:r>
              <a:rPr lang="en-US" spc="100">
                <a:latin typeface="Granjon LT Std"/>
              </a:rPr>
              <a:t>with resources as: </a:t>
            </a:r>
          </a:p>
          <a:p>
            <a:r>
              <a:rPr lang="en-US" spc="100">
                <a:latin typeface="Granjon LT Std"/>
                <a:hlinkClick r:id="rId3"/>
              </a:rPr>
              <a:t>www.facilitiescouncil.org</a:t>
            </a:r>
            <a:r>
              <a:rPr lang="en-US" spc="100">
                <a:latin typeface="Granjon LT Std"/>
              </a:rPr>
              <a:t> and </a:t>
            </a:r>
            <a:r>
              <a:rPr lang="en-US" spc="100">
                <a:latin typeface="Granjon LT Std"/>
                <a:hlinkClick r:id="rId4"/>
              </a:rPr>
              <a:t>www.buildusschools.org</a:t>
            </a:r>
            <a:r>
              <a:rPr lang="en-US" spc="100">
                <a:latin typeface="Granjon LT Std"/>
              </a:rPr>
              <a:t> </a:t>
            </a:r>
            <a:endParaRPr lang="en-US" spc="100">
              <a:latin typeface="Granjon LT Std" panose="02050502070506020403" pitchFamily="18" charset="0"/>
            </a:endParaRPr>
          </a:p>
          <a:p>
            <a:endParaRPr lang="en-US" spc="100">
              <a:latin typeface="Granjon LT Std" panose="02050502070506020403" pitchFamily="18" charset="0"/>
            </a:endParaRPr>
          </a:p>
          <a:p>
            <a:r>
              <a:rPr lang="en-US" spc="100">
                <a:latin typeface="Granjon LT Std" panose="02050502070506020403" pitchFamily="18" charset="0"/>
              </a:rPr>
              <a:t>and/or </a:t>
            </a:r>
          </a:p>
          <a:p>
            <a:endParaRPr lang="en-US" spc="100">
              <a:latin typeface="Granjon LT Std" panose="02050502070506020403" pitchFamily="18" charset="0"/>
            </a:endParaRPr>
          </a:p>
          <a:p>
            <a:r>
              <a:rPr lang="en-US" spc="100">
                <a:latin typeface="Granjon LT Std" panose="02050502070506020403" pitchFamily="18" charset="0"/>
              </a:rPr>
              <a:t>David Sturtz at: </a:t>
            </a:r>
            <a:r>
              <a:rPr lang="en-US" u="sng" spc="100">
                <a:solidFill>
                  <a:srgbClr val="3B3BFF"/>
                </a:solidFill>
                <a:latin typeface="Granjon LT Std" panose="02050502070506020403" pitchFamily="18" charset="0"/>
              </a:rPr>
              <a:t>dsturtz@coopstrategies.com</a:t>
            </a:r>
          </a:p>
        </p:txBody>
      </p:sp>
      <p:sp>
        <p:nvSpPr>
          <p:cNvPr id="4" name="Text Placeholder 9">
            <a:extLst>
              <a:ext uri="{FF2B5EF4-FFF2-40B4-BE49-F238E27FC236}">
                <a16:creationId xmlns:a16="http://schemas.microsoft.com/office/drawing/2014/main" id="{7BCBBF99-1277-472B-AD4B-388C7DF66E8C}"/>
              </a:ext>
            </a:extLst>
          </p:cNvPr>
          <p:cNvSpPr txBox="1">
            <a:spLocks/>
          </p:cNvSpPr>
          <p:nvPr/>
        </p:nvSpPr>
        <p:spPr>
          <a:xfrm>
            <a:off x="1092829" y="875163"/>
            <a:ext cx="700312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Thank you</a:t>
            </a:r>
            <a:endParaRPr lang="en-US"/>
          </a:p>
        </p:txBody>
      </p:sp>
      <p:sp>
        <p:nvSpPr>
          <p:cNvPr id="5" name="Isosceles Triangle 4">
            <a:extLst>
              <a:ext uri="{FF2B5EF4-FFF2-40B4-BE49-F238E27FC236}">
                <a16:creationId xmlns:a16="http://schemas.microsoft.com/office/drawing/2014/main" id="{14CD3E99-3F30-40DE-94C3-2D494EC65B65}"/>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5745287-C20F-4720-A905-4A04D442FDD3}"/>
              </a:ext>
            </a:extLst>
          </p:cNvPr>
          <p:cNvSpPr txBox="1"/>
          <p:nvPr/>
        </p:nvSpPr>
        <p:spPr>
          <a:xfrm>
            <a:off x="851876" y="1528489"/>
            <a:ext cx="6425387" cy="646331"/>
          </a:xfrm>
          <a:prstGeom prst="rect">
            <a:avLst/>
          </a:prstGeom>
          <a:noFill/>
        </p:spPr>
        <p:txBody>
          <a:bodyPr wrap="square" rtlCol="0">
            <a:spAutoFit/>
          </a:bodyPr>
          <a:lstStyle/>
          <a:p>
            <a:r>
              <a:rPr lang="en-US" b="1" spc="100">
                <a:latin typeface="Granjon LT Std" panose="02050502070506020403" pitchFamily="18" charset="0"/>
              </a:rPr>
              <a:t>Have ideas for topics for future webinars? Send them to us via the meeting chat function or email!</a:t>
            </a:r>
          </a:p>
        </p:txBody>
      </p:sp>
      <p:sp>
        <p:nvSpPr>
          <p:cNvPr id="7" name="Rectangle 6">
            <a:extLst>
              <a:ext uri="{FF2B5EF4-FFF2-40B4-BE49-F238E27FC236}">
                <a16:creationId xmlns:a16="http://schemas.microsoft.com/office/drawing/2014/main" id="{68A8B043-9D71-4DA8-B2C4-F49163D43781}"/>
              </a:ext>
            </a:extLst>
          </p:cNvPr>
          <p:cNvSpPr/>
          <p:nvPr/>
        </p:nvSpPr>
        <p:spPr>
          <a:xfrm>
            <a:off x="3124802" y="5182940"/>
            <a:ext cx="2773822" cy="646331"/>
          </a:xfrm>
          <a:prstGeom prst="rect">
            <a:avLst/>
          </a:prstGeom>
        </p:spPr>
        <p:txBody>
          <a:bodyPr wrap="square">
            <a:spAutoFit/>
          </a:bodyPr>
          <a:lstStyle/>
          <a:p>
            <a:r>
              <a:rPr lang="en-US" err="1">
                <a:latin typeface="Segoe UI" panose="020B0502040204020203" pitchFamily="34" charset="0"/>
              </a:rPr>
              <a:t>facebook</a:t>
            </a:r>
            <a:endParaRPr lang="en-US">
              <a:latin typeface="Segoe UI" panose="020B0502040204020203" pitchFamily="34" charset="0"/>
            </a:endParaRPr>
          </a:p>
          <a:p>
            <a:r>
              <a:rPr lang="en-US" b="0" i="0">
                <a:effectLst/>
                <a:latin typeface="Segoe UI" panose="020B0502040204020203" pitchFamily="34" charset="0"/>
              </a:rPr>
              <a:t>@</a:t>
            </a:r>
            <a:r>
              <a:rPr lang="en-US" b="0" i="0" err="1">
                <a:effectLst/>
                <a:latin typeface="Segoe UI" panose="020B0502040204020203" pitchFamily="34" charset="0"/>
              </a:rPr>
              <a:t>cooperativestrategies</a:t>
            </a:r>
            <a:endParaRPr lang="en-US" b="0" i="0">
              <a:effectLst/>
              <a:latin typeface="Segoe UI" panose="020B0502040204020203" pitchFamily="34" charset="0"/>
            </a:endParaRPr>
          </a:p>
        </p:txBody>
      </p:sp>
      <p:sp>
        <p:nvSpPr>
          <p:cNvPr id="9" name="Rectangle 8">
            <a:extLst>
              <a:ext uri="{FF2B5EF4-FFF2-40B4-BE49-F238E27FC236}">
                <a16:creationId xmlns:a16="http://schemas.microsoft.com/office/drawing/2014/main" id="{8025C4E9-296C-4C71-8831-0B908C37D14B}"/>
              </a:ext>
            </a:extLst>
          </p:cNvPr>
          <p:cNvSpPr/>
          <p:nvPr/>
        </p:nvSpPr>
        <p:spPr>
          <a:xfrm>
            <a:off x="851876" y="5186888"/>
            <a:ext cx="2152357" cy="646331"/>
          </a:xfrm>
          <a:prstGeom prst="rect">
            <a:avLst/>
          </a:prstGeom>
        </p:spPr>
        <p:txBody>
          <a:bodyPr wrap="square">
            <a:spAutoFit/>
          </a:bodyPr>
          <a:lstStyle/>
          <a:p>
            <a:r>
              <a:rPr lang="en-US" spc="100">
                <a:latin typeface="Granjon LT Std" panose="02050502070506020403" pitchFamily="18" charset="0"/>
              </a:rPr>
              <a:t>Twitter</a:t>
            </a:r>
          </a:p>
          <a:p>
            <a:r>
              <a:rPr lang="en-US" spc="100">
                <a:latin typeface="Granjon LT Std" panose="02050502070506020403" pitchFamily="18" charset="0"/>
              </a:rPr>
              <a:t>@</a:t>
            </a:r>
            <a:r>
              <a:rPr lang="en-US" spc="100" err="1">
                <a:latin typeface="Granjon LT Std" panose="02050502070506020403" pitchFamily="18" charset="0"/>
              </a:rPr>
              <a:t>Co_OpStrategies</a:t>
            </a:r>
            <a:endParaRPr lang="en-US" b="0" i="0" spc="100">
              <a:effectLst/>
              <a:latin typeface="Granjon LT Std" panose="02050502070506020403" pitchFamily="18" charset="0"/>
            </a:endParaRPr>
          </a:p>
        </p:txBody>
      </p:sp>
      <p:sp>
        <p:nvSpPr>
          <p:cNvPr id="10" name="Rectangle 9">
            <a:extLst>
              <a:ext uri="{FF2B5EF4-FFF2-40B4-BE49-F238E27FC236}">
                <a16:creationId xmlns:a16="http://schemas.microsoft.com/office/drawing/2014/main" id="{298AA692-E93A-405D-BF16-F8F7C5E734C5}"/>
              </a:ext>
            </a:extLst>
          </p:cNvPr>
          <p:cNvSpPr/>
          <p:nvPr/>
        </p:nvSpPr>
        <p:spPr>
          <a:xfrm>
            <a:off x="5780256" y="5182940"/>
            <a:ext cx="2773822" cy="646331"/>
          </a:xfrm>
          <a:prstGeom prst="rect">
            <a:avLst/>
          </a:prstGeom>
        </p:spPr>
        <p:txBody>
          <a:bodyPr wrap="square">
            <a:spAutoFit/>
          </a:bodyPr>
          <a:lstStyle/>
          <a:p>
            <a:r>
              <a:rPr lang="en-US">
                <a:latin typeface="Segoe UI" panose="020B0502040204020203" pitchFamily="34" charset="0"/>
              </a:rPr>
              <a:t>LinkedIn</a:t>
            </a:r>
          </a:p>
          <a:p>
            <a:r>
              <a:rPr lang="en-US" b="0" i="0">
                <a:effectLst/>
                <a:latin typeface="Segoe UI" panose="020B0502040204020203" pitchFamily="34" charset="0"/>
              </a:rPr>
              <a:t>@</a:t>
            </a:r>
            <a:r>
              <a:rPr lang="en-US" b="0" i="0" err="1">
                <a:effectLst/>
                <a:latin typeface="Segoe UI" panose="020B0502040204020203" pitchFamily="34" charset="0"/>
              </a:rPr>
              <a:t>cooperativestrategies</a:t>
            </a:r>
            <a:endParaRPr lang="en-US" b="0" i="0">
              <a:effectLst/>
              <a:latin typeface="Segoe UI" panose="020B0502040204020203" pitchFamily="34" charset="0"/>
            </a:endParaRPr>
          </a:p>
        </p:txBody>
      </p:sp>
      <p:sp>
        <p:nvSpPr>
          <p:cNvPr id="12" name="Text Box 57">
            <a:extLst>
              <a:ext uri="{FF2B5EF4-FFF2-40B4-BE49-F238E27FC236}">
                <a16:creationId xmlns:a16="http://schemas.microsoft.com/office/drawing/2014/main" id="{B45A0D13-316B-4D7D-9017-1D8874F91445}"/>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ED96E398-2068-4F55-9F64-868B9E5AA29B}"/>
              </a:ext>
            </a:extLst>
          </p:cNvPr>
          <p:cNvSpPr>
            <a:spLocks noGrp="1"/>
          </p:cNvSpPr>
          <p:nvPr>
            <p:ph type="sldNum" sz="quarter" idx="12"/>
          </p:nvPr>
        </p:nvSpPr>
        <p:spPr/>
        <p:txBody>
          <a:bodyPr/>
          <a:lstStyle/>
          <a:p>
            <a:fld id="{6D22F896-40B5-4ADD-8801-0D06FADFA095}" type="slidenum">
              <a:rPr lang="en-US" smtClean="0"/>
              <a:t>24</a:t>
            </a:fld>
            <a:endParaRPr lang="en-US"/>
          </a:p>
        </p:txBody>
      </p:sp>
    </p:spTree>
    <p:extLst>
      <p:ext uri="{BB962C8B-B14F-4D97-AF65-F5344CB8AC3E}">
        <p14:creationId xmlns:p14="http://schemas.microsoft.com/office/powerpoint/2010/main" val="19779342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1974735" y="1624700"/>
            <a:ext cx="5191760" cy="1107996"/>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Appendix</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4177278-4AE3-41C9-9423-9861747EDFF8}"/>
              </a:ext>
            </a:extLst>
          </p:cNvPr>
          <p:cNvSpPr txBox="1"/>
          <p:nvPr/>
        </p:nvSpPr>
        <p:spPr>
          <a:xfrm>
            <a:off x="719138" y="3321698"/>
            <a:ext cx="7634287" cy="584775"/>
          </a:xfrm>
          <a:prstGeom prst="rect">
            <a:avLst/>
          </a:prstGeom>
          <a:noFill/>
        </p:spPr>
        <p:txBody>
          <a:bodyPr wrap="square" rtlCol="0">
            <a:spAutoFit/>
          </a:bodyPr>
          <a:lstStyle/>
          <a:p>
            <a:r>
              <a:rPr lang="en-US" sz="1600">
                <a:solidFill>
                  <a:schemeClr val="bg1"/>
                </a:solidFill>
              </a:rPr>
              <a:t>Re-opening strategy slides | minor modification from 5/7/20</a:t>
            </a:r>
          </a:p>
          <a:p>
            <a:r>
              <a:rPr lang="en-US" sz="1600">
                <a:solidFill>
                  <a:schemeClr val="bg1"/>
                </a:solidFill>
              </a:rPr>
              <a:t>Budget slides from 5/7/20</a:t>
            </a:r>
          </a:p>
        </p:txBody>
      </p:sp>
      <p:sp>
        <p:nvSpPr>
          <p:cNvPr id="2" name="Slide Number Placeholder 1">
            <a:extLst>
              <a:ext uri="{FF2B5EF4-FFF2-40B4-BE49-F238E27FC236}">
                <a16:creationId xmlns:a16="http://schemas.microsoft.com/office/drawing/2014/main" id="{AFB27BDC-D1D1-44FD-934D-C78597DF04EB}"/>
              </a:ext>
            </a:extLst>
          </p:cNvPr>
          <p:cNvSpPr>
            <a:spLocks noGrp="1"/>
          </p:cNvSpPr>
          <p:nvPr>
            <p:ph type="sldNum" sz="quarter" idx="12"/>
          </p:nvPr>
        </p:nvSpPr>
        <p:spPr/>
        <p:txBody>
          <a:bodyPr/>
          <a:lstStyle/>
          <a:p>
            <a:fld id="{F404FDBF-B95C-49E6-AB89-D6581B68EFD4}" type="slidenum">
              <a:rPr lang="en-US" smtClean="0"/>
              <a:t>25</a:t>
            </a:fld>
            <a:endParaRPr lang="en-US"/>
          </a:p>
        </p:txBody>
      </p:sp>
    </p:spTree>
    <p:extLst>
      <p:ext uri="{BB962C8B-B14F-4D97-AF65-F5344CB8AC3E}">
        <p14:creationId xmlns:p14="http://schemas.microsoft.com/office/powerpoint/2010/main" val="19679042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reopening strategy steps</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3"/>
          <a:stretch>
            <a:fillRect/>
          </a:stretch>
        </p:blipFill>
        <p:spPr>
          <a:xfrm>
            <a:off x="3685932" y="5489529"/>
            <a:ext cx="1816079" cy="1937151"/>
          </a:xfrm>
          <a:prstGeom prst="rect">
            <a:avLst/>
          </a:prstGeom>
        </p:spPr>
      </p:pic>
      <p:graphicFrame>
        <p:nvGraphicFramePr>
          <p:cNvPr id="3" name="Diagram 2">
            <a:extLst>
              <a:ext uri="{FF2B5EF4-FFF2-40B4-BE49-F238E27FC236}">
                <a16:creationId xmlns:a16="http://schemas.microsoft.com/office/drawing/2014/main" id="{9133384E-F536-4AD7-A32A-13B829C86507}"/>
              </a:ext>
            </a:extLst>
          </p:cNvPr>
          <p:cNvGraphicFramePr/>
          <p:nvPr>
            <p:extLst>
              <p:ext uri="{D42A27DB-BD31-4B8C-83A1-F6EECF244321}">
                <p14:modId xmlns:p14="http://schemas.microsoft.com/office/powerpoint/2010/main" val="2973133656"/>
              </p:ext>
            </p:extLst>
          </p:nvPr>
        </p:nvGraphicFramePr>
        <p:xfrm>
          <a:off x="366712" y="1844674"/>
          <a:ext cx="7829550" cy="38417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Right Brace 8">
            <a:extLst>
              <a:ext uri="{FF2B5EF4-FFF2-40B4-BE49-F238E27FC236}">
                <a16:creationId xmlns:a16="http://schemas.microsoft.com/office/drawing/2014/main" id="{8D935FB5-7A53-442F-8E30-19EA610A8A6C}"/>
              </a:ext>
            </a:extLst>
          </p:cNvPr>
          <p:cNvSpPr/>
          <p:nvPr/>
        </p:nvSpPr>
        <p:spPr>
          <a:xfrm rot="16200000">
            <a:off x="1672769" y="577393"/>
            <a:ext cx="243011" cy="2050256"/>
          </a:xfrm>
          <a:prstGeom prst="rightBrace">
            <a:avLst>
              <a:gd name="adj1" fmla="val 8333"/>
              <a:gd name="adj2" fmla="val 49303"/>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AC305AF3-49C8-4A5A-AFDE-BA9E622190E2}"/>
              </a:ext>
            </a:extLst>
          </p:cNvPr>
          <p:cNvSpPr/>
          <p:nvPr/>
        </p:nvSpPr>
        <p:spPr>
          <a:xfrm>
            <a:off x="792962" y="852250"/>
            <a:ext cx="2163669" cy="738664"/>
          </a:xfrm>
          <a:prstGeom prst="rect">
            <a:avLst/>
          </a:prstGeom>
          <a:noFill/>
        </p:spPr>
        <p:txBody>
          <a:bodyPr wrap="none" lIns="91440" tIns="45720" rIns="91440" bIns="45720">
            <a:spAutoFit/>
          </a:bodyPr>
          <a:lstStyle/>
          <a:p>
            <a:pPr algn="ctr"/>
            <a:r>
              <a:rPr lang="en-US" sz="1400" b="0" cap="none" spc="0">
                <a:ln w="0"/>
                <a:solidFill>
                  <a:schemeClr val="tx1">
                    <a:lumMod val="65000"/>
                    <a:lumOff val="35000"/>
                  </a:schemeClr>
                </a:solidFill>
                <a:effectLst>
                  <a:outerShdw blurRad="38100" dist="19050" dir="2700000" algn="tl" rotWithShape="0">
                    <a:schemeClr val="dk1">
                      <a:alpha val="40000"/>
                    </a:schemeClr>
                  </a:outerShdw>
                </a:effectLst>
              </a:rPr>
              <a:t>Determine corona-capacity</a:t>
            </a:r>
          </a:p>
          <a:p>
            <a:pPr algn="ctr"/>
            <a:r>
              <a:rPr lang="en-US" sz="1400" b="1">
                <a:ln w="0"/>
                <a:solidFill>
                  <a:schemeClr val="tx1">
                    <a:lumMod val="65000"/>
                    <a:lumOff val="35000"/>
                  </a:schemeClr>
                </a:solidFill>
                <a:effectLst>
                  <a:outerShdw blurRad="38100" dist="19050" dir="2700000" algn="tl" rotWithShape="0">
                    <a:schemeClr val="dk1">
                      <a:alpha val="40000"/>
                    </a:schemeClr>
                  </a:outerShdw>
                </a:effectLst>
              </a:rPr>
              <a:t>May</a:t>
            </a:r>
            <a:endParaRPr lang="en-US" sz="1400" b="1" cap="none" spc="0">
              <a:ln w="0"/>
              <a:solidFill>
                <a:schemeClr val="tx1">
                  <a:lumMod val="65000"/>
                  <a:lumOff val="35000"/>
                </a:schemeClr>
              </a:solidFill>
              <a:effectLst>
                <a:outerShdw blurRad="38100" dist="19050" dir="2700000" algn="tl" rotWithShape="0">
                  <a:schemeClr val="dk1">
                    <a:alpha val="40000"/>
                  </a:schemeClr>
                </a:outerShdw>
              </a:effectLst>
            </a:endParaRPr>
          </a:p>
          <a:p>
            <a:pPr algn="ctr"/>
            <a:endParaRPr lang="en-US" sz="1400" b="0" cap="none" spc="0">
              <a:ln w="0"/>
              <a:solidFill>
                <a:schemeClr val="tx1">
                  <a:lumMod val="65000"/>
                  <a:lumOff val="35000"/>
                </a:schemeClr>
              </a:solidFill>
              <a:effectLst>
                <a:outerShdw blurRad="38100" dist="19050" dir="2700000" algn="tl" rotWithShape="0">
                  <a:schemeClr val="dk1">
                    <a:alpha val="40000"/>
                  </a:schemeClr>
                </a:outerShdw>
              </a:effectLst>
            </a:endParaRPr>
          </a:p>
        </p:txBody>
      </p:sp>
      <p:sp>
        <p:nvSpPr>
          <p:cNvPr id="11" name="Right Brace 10">
            <a:extLst>
              <a:ext uri="{FF2B5EF4-FFF2-40B4-BE49-F238E27FC236}">
                <a16:creationId xmlns:a16="http://schemas.microsoft.com/office/drawing/2014/main" id="{5BB5F102-BD8F-43E3-9785-6A74F624662A}"/>
              </a:ext>
            </a:extLst>
          </p:cNvPr>
          <p:cNvSpPr/>
          <p:nvPr/>
        </p:nvSpPr>
        <p:spPr>
          <a:xfrm rot="16200000">
            <a:off x="5330369" y="577393"/>
            <a:ext cx="243011" cy="2050256"/>
          </a:xfrm>
          <a:prstGeom prst="rightBrace">
            <a:avLst>
              <a:gd name="adj1" fmla="val 8333"/>
              <a:gd name="adj2" fmla="val 49303"/>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a:extLst>
              <a:ext uri="{FF2B5EF4-FFF2-40B4-BE49-F238E27FC236}">
                <a16:creationId xmlns:a16="http://schemas.microsoft.com/office/drawing/2014/main" id="{882C6FB6-D1D0-4929-8FD1-07FCBC4DBB0C}"/>
              </a:ext>
            </a:extLst>
          </p:cNvPr>
          <p:cNvSpPr/>
          <p:nvPr/>
        </p:nvSpPr>
        <p:spPr>
          <a:xfrm>
            <a:off x="3377936" y="856378"/>
            <a:ext cx="4248150" cy="523220"/>
          </a:xfrm>
          <a:prstGeom prst="rect">
            <a:avLst/>
          </a:prstGeom>
          <a:noFill/>
        </p:spPr>
        <p:txBody>
          <a:bodyPr wrap="square" lIns="91440" tIns="45720" rIns="91440" bIns="45720">
            <a:spAutoFit/>
          </a:bodyPr>
          <a:lstStyle/>
          <a:p>
            <a:pPr algn="ctr"/>
            <a:r>
              <a:rPr lang="en-US" sz="1400" b="0" cap="none" spc="0">
                <a:ln w="0"/>
                <a:solidFill>
                  <a:schemeClr val="tx1">
                    <a:lumMod val="65000"/>
                    <a:lumOff val="35000"/>
                  </a:schemeClr>
                </a:solidFill>
                <a:effectLst>
                  <a:outerShdw blurRad="38100" dist="19050" dir="2700000" algn="tl" rotWithShape="0">
                    <a:schemeClr val="dk1">
                      <a:alpha val="40000"/>
                    </a:schemeClr>
                  </a:outerShdw>
                </a:effectLst>
              </a:rPr>
              <a:t>Then make operational and capital plans accordingly</a:t>
            </a:r>
          </a:p>
          <a:p>
            <a:pPr algn="ctr"/>
            <a:r>
              <a:rPr lang="en-US" sz="1400" b="1">
                <a:ln w="0"/>
                <a:solidFill>
                  <a:schemeClr val="tx1">
                    <a:lumMod val="65000"/>
                    <a:lumOff val="35000"/>
                  </a:schemeClr>
                </a:solidFill>
                <a:effectLst>
                  <a:outerShdw blurRad="38100" dist="19050" dir="2700000" algn="tl" rotWithShape="0">
                    <a:schemeClr val="dk1">
                      <a:alpha val="40000"/>
                    </a:schemeClr>
                  </a:outerShdw>
                </a:effectLst>
              </a:rPr>
              <a:t>June-July</a:t>
            </a:r>
            <a:endParaRPr lang="en-US" sz="1400" b="1" cap="none" spc="0">
              <a:ln w="0"/>
              <a:solidFill>
                <a:schemeClr val="tx1">
                  <a:lumMod val="65000"/>
                  <a:lumOff val="35000"/>
                </a:schemeClr>
              </a:solidFill>
              <a:effectLst>
                <a:outerShdw blurRad="38100" dist="19050" dir="2700000" algn="tl" rotWithShape="0">
                  <a:schemeClr val="dk1">
                    <a:alpha val="40000"/>
                  </a:schemeClr>
                </a:outerShdw>
              </a:effectLst>
            </a:endParaRPr>
          </a:p>
        </p:txBody>
      </p:sp>
      <p:sp>
        <p:nvSpPr>
          <p:cNvPr id="14" name="Text Box 57">
            <a:extLst>
              <a:ext uri="{FF2B5EF4-FFF2-40B4-BE49-F238E27FC236}">
                <a16:creationId xmlns:a16="http://schemas.microsoft.com/office/drawing/2014/main" id="{546E3492-3863-41ED-BC78-9D50715C1EB2}"/>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16E9FFB-D575-483D-8318-C3AD91282A15}"/>
              </a:ext>
            </a:extLst>
          </p:cNvPr>
          <p:cNvSpPr>
            <a:spLocks noGrp="1"/>
          </p:cNvSpPr>
          <p:nvPr>
            <p:ph type="sldNum" sz="quarter" idx="12"/>
          </p:nvPr>
        </p:nvSpPr>
        <p:spPr/>
        <p:txBody>
          <a:bodyPr/>
          <a:lstStyle/>
          <a:p>
            <a:fld id="{9B1A8B49-02CA-4884-9AB6-9E6F8B5D93F3}" type="slidenum">
              <a:rPr lang="en-US" smtClean="0"/>
              <a:t>26</a:t>
            </a:fld>
            <a:endParaRPr lang="en-US"/>
          </a:p>
        </p:txBody>
      </p:sp>
    </p:spTree>
    <p:extLst>
      <p:ext uri="{BB962C8B-B14F-4D97-AF65-F5344CB8AC3E}">
        <p14:creationId xmlns:p14="http://schemas.microsoft.com/office/powerpoint/2010/main" val="19486023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Determine the “corona capacity” of each school</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3"/>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C411EFDB-0A30-4EE7-B42C-2A4A2708372E}"/>
              </a:ext>
            </a:extLst>
          </p:cNvPr>
          <p:cNvGraphicFramePr/>
          <p:nvPr>
            <p:extLst>
              <p:ext uri="{D42A27DB-BD31-4B8C-83A1-F6EECF244321}">
                <p14:modId xmlns:p14="http://schemas.microsoft.com/office/powerpoint/2010/main" val="2055661343"/>
              </p:ext>
            </p:extLst>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 Box 57">
            <a:extLst>
              <a:ext uri="{FF2B5EF4-FFF2-40B4-BE49-F238E27FC236}">
                <a16:creationId xmlns:a16="http://schemas.microsoft.com/office/drawing/2014/main" id="{6289A348-26AA-4E37-AB2E-ACC65A6C4D1A}"/>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EEB9018-D6EF-4276-AD52-E58653027934}"/>
              </a:ext>
            </a:extLst>
          </p:cNvPr>
          <p:cNvSpPr>
            <a:spLocks noGrp="1"/>
          </p:cNvSpPr>
          <p:nvPr>
            <p:ph type="sldNum" sz="quarter" idx="12"/>
          </p:nvPr>
        </p:nvSpPr>
        <p:spPr/>
        <p:txBody>
          <a:bodyPr/>
          <a:lstStyle/>
          <a:p>
            <a:fld id="{9B1A8B49-02CA-4884-9AB6-9E6F8B5D93F3}" type="slidenum">
              <a:rPr lang="en-US" smtClean="0"/>
              <a:t>27</a:t>
            </a:fld>
            <a:endParaRPr lang="en-US"/>
          </a:p>
        </p:txBody>
      </p:sp>
    </p:spTree>
    <p:extLst>
      <p:ext uri="{BB962C8B-B14F-4D97-AF65-F5344CB8AC3E}">
        <p14:creationId xmlns:p14="http://schemas.microsoft.com/office/powerpoint/2010/main" val="32004082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8F82DC-2BA3-438C-A31D-115232A855AF}"/>
              </a:ext>
            </a:extLst>
          </p:cNvPr>
          <p:cNvSpPr>
            <a:spLocks noGrp="1"/>
          </p:cNvSpPr>
          <p:nvPr>
            <p:ph type="body" sz="quarter" idx="15"/>
          </p:nvPr>
        </p:nvSpPr>
        <p:spPr>
          <a:xfrm>
            <a:off x="535709" y="372761"/>
            <a:ext cx="8303491" cy="726365"/>
          </a:xfrm>
        </p:spPr>
        <p:txBody>
          <a:bodyPr/>
          <a:lstStyle/>
          <a:p>
            <a:r>
              <a:rPr lang="en-US"/>
              <a:t>How is the physically distanced corona capacity staffed?</a:t>
            </a:r>
          </a:p>
        </p:txBody>
      </p:sp>
      <p:graphicFrame>
        <p:nvGraphicFramePr>
          <p:cNvPr id="3" name="Table 2">
            <a:extLst>
              <a:ext uri="{FF2B5EF4-FFF2-40B4-BE49-F238E27FC236}">
                <a16:creationId xmlns:a16="http://schemas.microsoft.com/office/drawing/2014/main" id="{5A3812E9-48F8-434A-989F-3FFD05FF03BB}"/>
              </a:ext>
            </a:extLst>
          </p:cNvPr>
          <p:cNvGraphicFramePr>
            <a:graphicFrameLocks noGrp="1"/>
          </p:cNvGraphicFramePr>
          <p:nvPr/>
        </p:nvGraphicFramePr>
        <p:xfrm>
          <a:off x="10882663" y="979714"/>
          <a:ext cx="8552873" cy="3115540"/>
        </p:xfrm>
        <a:graphic>
          <a:graphicData uri="http://schemas.openxmlformats.org/drawingml/2006/table">
            <a:tbl>
              <a:tblPr>
                <a:tableStyleId>{5C22544A-7EE6-4342-B048-85BDC9FD1C3A}</a:tableStyleId>
              </a:tblPr>
              <a:tblGrid>
                <a:gridCol w="8552873">
                  <a:extLst>
                    <a:ext uri="{9D8B030D-6E8A-4147-A177-3AD203B41FA5}">
                      <a16:colId xmlns:a16="http://schemas.microsoft.com/office/drawing/2014/main" val="1653181721"/>
                    </a:ext>
                  </a:extLst>
                </a:gridCol>
              </a:tblGrid>
              <a:tr h="620399">
                <a:tc>
                  <a:txBody>
                    <a:bodyPr/>
                    <a:lstStyle/>
                    <a:p>
                      <a:pPr algn="l" fontAlgn="b"/>
                      <a:r>
                        <a:rPr lang="en-US" sz="1400" u="none" strike="noStrike">
                          <a:effectLst/>
                        </a:rPr>
                        <a:t>Ask school administration to determine the feasibility of staffing the school at its corona capacity and report back to the central administration.</a:t>
                      </a:r>
                      <a:endParaRPr lang="en-US" sz="1400" b="0" i="1"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91708001"/>
                  </a:ext>
                </a:extLst>
              </a:tr>
              <a:tr h="316972">
                <a:tc>
                  <a:txBody>
                    <a:bodyPr/>
                    <a:lstStyle/>
                    <a:p>
                      <a:pPr algn="l" fontAlgn="b"/>
                      <a:r>
                        <a:rPr lang="en-US" sz="1400" u="none" strike="noStrike">
                          <a:effectLst/>
                        </a:rPr>
                        <a:t>Develop a school day class schedule to minimize room changes.</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2091157796"/>
                  </a:ext>
                </a:extLst>
              </a:tr>
              <a:tr h="316972">
                <a:tc>
                  <a:txBody>
                    <a:bodyPr/>
                    <a:lstStyle/>
                    <a:p>
                      <a:pPr algn="l" fontAlgn="b"/>
                      <a:r>
                        <a:rPr lang="en-US" sz="1400" u="none" strike="noStrike">
                          <a:effectLst/>
                        </a:rPr>
                        <a:t>Develop a lunch time plan to ensure lunch time maintains social distancing. </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751122373"/>
                  </a:ext>
                </a:extLst>
              </a:tr>
              <a:tr h="620399">
                <a:tc>
                  <a:txBody>
                    <a:bodyPr/>
                    <a:lstStyle/>
                    <a:p>
                      <a:pPr algn="l" fontAlgn="b"/>
                      <a:r>
                        <a:rPr lang="en-US" sz="1400" u="none" strike="noStrike">
                          <a:effectLst/>
                        </a:rPr>
                        <a:t>Develop a staffing plan to support a social distancing schedule and social distancing space plan. </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3083160"/>
                  </a:ext>
                </a:extLst>
              </a:tr>
              <a:tr h="620399">
                <a:tc>
                  <a:txBody>
                    <a:bodyPr/>
                    <a:lstStyle/>
                    <a:p>
                      <a:pPr algn="l" fontAlgn="b"/>
                      <a:r>
                        <a:rPr lang="en-US" sz="1400" u="none" strike="noStrike">
                          <a:effectLst/>
                        </a:rPr>
                        <a:t>Develop the special education plan to ensure appropriate service and educational delivery within the social distance environment.</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1017747358"/>
                  </a:ext>
                </a:extLst>
              </a:tr>
              <a:tr h="620399">
                <a:tc>
                  <a:txBody>
                    <a:bodyPr/>
                    <a:lstStyle/>
                    <a:p>
                      <a:pPr algn="l" fontAlgn="b"/>
                      <a:r>
                        <a:rPr lang="en-US" sz="1800" b="1" u="none" strike="noStrike">
                          <a:effectLst/>
                        </a:rPr>
                        <a:t>Evaluate the local school operational challenges to education delivery in a corona capacity school.</a:t>
                      </a:r>
                      <a:endParaRPr lang="en-US" sz="1800" b="1" i="1"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74852545"/>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3B1FF4A2-CCA6-43FB-B416-07F493D289CC}"/>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14DA2705-C627-40C9-ABC7-EB99EB8EE66B}"/>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Box 57">
            <a:extLst>
              <a:ext uri="{FF2B5EF4-FFF2-40B4-BE49-F238E27FC236}">
                <a16:creationId xmlns:a16="http://schemas.microsoft.com/office/drawing/2014/main" id="{8B791220-BEA2-4EEE-8566-C0097C369C15}"/>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1BFF8E9C-D240-4F88-97FB-81C089C61B3A}"/>
              </a:ext>
            </a:extLst>
          </p:cNvPr>
          <p:cNvSpPr>
            <a:spLocks noGrp="1"/>
          </p:cNvSpPr>
          <p:nvPr>
            <p:ph type="sldNum" sz="quarter" idx="12"/>
          </p:nvPr>
        </p:nvSpPr>
        <p:spPr/>
        <p:txBody>
          <a:bodyPr/>
          <a:lstStyle/>
          <a:p>
            <a:fld id="{9B1A8B49-02CA-4884-9AB6-9E6F8B5D93F3}" type="slidenum">
              <a:rPr lang="en-US" smtClean="0"/>
              <a:t>28</a:t>
            </a:fld>
            <a:endParaRPr lang="en-US"/>
          </a:p>
        </p:txBody>
      </p:sp>
    </p:spTree>
    <p:extLst>
      <p:ext uri="{BB962C8B-B14F-4D97-AF65-F5344CB8AC3E}">
        <p14:creationId xmlns:p14="http://schemas.microsoft.com/office/powerpoint/2010/main" val="2278307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9682" y="912893"/>
            <a:ext cx="7594421" cy="2613968"/>
          </a:xfrm>
        </p:spPr>
        <p:txBody>
          <a:bodyPr>
            <a:normAutofit fontScale="77500" lnSpcReduction="20000"/>
          </a:bodyPr>
          <a:lstStyle/>
          <a:p>
            <a:pPr>
              <a:buClr>
                <a:srgbClr val="88AC2E"/>
              </a:buClr>
            </a:pPr>
            <a:r>
              <a:rPr lang="en-US" sz="1800" spc="100">
                <a:latin typeface="Granjon LT Std"/>
              </a:rPr>
              <a:t>Brief legislative update</a:t>
            </a:r>
          </a:p>
          <a:p>
            <a:pPr>
              <a:buClr>
                <a:srgbClr val="88AC2E"/>
              </a:buClr>
            </a:pPr>
            <a:r>
              <a:rPr lang="en-US" sz="1800" b="1" spc="100">
                <a:latin typeface="Granjon LT Std"/>
              </a:rPr>
              <a:t>State &amp; District reps: What are the operational issues that are keeping you up at night? </a:t>
            </a:r>
            <a:r>
              <a:rPr lang="en-US" sz="1800" spc="100">
                <a:latin typeface="Granjon LT Std"/>
              </a:rPr>
              <a:t>– put them in the chat at the beginning</a:t>
            </a:r>
          </a:p>
          <a:p>
            <a:pPr>
              <a:buClr>
                <a:srgbClr val="88AC2E"/>
              </a:buClr>
            </a:pPr>
            <a:r>
              <a:rPr lang="en-US" sz="1800" i="1" spc="100">
                <a:latin typeface="Granjon LT Std"/>
              </a:rPr>
              <a:t>Updated</a:t>
            </a:r>
            <a:r>
              <a:rPr lang="en-US" sz="1800" spc="100">
                <a:latin typeface="Granjon LT Std"/>
              </a:rPr>
              <a:t> corona capacity feasibility analysis</a:t>
            </a:r>
            <a:endParaRPr lang="en-US" sz="1800" spc="100">
              <a:latin typeface="Granjon LT Std" panose="02050502070506020403" pitchFamily="18" charset="0"/>
            </a:endParaRPr>
          </a:p>
          <a:p>
            <a:pPr>
              <a:buClr>
                <a:srgbClr val="88AC2E"/>
              </a:buClr>
            </a:pPr>
            <a:r>
              <a:rPr lang="en-US" sz="1800" i="1" spc="100">
                <a:latin typeface="Granjon LT Std"/>
              </a:rPr>
              <a:t>Updated</a:t>
            </a:r>
            <a:r>
              <a:rPr lang="en-US" sz="1800" spc="100">
                <a:latin typeface="Granjon LT Std"/>
              </a:rPr>
              <a:t> budget document</a:t>
            </a:r>
          </a:p>
          <a:p>
            <a:pPr lvl="1">
              <a:buClr>
                <a:srgbClr val="88AC2E"/>
              </a:buClr>
            </a:pPr>
            <a:r>
              <a:rPr lang="en-US" sz="1800" spc="100">
                <a:latin typeface="Granjon LT Std" panose="02050502070506020403" pitchFamily="18" charset="0"/>
              </a:rPr>
              <a:t>Will provide a spreadsheet for your use</a:t>
            </a:r>
          </a:p>
          <a:p>
            <a:pPr>
              <a:buClr>
                <a:srgbClr val="88AC2E"/>
              </a:buClr>
            </a:pPr>
            <a:r>
              <a:rPr lang="en-US" sz="1800" spc="100">
                <a:latin typeface="Granjon LT Std"/>
              </a:rPr>
              <a:t>Break into groups for feedback on developing corona capacity</a:t>
            </a:r>
          </a:p>
          <a:p>
            <a:pPr lvl="1">
              <a:buClr>
                <a:srgbClr val="88AC2E"/>
              </a:buClr>
            </a:pPr>
            <a:r>
              <a:rPr lang="en-US" sz="1800" b="1" spc="100">
                <a:latin typeface="Granjon LT Std"/>
              </a:rPr>
              <a:t>What concerns do you have about being able to develop, communicate, and implement a corona-capacity with your community?</a:t>
            </a:r>
          </a:p>
          <a:p>
            <a:pPr lvl="1">
              <a:buClr>
                <a:srgbClr val="88AC2E"/>
              </a:buClr>
            </a:pPr>
            <a:r>
              <a:rPr lang="en-US" sz="1800" spc="100">
                <a:latin typeface="Granjon LT Std"/>
              </a:rPr>
              <a:t>Our desire is to finalize guidance after today’s call</a:t>
            </a:r>
          </a:p>
          <a:p>
            <a:pPr lvl="1">
              <a:buClr>
                <a:srgbClr val="88AC2E"/>
              </a:buClr>
            </a:pPr>
            <a:r>
              <a:rPr lang="en-US" sz="1800" spc="100">
                <a:latin typeface="Granjon LT Std"/>
              </a:rPr>
              <a:t>Will provide spreadsheet for your use</a:t>
            </a:r>
          </a:p>
          <a:p>
            <a:pPr>
              <a:buClr>
                <a:srgbClr val="88AC2E"/>
              </a:buClr>
            </a:pPr>
            <a:r>
              <a:rPr lang="en-US" sz="1800" spc="100">
                <a:latin typeface="Granjon LT Std"/>
              </a:rPr>
              <a:t>Next steps</a:t>
            </a:r>
          </a:p>
        </p:txBody>
      </p:sp>
      <p:sp>
        <p:nvSpPr>
          <p:cNvPr id="4" name="Text Placeholder 9">
            <a:extLst>
              <a:ext uri="{FF2B5EF4-FFF2-40B4-BE49-F238E27FC236}">
                <a16:creationId xmlns:a16="http://schemas.microsoft.com/office/drawing/2014/main" id="{4747F0F0-79FD-45B7-9E15-9F92CEF8AB42}"/>
              </a:ext>
            </a:extLst>
          </p:cNvPr>
          <p:cNvSpPr txBox="1">
            <a:spLocks/>
          </p:cNvSpPr>
          <p:nvPr/>
        </p:nvSpPr>
        <p:spPr>
          <a:xfrm>
            <a:off x="1092829" y="354463"/>
            <a:ext cx="4765530"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200"/>
              <a:t>Webinar agenda</a:t>
            </a:r>
          </a:p>
        </p:txBody>
      </p:sp>
      <p:sp>
        <p:nvSpPr>
          <p:cNvPr id="5" name="Isosceles Triangle 4">
            <a:extLst>
              <a:ext uri="{FF2B5EF4-FFF2-40B4-BE49-F238E27FC236}">
                <a16:creationId xmlns:a16="http://schemas.microsoft.com/office/drawing/2014/main" id="{A1A5B11B-22A6-4FEA-AC3B-8D1CECCBDC8D}"/>
              </a:ext>
            </a:extLst>
          </p:cNvPr>
          <p:cNvSpPr/>
          <p:nvPr/>
        </p:nvSpPr>
        <p:spPr>
          <a:xfrm rot="5400000">
            <a:off x="851876" y="5040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7C0F59E-A774-43E7-BA85-DDD110553CA5}"/>
              </a:ext>
            </a:extLst>
          </p:cNvPr>
          <p:cNvSpPr txBox="1"/>
          <p:nvPr/>
        </p:nvSpPr>
        <p:spPr>
          <a:xfrm>
            <a:off x="519682" y="3526861"/>
            <a:ext cx="7594422" cy="2585323"/>
          </a:xfrm>
          <a:prstGeom prst="rect">
            <a:avLst/>
          </a:prstGeom>
          <a:noFill/>
        </p:spPr>
        <p:txBody>
          <a:bodyPr wrap="square" rtlCol="0">
            <a:spAutoFit/>
          </a:bodyPr>
          <a:lstStyle/>
          <a:p>
            <a:r>
              <a:rPr lang="en-US" spc="100">
                <a:latin typeface="Granjon LT Std" panose="02050502070506020403" pitchFamily="18" charset="0"/>
              </a:rPr>
              <a:t>We will record this meeting, take notes, and distribute to everyone on the invitation list. </a:t>
            </a:r>
          </a:p>
          <a:p>
            <a:endParaRPr lang="en-US" spc="100">
              <a:solidFill>
                <a:srgbClr val="201F1E"/>
              </a:solidFill>
              <a:latin typeface="Granjon LT Std" panose="02050502070506020403" pitchFamily="18" charset="0"/>
            </a:endParaRPr>
          </a:p>
          <a:p>
            <a:r>
              <a:rPr lang="en-US">
                <a:solidFill>
                  <a:srgbClr val="201F1E"/>
                </a:solidFill>
                <a:latin typeface="Calibri" panose="020F0502020204030204" pitchFamily="34" charset="0"/>
              </a:rPr>
              <a:t>Our intent is to have:</a:t>
            </a:r>
          </a:p>
          <a:p>
            <a:pPr marL="342900" indent="-342900">
              <a:buFont typeface="Arial" panose="020B0604020202020204" pitchFamily="34" charset="0"/>
              <a:buChar char="•"/>
            </a:pPr>
            <a:r>
              <a:rPr lang="en-US">
                <a:solidFill>
                  <a:srgbClr val="201F1E"/>
                </a:solidFill>
                <a:latin typeface="Calibri" panose="020F0502020204030204" pitchFamily="34" charset="0"/>
              </a:rPr>
              <a:t>Draft (1) budgeting worksheet </a:t>
            </a:r>
          </a:p>
          <a:p>
            <a:pPr marL="342900" indent="-342900">
              <a:buFont typeface="Arial" panose="020B0604020202020204" pitchFamily="34" charset="0"/>
              <a:buChar char="•"/>
            </a:pPr>
            <a:r>
              <a:rPr lang="en-US">
                <a:solidFill>
                  <a:srgbClr val="201F1E"/>
                </a:solidFill>
                <a:latin typeface="Calibri" panose="020F0502020204030204" pitchFamily="34" charset="0"/>
              </a:rPr>
              <a:t>Focus on scheduling options after corona-capacity has been determined</a:t>
            </a:r>
          </a:p>
          <a:p>
            <a:pPr marL="342900" indent="-342900">
              <a:buFont typeface="Arial" panose="020B0604020202020204" pitchFamily="34" charset="0"/>
              <a:buChar char="•"/>
            </a:pPr>
            <a:r>
              <a:rPr lang="en-US">
                <a:solidFill>
                  <a:srgbClr val="201F1E"/>
                </a:solidFill>
                <a:latin typeface="Calibri" panose="020F0502020204030204" pitchFamily="34" charset="0"/>
              </a:rPr>
              <a:t>Draft (1) cleaning protocols by May 20</a:t>
            </a:r>
            <a:r>
              <a:rPr lang="en-US" baseline="30000">
                <a:solidFill>
                  <a:srgbClr val="201F1E"/>
                </a:solidFill>
                <a:latin typeface="Calibri" panose="020F0502020204030204" pitchFamily="34" charset="0"/>
              </a:rPr>
              <a:t>th</a:t>
            </a:r>
            <a:endParaRPr lang="en-US">
              <a:solidFill>
                <a:srgbClr val="201F1E"/>
              </a:solidFill>
              <a:latin typeface="Calibri" panose="020F0502020204030204" pitchFamily="34" charset="0"/>
            </a:endParaRPr>
          </a:p>
          <a:p>
            <a:pPr marL="342900" indent="-342900">
              <a:buFont typeface="Arial" panose="020B0604020202020204" pitchFamily="34" charset="0"/>
              <a:buChar char="•"/>
            </a:pPr>
            <a:r>
              <a:rPr lang="en-US">
                <a:solidFill>
                  <a:srgbClr val="201F1E"/>
                </a:solidFill>
                <a:latin typeface="Calibri" panose="020F0502020204030204" pitchFamily="34" charset="0"/>
              </a:rPr>
              <a:t>Draft (1) hygiene protocols by June (date TBD)</a:t>
            </a:r>
          </a:p>
          <a:p>
            <a:pPr algn="ctr"/>
            <a:endParaRPr lang="en-US" spc="100">
              <a:latin typeface="Granjon LT Std" panose="02050502070506020403" pitchFamily="18" charset="0"/>
            </a:endParaRPr>
          </a:p>
        </p:txBody>
      </p:sp>
      <p:sp>
        <p:nvSpPr>
          <p:cNvPr id="7" name="Text Box 57">
            <a:extLst>
              <a:ext uri="{FF2B5EF4-FFF2-40B4-BE49-F238E27FC236}">
                <a16:creationId xmlns:a16="http://schemas.microsoft.com/office/drawing/2014/main" id="{F4A008B2-698C-413D-8FD8-C170DA204922}"/>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EBE17237-63A5-4E8C-9E4A-F791980BF34B}"/>
              </a:ext>
            </a:extLst>
          </p:cNvPr>
          <p:cNvSpPr>
            <a:spLocks noGrp="1"/>
          </p:cNvSpPr>
          <p:nvPr>
            <p:ph type="sldNum" sz="quarter" idx="12"/>
          </p:nvPr>
        </p:nvSpPr>
        <p:spPr/>
        <p:txBody>
          <a:bodyPr/>
          <a:lstStyle/>
          <a:p>
            <a:fld id="{6D22F896-40B5-4ADD-8801-0D06FADFA095}" type="slidenum">
              <a:rPr lang="en-US" smtClean="0"/>
              <a:t>2</a:t>
            </a:fld>
            <a:endParaRPr lang="en-US"/>
          </a:p>
        </p:txBody>
      </p:sp>
    </p:spTree>
    <p:extLst>
      <p:ext uri="{BB962C8B-B14F-4D97-AF65-F5344CB8AC3E}">
        <p14:creationId xmlns:p14="http://schemas.microsoft.com/office/powerpoint/2010/main" val="17270418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#1 </a:t>
            </a:r>
          </a:p>
        </p:txBody>
      </p:sp>
      <p:graphicFrame>
        <p:nvGraphicFramePr>
          <p:cNvPr id="3" name="Table 2">
            <a:extLst>
              <a:ext uri="{FF2B5EF4-FFF2-40B4-BE49-F238E27FC236}">
                <a16:creationId xmlns:a16="http://schemas.microsoft.com/office/drawing/2014/main" id="{0581AB34-2E77-4E45-91DC-F76CD971C064}"/>
              </a:ext>
            </a:extLst>
          </p:cNvPr>
          <p:cNvGraphicFramePr>
            <a:graphicFrameLocks noGrp="1"/>
          </p:cNvGraphicFramePr>
          <p:nvPr/>
        </p:nvGraphicFramePr>
        <p:xfrm>
          <a:off x="13340937" y="1616363"/>
          <a:ext cx="8153399" cy="4230254"/>
        </p:xfrm>
        <a:graphic>
          <a:graphicData uri="http://schemas.openxmlformats.org/drawingml/2006/table">
            <a:tbl>
              <a:tblPr>
                <a:tableStyleId>{5C22544A-7EE6-4342-B048-85BDC9FD1C3A}</a:tableStyleId>
              </a:tblPr>
              <a:tblGrid>
                <a:gridCol w="8153399">
                  <a:extLst>
                    <a:ext uri="{9D8B030D-6E8A-4147-A177-3AD203B41FA5}">
                      <a16:colId xmlns:a16="http://schemas.microsoft.com/office/drawing/2014/main" val="2482133973"/>
                    </a:ext>
                  </a:extLst>
                </a:gridCol>
              </a:tblGrid>
              <a:tr h="423026">
                <a:tc>
                  <a:txBody>
                    <a:bodyPr/>
                    <a:lstStyle/>
                    <a:p>
                      <a:pPr algn="l" fontAlgn="b"/>
                      <a:r>
                        <a:rPr lang="en-US" sz="1600" u="none" strike="noStrike">
                          <a:effectLst/>
                        </a:rPr>
                        <a:t>Identify capital projects that can expand and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3836159533"/>
                  </a:ext>
                </a:extLst>
              </a:tr>
              <a:tr h="846050">
                <a:tc>
                  <a:txBody>
                    <a:bodyPr/>
                    <a:lstStyle/>
                    <a:p>
                      <a:pPr algn="l" fontAlgn="b"/>
                      <a:r>
                        <a:rPr lang="en-US" sz="1600" u="none" strike="noStrike">
                          <a:effectLst/>
                        </a:rPr>
                        <a:t>Explore whether portable classrooms, roofed or tented outdoor classrooms, room conversions, or other projects enable school enrollment to be supported on site.</a:t>
                      </a:r>
                      <a:endParaRPr lang="en-US" sz="1600" b="0" i="0"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633464776"/>
                  </a:ext>
                </a:extLst>
              </a:tr>
              <a:tr h="1269078">
                <a:tc>
                  <a:txBody>
                    <a:bodyPr/>
                    <a:lstStyle/>
                    <a:p>
                      <a:pPr algn="l" fontAlgn="b"/>
                      <a:r>
                        <a:rPr lang="en-US" sz="1600" u="none" strike="noStrike">
                          <a:effectLst/>
                        </a:rPr>
                        <a:t>Identify small cap projects, like expanding hand washing stations, bathroom renovations, nurses suite modifications to separate students, and front office changes to enable contact with parents. </a:t>
                      </a:r>
                      <a:endParaRPr lang="en-US" sz="1600" b="0" i="0"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9922979"/>
                  </a:ext>
                </a:extLst>
              </a:tr>
              <a:tr h="846050">
                <a:tc>
                  <a:txBody>
                    <a:bodyPr/>
                    <a:lstStyle/>
                    <a:p>
                      <a:pPr algn="l" fontAlgn="b"/>
                      <a:r>
                        <a:rPr lang="en-US" sz="1600" u="none" strike="noStrike">
                          <a:effectLst/>
                        </a:rPr>
                        <a:t>Make site improvements, like landscaping and outdoor structures to support outdoor classrooms and areas for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73478619"/>
                  </a:ext>
                </a:extLst>
              </a:tr>
              <a:tr h="846050">
                <a:tc>
                  <a:txBody>
                    <a:bodyPr/>
                    <a:lstStyle/>
                    <a:p>
                      <a:pPr algn="l" fontAlgn="b"/>
                      <a:r>
                        <a:rPr lang="en-US" sz="1600" u="none" strike="noStrike">
                          <a:effectLst/>
                        </a:rPr>
                        <a:t>Prepare site markings outside with 6 foot markings on sidewalks, and play areas, mark with cones, ropes, to control large numbers of students.</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420282864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041E4E12-1738-4D89-B573-4210FCCA3712}"/>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7" name="Diagram 6">
            <a:extLst>
              <a:ext uri="{FF2B5EF4-FFF2-40B4-BE49-F238E27FC236}">
                <a16:creationId xmlns:a16="http://schemas.microsoft.com/office/drawing/2014/main" id="{30737FD9-434C-4102-B8D6-8BFB4DD28824}"/>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 Box 57">
            <a:extLst>
              <a:ext uri="{FF2B5EF4-FFF2-40B4-BE49-F238E27FC236}">
                <a16:creationId xmlns:a16="http://schemas.microsoft.com/office/drawing/2014/main" id="{F43C1E5B-FFE1-4889-AEEE-E5FD55F0FB07}"/>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FCB5B80-C468-4225-B4BB-FFBA5148F595}"/>
              </a:ext>
            </a:extLst>
          </p:cNvPr>
          <p:cNvSpPr>
            <a:spLocks noGrp="1"/>
          </p:cNvSpPr>
          <p:nvPr>
            <p:ph type="sldNum" sz="quarter" idx="12"/>
          </p:nvPr>
        </p:nvSpPr>
        <p:spPr/>
        <p:txBody>
          <a:bodyPr/>
          <a:lstStyle/>
          <a:p>
            <a:fld id="{9B1A8B49-02CA-4884-9AB6-9E6F8B5D93F3}" type="slidenum">
              <a:rPr lang="en-US" smtClean="0"/>
              <a:t>29</a:t>
            </a:fld>
            <a:endParaRPr lang="en-US"/>
          </a:p>
        </p:txBody>
      </p:sp>
    </p:spTree>
    <p:extLst>
      <p:ext uri="{BB962C8B-B14F-4D97-AF65-F5344CB8AC3E}">
        <p14:creationId xmlns:p14="http://schemas.microsoft.com/office/powerpoint/2010/main" val="37724694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#2 </a:t>
            </a:r>
          </a:p>
        </p:txBody>
      </p:sp>
      <p:pic>
        <p:nvPicPr>
          <p:cNvPr id="6" name="Picture 5" descr="A close up of a logo&#10;&#10;Description automatically generated">
            <a:extLst>
              <a:ext uri="{FF2B5EF4-FFF2-40B4-BE49-F238E27FC236}">
                <a16:creationId xmlns:a16="http://schemas.microsoft.com/office/drawing/2014/main" id="{EA568195-723B-442C-9D01-9CCECF08317A}"/>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7" name="Table 6">
            <a:extLst>
              <a:ext uri="{FF2B5EF4-FFF2-40B4-BE49-F238E27FC236}">
                <a16:creationId xmlns:a16="http://schemas.microsoft.com/office/drawing/2014/main" id="{BD856919-0E96-4F8F-9982-28A1E6EC6CED}"/>
              </a:ext>
            </a:extLst>
          </p:cNvPr>
          <p:cNvGraphicFramePr>
            <a:graphicFrameLocks noGrp="1"/>
          </p:cNvGraphicFramePr>
          <p:nvPr/>
        </p:nvGraphicFramePr>
        <p:xfrm>
          <a:off x="10869220" y="1318490"/>
          <a:ext cx="7970981" cy="4336657"/>
        </p:xfrm>
        <a:graphic>
          <a:graphicData uri="http://schemas.openxmlformats.org/drawingml/2006/table">
            <a:tbl>
              <a:tblPr>
                <a:tableStyleId>{5C22544A-7EE6-4342-B048-85BDC9FD1C3A}</a:tableStyleId>
              </a:tblPr>
              <a:tblGrid>
                <a:gridCol w="7970981">
                  <a:extLst>
                    <a:ext uri="{9D8B030D-6E8A-4147-A177-3AD203B41FA5}">
                      <a16:colId xmlns:a16="http://schemas.microsoft.com/office/drawing/2014/main" val="833673483"/>
                    </a:ext>
                  </a:extLst>
                </a:gridCol>
              </a:tblGrid>
              <a:tr h="469003">
                <a:tc>
                  <a:txBody>
                    <a:bodyPr/>
                    <a:lstStyle/>
                    <a:p>
                      <a:pPr algn="l" fontAlgn="b"/>
                      <a:r>
                        <a:rPr lang="en-US" sz="1600" u="none" strike="noStrike">
                          <a:effectLst/>
                        </a:rPr>
                        <a:t>Identify schedule changes to school schedule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2209302926"/>
                  </a:ext>
                </a:extLst>
              </a:tr>
              <a:tr h="938004">
                <a:tc>
                  <a:txBody>
                    <a:bodyPr/>
                    <a:lstStyle/>
                    <a:p>
                      <a:pPr algn="l" fontAlgn="b"/>
                      <a:r>
                        <a:rPr lang="en-US" sz="1600" u="none" strike="noStrike">
                          <a:effectLst/>
                        </a:rPr>
                        <a:t>Explore pros and cons of half day schedules  hybrid of in school and on-line learning, reassignment to low utilized schools.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346357439"/>
                  </a:ext>
                </a:extLst>
              </a:tr>
              <a:tr h="938004">
                <a:tc>
                  <a:txBody>
                    <a:bodyPr/>
                    <a:lstStyle/>
                    <a:p>
                      <a:pPr algn="l" fontAlgn="b"/>
                      <a:r>
                        <a:rPr lang="en-US" sz="1600" u="none" strike="noStrike">
                          <a:effectLst/>
                        </a:rPr>
                        <a:t>Explore pros and cons of split enrollment days some students at school MWF and other students in school Tu/Thr; and alternate 3 and 2 day weeks.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995583690"/>
                  </a:ext>
                </a:extLst>
              </a:tr>
              <a:tr h="1053642">
                <a:tc>
                  <a:txBody>
                    <a:bodyPr/>
                    <a:lstStyle/>
                    <a:p>
                      <a:pPr algn="l" fontAlgn="b"/>
                      <a:r>
                        <a:rPr lang="en-US" sz="1600" u="none" strike="noStrike">
                          <a:effectLst/>
                        </a:rPr>
                        <a:t>Explore pros and cons of 4 day school week with one day online learning--increasing school capacity by 20%</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792287686"/>
                  </a:ext>
                </a:extLst>
              </a:tr>
              <a:tr h="938004">
                <a:tc>
                  <a:txBody>
                    <a:bodyPr/>
                    <a:lstStyle/>
                    <a:p>
                      <a:pPr algn="l" fontAlgn="b"/>
                      <a:r>
                        <a:rPr lang="en-US" sz="1600" u="none" strike="noStrike">
                          <a:effectLst/>
                        </a:rPr>
                        <a:t>Estimate the staffing required to operate at recommended levels of social distancing for each scenario at HS, MS, and ES levels.</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689721980"/>
                  </a:ext>
                </a:extLst>
              </a:tr>
            </a:tbl>
          </a:graphicData>
        </a:graphic>
      </p:graphicFrame>
      <p:graphicFrame>
        <p:nvGraphicFramePr>
          <p:cNvPr id="8" name="Diagram 7">
            <a:extLst>
              <a:ext uri="{FF2B5EF4-FFF2-40B4-BE49-F238E27FC236}">
                <a16:creationId xmlns:a16="http://schemas.microsoft.com/office/drawing/2014/main" id="{4FCE2B07-E500-4B10-8058-B40D3E91392E}"/>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 Box 57">
            <a:extLst>
              <a:ext uri="{FF2B5EF4-FFF2-40B4-BE49-F238E27FC236}">
                <a16:creationId xmlns:a16="http://schemas.microsoft.com/office/drawing/2014/main" id="{4E668F46-7AF7-4763-9CB8-05A55AEEF059}"/>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86788D01-6033-455A-8CE5-D67AF83B9ABA}"/>
              </a:ext>
            </a:extLst>
          </p:cNvPr>
          <p:cNvSpPr>
            <a:spLocks noGrp="1"/>
          </p:cNvSpPr>
          <p:nvPr>
            <p:ph type="sldNum" sz="quarter" idx="12"/>
          </p:nvPr>
        </p:nvSpPr>
        <p:spPr/>
        <p:txBody>
          <a:bodyPr/>
          <a:lstStyle/>
          <a:p>
            <a:fld id="{9B1A8B49-02CA-4884-9AB6-9E6F8B5D93F3}" type="slidenum">
              <a:rPr lang="en-US" smtClean="0"/>
              <a:t>30</a:t>
            </a:fld>
            <a:endParaRPr lang="en-US"/>
          </a:p>
        </p:txBody>
      </p:sp>
    </p:spTree>
    <p:extLst>
      <p:ext uri="{BB962C8B-B14F-4D97-AF65-F5344CB8AC3E}">
        <p14:creationId xmlns:p14="http://schemas.microsoft.com/office/powerpoint/2010/main" val="23358073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#3 </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BA20DDB9-0E0B-4B63-8908-CEC2C082FD47}"/>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Box 57">
            <a:extLst>
              <a:ext uri="{FF2B5EF4-FFF2-40B4-BE49-F238E27FC236}">
                <a16:creationId xmlns:a16="http://schemas.microsoft.com/office/drawing/2014/main" id="{EC477943-157F-4F5C-85E4-85396269B8D4}"/>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8756BA50-B338-48F5-AB03-B740A4BC8282}"/>
              </a:ext>
            </a:extLst>
          </p:cNvPr>
          <p:cNvSpPr>
            <a:spLocks noGrp="1"/>
          </p:cNvSpPr>
          <p:nvPr>
            <p:ph type="sldNum" sz="quarter" idx="12"/>
          </p:nvPr>
        </p:nvSpPr>
        <p:spPr/>
        <p:txBody>
          <a:bodyPr/>
          <a:lstStyle/>
          <a:p>
            <a:fld id="{9B1A8B49-02CA-4884-9AB6-9E6F8B5D93F3}" type="slidenum">
              <a:rPr lang="en-US" smtClean="0"/>
              <a:t>31</a:t>
            </a:fld>
            <a:endParaRPr lang="en-US"/>
          </a:p>
        </p:txBody>
      </p:sp>
    </p:spTree>
    <p:extLst>
      <p:ext uri="{BB962C8B-B14F-4D97-AF65-F5344CB8AC3E}">
        <p14:creationId xmlns:p14="http://schemas.microsoft.com/office/powerpoint/2010/main" val="34193729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solidFill>
                  <a:srgbClr val="FF9900"/>
                </a:solidFill>
              </a:rPr>
              <a:t>Operational constraints</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BA20DDB9-0E0B-4B63-8908-CEC2C082FD47}"/>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9CCC8EF4-8CA4-4BA7-9268-0171072179E1}"/>
              </a:ext>
            </a:extLst>
          </p:cNvPr>
          <p:cNvSpPr txBox="1"/>
          <p:nvPr/>
        </p:nvSpPr>
        <p:spPr>
          <a:xfrm>
            <a:off x="685800" y="694743"/>
            <a:ext cx="6734013" cy="430887"/>
          </a:xfrm>
          <a:prstGeom prst="rect">
            <a:avLst/>
          </a:prstGeom>
          <a:noFill/>
        </p:spPr>
        <p:txBody>
          <a:bodyPr wrap="square" rtlCol="0" anchor="t">
            <a:spAutoFit/>
          </a:bodyPr>
          <a:lstStyle/>
          <a:p>
            <a:r>
              <a:rPr lang="en-US" sz="1100" i="1">
                <a:solidFill>
                  <a:srgbClr val="000000"/>
                </a:solidFill>
                <a:latin typeface="Calibri" panose="020F0502020204030204" pitchFamily="34" charset="0"/>
              </a:rPr>
              <a:t>Adapted from considerations sent by Guy W. </a:t>
            </a:r>
            <a:r>
              <a:rPr lang="en-US" sz="1100" i="1" err="1">
                <a:solidFill>
                  <a:srgbClr val="000000"/>
                </a:solidFill>
                <a:latin typeface="Calibri" panose="020F0502020204030204" pitchFamily="34" charset="0"/>
              </a:rPr>
              <a:t>Bliesner</a:t>
            </a:r>
            <a:r>
              <a:rPr lang="en-US" sz="1100" i="1">
                <a:solidFill>
                  <a:srgbClr val="000000"/>
                </a:solidFill>
                <a:latin typeface="Calibri" panose="020F0502020204030204" pitchFamily="34" charset="0"/>
              </a:rPr>
              <a:t>, School Safety and Security Analyst, Idaho Office of School Safety &amp; Security</a:t>
            </a:r>
            <a:endParaRPr lang="en-US"/>
          </a:p>
        </p:txBody>
      </p:sp>
      <p:sp>
        <p:nvSpPr>
          <p:cNvPr id="9" name="Text Box 57">
            <a:extLst>
              <a:ext uri="{FF2B5EF4-FFF2-40B4-BE49-F238E27FC236}">
                <a16:creationId xmlns:a16="http://schemas.microsoft.com/office/drawing/2014/main" id="{13D142E2-2AA7-4549-ACDE-78DC77B41DA8}"/>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2118E401-DB14-4E13-9345-163B3F1F9003}"/>
              </a:ext>
            </a:extLst>
          </p:cNvPr>
          <p:cNvSpPr>
            <a:spLocks noGrp="1"/>
          </p:cNvSpPr>
          <p:nvPr>
            <p:ph type="sldNum" sz="quarter" idx="12"/>
          </p:nvPr>
        </p:nvSpPr>
        <p:spPr/>
        <p:txBody>
          <a:bodyPr/>
          <a:lstStyle/>
          <a:p>
            <a:fld id="{9B1A8B49-02CA-4884-9AB6-9E6F8B5D93F3}" type="slidenum">
              <a:rPr lang="en-US" smtClean="0"/>
              <a:t>32</a:t>
            </a:fld>
            <a:endParaRPr lang="en-US"/>
          </a:p>
        </p:txBody>
      </p:sp>
    </p:spTree>
    <p:extLst>
      <p:ext uri="{BB962C8B-B14F-4D97-AF65-F5344CB8AC3E}">
        <p14:creationId xmlns:p14="http://schemas.microsoft.com/office/powerpoint/2010/main" val="23253153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a:solidFill>
                  <a:schemeClr val="tx1"/>
                </a:solidFill>
              </a:rPr>
              <a:t>Covid-19 Budgeting tool | six Categories</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12" name="Diagram 11">
            <a:extLst>
              <a:ext uri="{FF2B5EF4-FFF2-40B4-BE49-F238E27FC236}">
                <a16:creationId xmlns:a16="http://schemas.microsoft.com/office/drawing/2014/main" id="{5F1977DA-C916-4861-A7B6-A9A42F7D5E4C}"/>
              </a:ext>
            </a:extLst>
          </p:cNvPr>
          <p:cNvGraphicFramePr/>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descr="Group of people">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065759" y="4586909"/>
            <a:ext cx="763591" cy="763591"/>
          </a:xfrm>
          <a:prstGeom prst="rect">
            <a:avLst/>
          </a:prstGeom>
        </p:spPr>
      </p:pic>
      <p:sp>
        <p:nvSpPr>
          <p:cNvPr id="13" name="Text Box 57">
            <a:extLst>
              <a:ext uri="{FF2B5EF4-FFF2-40B4-BE49-F238E27FC236}">
                <a16:creationId xmlns:a16="http://schemas.microsoft.com/office/drawing/2014/main" id="{998C41D8-05E3-4E56-933C-3508E8840DD0}"/>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823E05F-9120-44D9-86CD-A2A6BD3DCA00}"/>
              </a:ext>
            </a:extLst>
          </p:cNvPr>
          <p:cNvSpPr>
            <a:spLocks noGrp="1"/>
          </p:cNvSpPr>
          <p:nvPr>
            <p:ph type="sldNum" sz="quarter" idx="12"/>
          </p:nvPr>
        </p:nvSpPr>
        <p:spPr/>
        <p:txBody>
          <a:bodyPr/>
          <a:lstStyle/>
          <a:p>
            <a:fld id="{9B1A8B49-02CA-4884-9AB6-9E6F8B5D93F3}" type="slidenum">
              <a:rPr lang="en-US" smtClean="0"/>
              <a:t>33</a:t>
            </a:fld>
            <a:endParaRPr lang="en-US"/>
          </a:p>
        </p:txBody>
      </p:sp>
      <p:sp>
        <p:nvSpPr>
          <p:cNvPr id="6" name="Rectangle 5">
            <a:extLst>
              <a:ext uri="{FF2B5EF4-FFF2-40B4-BE49-F238E27FC236}">
                <a16:creationId xmlns:a16="http://schemas.microsoft.com/office/drawing/2014/main" id="{436C2BF2-0079-458E-9119-B0E105D835D6}"/>
              </a:ext>
            </a:extLst>
          </p:cNvPr>
          <p:cNvSpPr/>
          <p:nvPr/>
        </p:nvSpPr>
        <p:spPr>
          <a:xfrm>
            <a:off x="685641" y="5471798"/>
            <a:ext cx="5627695" cy="523220"/>
          </a:xfrm>
          <a:prstGeom prst="rect">
            <a:avLst/>
          </a:prstGeom>
          <a:noFill/>
        </p:spPr>
        <p:txBody>
          <a:bodyPr wrap="square" lIns="91440" tIns="45720" rIns="91440" bIns="45720">
            <a:spAutoFit/>
          </a:bodyPr>
          <a:lstStyle/>
          <a:p>
            <a:pPr algn="ctr"/>
            <a:r>
              <a:rPr lang="en-US" sz="2800">
                <a:ln w="0"/>
                <a:solidFill>
                  <a:schemeClr val="accent1"/>
                </a:solidFill>
                <a:effectLst>
                  <a:outerShdw blurRad="38100" dist="25400" dir="5400000" algn="ctr" rotWithShape="0">
                    <a:srgbClr val="6E747A">
                      <a:alpha val="43000"/>
                    </a:srgbClr>
                  </a:outerShdw>
                </a:effectLst>
              </a:rPr>
              <a:t>Dynamic spreadsheet to be provided</a:t>
            </a:r>
            <a:endParaRPr lang="en-US" sz="28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546156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1C92ADA-8E1C-4652-A69D-64C732A0189F}"/>
              </a:ext>
            </a:extLst>
          </p:cNvPr>
          <p:cNvSpPr>
            <a:spLocks noGrp="1"/>
          </p:cNvSpPr>
          <p:nvPr>
            <p:ph type="body" sz="quarter" idx="15"/>
          </p:nvPr>
        </p:nvSpPr>
        <p:spPr>
          <a:xfrm>
            <a:off x="647054" y="334016"/>
            <a:ext cx="8153400" cy="533400"/>
          </a:xfrm>
        </p:spPr>
        <p:txBody>
          <a:bodyPr vert="horz" lIns="91440" tIns="45720" rIns="91440" bIns="45720" rtlCol="0" anchor="t">
            <a:noAutofit/>
          </a:bodyPr>
          <a:lstStyle/>
          <a:p>
            <a:r>
              <a:rPr lang="en-US" sz="1400">
                <a:latin typeface="Agenda"/>
              </a:rPr>
              <a:t>Federal Update: Heroes Act – Proposed $3 Trillion</a:t>
            </a:r>
            <a:endParaRPr lang="en-US"/>
          </a:p>
        </p:txBody>
      </p:sp>
      <p:sp>
        <p:nvSpPr>
          <p:cNvPr id="3" name="Slide Number Placeholder 2">
            <a:extLst>
              <a:ext uri="{FF2B5EF4-FFF2-40B4-BE49-F238E27FC236}">
                <a16:creationId xmlns:a16="http://schemas.microsoft.com/office/drawing/2014/main" id="{966266E3-C0D4-40C3-991D-7823F5798E05}"/>
              </a:ext>
            </a:extLst>
          </p:cNvPr>
          <p:cNvSpPr>
            <a:spLocks noGrp="1"/>
          </p:cNvSpPr>
          <p:nvPr>
            <p:ph type="sldNum" sz="quarter" idx="12"/>
          </p:nvPr>
        </p:nvSpPr>
        <p:spPr/>
        <p:txBody>
          <a:bodyPr/>
          <a:lstStyle/>
          <a:p>
            <a:fld id="{9B1A8B49-02CA-4884-9AB6-9E6F8B5D93F3}" type="slidenum">
              <a:rPr lang="en-US" smtClean="0"/>
              <a:t>3</a:t>
            </a:fld>
            <a:endParaRPr lang="en-US"/>
          </a:p>
        </p:txBody>
      </p:sp>
      <p:sp>
        <p:nvSpPr>
          <p:cNvPr id="5" name="TextBox 4">
            <a:extLst>
              <a:ext uri="{FF2B5EF4-FFF2-40B4-BE49-F238E27FC236}">
                <a16:creationId xmlns:a16="http://schemas.microsoft.com/office/drawing/2014/main" id="{4BFE79AB-629B-4CAE-9302-309BEF3F54BF}"/>
              </a:ext>
            </a:extLst>
          </p:cNvPr>
          <p:cNvSpPr txBox="1"/>
          <p:nvPr/>
        </p:nvSpPr>
        <p:spPr>
          <a:xfrm>
            <a:off x="410705" y="798164"/>
            <a:ext cx="7764650" cy="60016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t>Department of Education </a:t>
            </a:r>
            <a:r>
              <a:rPr lang="en-US"/>
              <a:t>– $100.15 billion to support the educational needs of States, school districts, and institutions of higher education in response to coronavirus, including:  ▪ $90 billion for a State Fiscal Stabilization Fund for grants to States to support statewide and local funding for </a:t>
            </a:r>
            <a:r>
              <a:rPr lang="en-US" b="1"/>
              <a:t>elementary and secondary </a:t>
            </a:r>
            <a:r>
              <a:rPr lang="en-US"/>
              <a:t>schools and public postsecondary institutions. </a:t>
            </a:r>
          </a:p>
          <a:p>
            <a:endParaRPr lang="en-US"/>
          </a:p>
          <a:p>
            <a:r>
              <a:rPr lang="en-US" b="1"/>
              <a:t>This flexible funding can support: </a:t>
            </a:r>
            <a:endParaRPr lang="en-US" b="1">
              <a:cs typeface="Calibri"/>
            </a:endParaRPr>
          </a:p>
          <a:p>
            <a:pPr marL="285750" indent="-285750">
              <a:buFont typeface="Arial"/>
              <a:buChar char="•"/>
            </a:pPr>
            <a:r>
              <a:rPr lang="en-US" sz="1600"/>
              <a:t>costs associated with making up instructional time, including teacher, school leader, and classified school employee personnel costs; </a:t>
            </a:r>
            <a:endParaRPr lang="en-US" sz="1600">
              <a:cs typeface="Calibri"/>
            </a:endParaRPr>
          </a:p>
          <a:p>
            <a:pPr marL="285750" indent="-285750">
              <a:buFont typeface="Arial"/>
              <a:buChar char="•"/>
            </a:pPr>
            <a:r>
              <a:rPr lang="en-US" sz="1600"/>
              <a:t>providing school-based supports for impacted students, families, and staff, including counseling, mental health services, family engagement efforts, and the coordination of physical health services; </a:t>
            </a:r>
            <a:endParaRPr lang="en-US" sz="1600">
              <a:cs typeface="Calibri"/>
            </a:endParaRPr>
          </a:p>
          <a:p>
            <a:pPr marL="285750" indent="-285750">
              <a:buFont typeface="Arial"/>
              <a:buChar char="•"/>
            </a:pPr>
            <a:r>
              <a:rPr lang="en-US" sz="1600"/>
              <a:t>costs associated with sanitation and cleaning for schools and school transportation; </a:t>
            </a:r>
            <a:endParaRPr lang="en-US" sz="1600">
              <a:cs typeface="Calibri"/>
            </a:endParaRPr>
          </a:p>
          <a:p>
            <a:pPr marL="285750" indent="-285750">
              <a:buFont typeface="Arial"/>
              <a:buChar char="•"/>
            </a:pPr>
            <a:r>
              <a:rPr lang="en-US" sz="1600"/>
              <a:t>professional development for school-based staff on trauma-informed care to restore the learning environment; </a:t>
            </a:r>
            <a:endParaRPr lang="en-US" sz="1600">
              <a:cs typeface="Calibri"/>
            </a:endParaRPr>
          </a:p>
          <a:p>
            <a:pPr marL="285750" indent="-285750">
              <a:buFont typeface="Arial"/>
              <a:buChar char="•"/>
            </a:pPr>
            <a:r>
              <a:rPr lang="en-US" sz="1600"/>
              <a:t>purchasing educational technology, including assistive technology, that aids in regular and substantive interactions between students and their classroom instructor; </a:t>
            </a:r>
            <a:endParaRPr lang="en-US" sz="1600">
              <a:cs typeface="Calibri"/>
            </a:endParaRPr>
          </a:p>
          <a:p>
            <a:pPr marL="285750" indent="-285750">
              <a:buFont typeface="Arial"/>
              <a:buChar char="•"/>
            </a:pPr>
            <a:r>
              <a:rPr lang="en-US" sz="1600"/>
              <a:t>coordination efforts between State educational agencies and public health departments for emergency planning, response, and recovery; </a:t>
            </a:r>
            <a:endParaRPr lang="en-US" sz="1600">
              <a:cs typeface="Calibri"/>
            </a:endParaRPr>
          </a:p>
          <a:p>
            <a:pPr marL="285750" indent="-285750">
              <a:buFont typeface="Arial"/>
              <a:buChar char="•"/>
            </a:pPr>
            <a:r>
              <a:rPr lang="en-US" sz="1600"/>
              <a:t>authorized activities under education statutes including ESEA, IDEA, McKinney-Vento Homeless Assistance Act, the Adult Education and Family Literacy Act, and the Perkins Act; </a:t>
            </a:r>
            <a:endParaRPr lang="en-US" sz="1600">
              <a:cs typeface="Calibri"/>
            </a:endParaRPr>
          </a:p>
          <a:p>
            <a:endParaRPr lang="en-US"/>
          </a:p>
        </p:txBody>
      </p:sp>
      <p:pic>
        <p:nvPicPr>
          <p:cNvPr id="6" name="Picture 5" descr="A close up of a logo&#10;&#10;Description automatically generated">
            <a:extLst>
              <a:ext uri="{FF2B5EF4-FFF2-40B4-BE49-F238E27FC236}">
                <a16:creationId xmlns:a16="http://schemas.microsoft.com/office/drawing/2014/main" id="{53D441AF-54FB-4691-B0F9-6F001226AB75}"/>
              </a:ext>
            </a:extLst>
          </p:cNvPr>
          <p:cNvPicPr>
            <a:picLocks noChangeAspect="1"/>
          </p:cNvPicPr>
          <p:nvPr/>
        </p:nvPicPr>
        <p:blipFill>
          <a:blip r:embed="rId2"/>
          <a:stretch>
            <a:fillRect/>
          </a:stretch>
        </p:blipFill>
        <p:spPr>
          <a:xfrm>
            <a:off x="3745567" y="5584624"/>
            <a:ext cx="1816079" cy="1937151"/>
          </a:xfrm>
          <a:prstGeom prst="rect">
            <a:avLst/>
          </a:prstGeom>
        </p:spPr>
      </p:pic>
    </p:spTree>
    <p:extLst>
      <p:ext uri="{BB962C8B-B14F-4D97-AF65-F5344CB8AC3E}">
        <p14:creationId xmlns:p14="http://schemas.microsoft.com/office/powerpoint/2010/main" val="274221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0AE6E7D-5582-4CD0-B881-D6590C755A15}"/>
              </a:ext>
            </a:extLst>
          </p:cNvPr>
          <p:cNvGrpSpPr/>
          <p:nvPr/>
        </p:nvGrpSpPr>
        <p:grpSpPr>
          <a:xfrm>
            <a:off x="913616" y="1779561"/>
            <a:ext cx="7031274" cy="2730541"/>
            <a:chOff x="913616" y="1779562"/>
            <a:chExt cx="7031274" cy="2552926"/>
          </a:xfrm>
        </p:grpSpPr>
        <p:sp>
          <p:nvSpPr>
            <p:cNvPr id="9" name="Straight Connector 8">
              <a:extLst>
                <a:ext uri="{FF2B5EF4-FFF2-40B4-BE49-F238E27FC236}">
                  <a16:creationId xmlns:a16="http://schemas.microsoft.com/office/drawing/2014/main" id="{27E9BA1D-4D95-4373-B40B-845B1F26BA84}"/>
                </a:ext>
              </a:extLst>
            </p:cNvPr>
            <p:cNvSpPr/>
            <p:nvPr/>
          </p:nvSpPr>
          <p:spPr>
            <a:xfrm>
              <a:off x="913616" y="1779562"/>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Freeform: Shape 9">
              <a:extLst>
                <a:ext uri="{FF2B5EF4-FFF2-40B4-BE49-F238E27FC236}">
                  <a16:creationId xmlns:a16="http://schemas.microsoft.com/office/drawing/2014/main" id="{67573D81-E73A-4267-8FCB-16275005860B}"/>
                </a:ext>
              </a:extLst>
            </p:cNvPr>
            <p:cNvSpPr/>
            <p:nvPr/>
          </p:nvSpPr>
          <p:spPr>
            <a:xfrm>
              <a:off x="913616" y="1779562"/>
              <a:ext cx="1902273" cy="2132476"/>
            </a:xfrm>
            <a:custGeom>
              <a:avLst/>
              <a:gdLst>
                <a:gd name="connsiteX0" fmla="*/ 0 w 1902273"/>
                <a:gd name="connsiteY0" fmla="*/ 0 h 2132476"/>
                <a:gd name="connsiteX1" fmla="*/ 1902273 w 1902273"/>
                <a:gd name="connsiteY1" fmla="*/ 0 h 2132476"/>
                <a:gd name="connsiteX2" fmla="*/ 1902273 w 1902273"/>
                <a:gd name="connsiteY2" fmla="*/ 2132476 h 2132476"/>
                <a:gd name="connsiteX3" fmla="*/ 0 w 1902273"/>
                <a:gd name="connsiteY3" fmla="*/ 2132476 h 2132476"/>
                <a:gd name="connsiteX4" fmla="*/ 0 w 1902273"/>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273" h="2132476">
                  <a:moveTo>
                    <a:pt x="0" y="0"/>
                  </a:moveTo>
                  <a:lnTo>
                    <a:pt x="1902273" y="0"/>
                  </a:lnTo>
                  <a:lnTo>
                    <a:pt x="1902273"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Public Health</a:t>
              </a:r>
            </a:p>
          </p:txBody>
        </p:sp>
        <p:sp>
          <p:nvSpPr>
            <p:cNvPr id="11" name="Freeform: Shape 10">
              <a:extLst>
                <a:ext uri="{FF2B5EF4-FFF2-40B4-BE49-F238E27FC236}">
                  <a16:creationId xmlns:a16="http://schemas.microsoft.com/office/drawing/2014/main" id="{3BAD0DFA-0D2B-4AE0-9562-114D72395A69}"/>
                </a:ext>
              </a:extLst>
            </p:cNvPr>
            <p:cNvSpPr/>
            <p:nvPr/>
          </p:nvSpPr>
          <p:spPr>
            <a:xfrm>
              <a:off x="2911396" y="2009623"/>
              <a:ext cx="4998174" cy="935066"/>
            </a:xfrm>
            <a:custGeom>
              <a:avLst/>
              <a:gdLst>
                <a:gd name="connsiteX0" fmla="*/ 0 w 4998174"/>
                <a:gd name="connsiteY0" fmla="*/ 0 h 1936721"/>
                <a:gd name="connsiteX1" fmla="*/ 4998174 w 4998174"/>
                <a:gd name="connsiteY1" fmla="*/ 0 h 1936721"/>
                <a:gd name="connsiteX2" fmla="*/ 4998174 w 4998174"/>
                <a:gd name="connsiteY2" fmla="*/ 1936721 h 1936721"/>
                <a:gd name="connsiteX3" fmla="*/ 0 w 4998174"/>
                <a:gd name="connsiteY3" fmla="*/ 1936721 h 1936721"/>
                <a:gd name="connsiteX4" fmla="*/ 0 w 4998174"/>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174" h="1936721">
                  <a:moveTo>
                    <a:pt x="0" y="0"/>
                  </a:moveTo>
                  <a:lnTo>
                    <a:pt x="4998174" y="0"/>
                  </a:lnTo>
                  <a:lnTo>
                    <a:pt x="4998174"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Staff and students need to be safe during a pandemic for which there is no vaccine and so the tools to reduce risk are high levels of personal and facilities hygiene and social distancing.</a:t>
              </a:r>
            </a:p>
          </p:txBody>
        </p:sp>
        <p:sp>
          <p:nvSpPr>
            <p:cNvPr id="13" name="Straight Connector 12">
              <a:extLst>
                <a:ext uri="{FF2B5EF4-FFF2-40B4-BE49-F238E27FC236}">
                  <a16:creationId xmlns:a16="http://schemas.microsoft.com/office/drawing/2014/main" id="{AA687F55-8FA7-4935-B6FD-1909F395C8DC}"/>
                </a:ext>
              </a:extLst>
            </p:cNvPr>
            <p:cNvSpPr/>
            <p:nvPr/>
          </p:nvSpPr>
          <p:spPr>
            <a:xfrm>
              <a:off x="941762" y="3126092"/>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Shape 13">
              <a:extLst>
                <a:ext uri="{FF2B5EF4-FFF2-40B4-BE49-F238E27FC236}">
                  <a16:creationId xmlns:a16="http://schemas.microsoft.com/office/drawing/2014/main" id="{DDA366E9-09D0-45A4-96D5-DD3A31E0F1F1}"/>
                </a:ext>
              </a:extLst>
            </p:cNvPr>
            <p:cNvSpPr/>
            <p:nvPr/>
          </p:nvSpPr>
          <p:spPr>
            <a:xfrm>
              <a:off x="1009986" y="3144848"/>
              <a:ext cx="1901410" cy="985323"/>
            </a:xfrm>
            <a:custGeom>
              <a:avLst/>
              <a:gdLst>
                <a:gd name="connsiteX0" fmla="*/ 0 w 1901410"/>
                <a:gd name="connsiteY0" fmla="*/ 0 h 2132476"/>
                <a:gd name="connsiteX1" fmla="*/ 1901410 w 1901410"/>
                <a:gd name="connsiteY1" fmla="*/ 0 h 2132476"/>
                <a:gd name="connsiteX2" fmla="*/ 1901410 w 1901410"/>
                <a:gd name="connsiteY2" fmla="*/ 2132476 h 2132476"/>
                <a:gd name="connsiteX3" fmla="*/ 0 w 1901410"/>
                <a:gd name="connsiteY3" fmla="*/ 2132476 h 2132476"/>
                <a:gd name="connsiteX4" fmla="*/ 0 w 1901410"/>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410" h="2132476">
                  <a:moveTo>
                    <a:pt x="0" y="0"/>
                  </a:moveTo>
                  <a:lnTo>
                    <a:pt x="1901410" y="0"/>
                  </a:lnTo>
                  <a:lnTo>
                    <a:pt x="1901410"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Public education</a:t>
              </a:r>
            </a:p>
          </p:txBody>
        </p:sp>
        <p:sp>
          <p:nvSpPr>
            <p:cNvPr id="15" name="Freeform: Shape 14">
              <a:extLst>
                <a:ext uri="{FF2B5EF4-FFF2-40B4-BE49-F238E27FC236}">
                  <a16:creationId xmlns:a16="http://schemas.microsoft.com/office/drawing/2014/main" id="{8CA84E18-9340-4EC8-B880-ACE45B7A4BC7}"/>
                </a:ext>
              </a:extLst>
            </p:cNvPr>
            <p:cNvSpPr/>
            <p:nvPr/>
          </p:nvSpPr>
          <p:spPr>
            <a:xfrm>
              <a:off x="2913201" y="3326252"/>
              <a:ext cx="5003543" cy="1006236"/>
            </a:xfrm>
            <a:custGeom>
              <a:avLst/>
              <a:gdLst>
                <a:gd name="connsiteX0" fmla="*/ 0 w 5003543"/>
                <a:gd name="connsiteY0" fmla="*/ 0 h 1936721"/>
                <a:gd name="connsiteX1" fmla="*/ 5003543 w 5003543"/>
                <a:gd name="connsiteY1" fmla="*/ 0 h 1936721"/>
                <a:gd name="connsiteX2" fmla="*/ 5003543 w 5003543"/>
                <a:gd name="connsiteY2" fmla="*/ 1936721 h 1936721"/>
                <a:gd name="connsiteX3" fmla="*/ 0 w 5003543"/>
                <a:gd name="connsiteY3" fmla="*/ 1936721 h 1936721"/>
                <a:gd name="connsiteX4" fmla="*/ 0 w 5003543"/>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543" h="1936721">
                  <a:moveTo>
                    <a:pt x="0" y="0"/>
                  </a:moveTo>
                  <a:lnTo>
                    <a:pt x="5003543" y="0"/>
                  </a:lnTo>
                  <a:lnTo>
                    <a:pt x="5003543"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Public school environments are not organized or funded to support </a:t>
              </a:r>
              <a:r>
                <a:rPr lang="en-US" sz="1500" spc="100">
                  <a:latin typeface="Granjon LT Std" panose="02050502070506020403" pitchFamily="18" charset="0"/>
                </a:rPr>
                <a:t>social distancing or high levels of personal and facilities hygiene, so extensive collaborative planning needs to be occurring now.</a:t>
              </a:r>
            </a:p>
          </p:txBody>
        </p:sp>
      </p:grpSp>
      <p:sp>
        <p:nvSpPr>
          <p:cNvPr id="4" name="Text Placeholder 9">
            <a:extLst>
              <a:ext uri="{FF2B5EF4-FFF2-40B4-BE49-F238E27FC236}">
                <a16:creationId xmlns:a16="http://schemas.microsoft.com/office/drawing/2014/main" id="{03D0B171-566D-4CFF-8E4C-B460A92C417A}"/>
              </a:ext>
            </a:extLst>
          </p:cNvPr>
          <p:cNvSpPr txBox="1">
            <a:spLocks/>
          </p:cNvSpPr>
          <p:nvPr/>
        </p:nvSpPr>
        <p:spPr>
          <a:xfrm>
            <a:off x="1092828" y="875163"/>
            <a:ext cx="7199296"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Summary of working Assumptions</a:t>
            </a:r>
            <a:endParaRPr lang="en-US"/>
          </a:p>
          <a:p>
            <a:endParaRPr lang="en-US" b="0"/>
          </a:p>
        </p:txBody>
      </p:sp>
      <p:sp>
        <p:nvSpPr>
          <p:cNvPr id="5" name="Isosceles Triangle 4">
            <a:extLst>
              <a:ext uri="{FF2B5EF4-FFF2-40B4-BE49-F238E27FC236}">
                <a16:creationId xmlns:a16="http://schemas.microsoft.com/office/drawing/2014/main" id="{A4B9FD26-9FD0-4D64-B2A2-6C05418CAA57}"/>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traight Connector 15">
            <a:extLst>
              <a:ext uri="{FF2B5EF4-FFF2-40B4-BE49-F238E27FC236}">
                <a16:creationId xmlns:a16="http://schemas.microsoft.com/office/drawing/2014/main" id="{27DC9E1F-6DC9-4C72-901B-5ABBEB896919}"/>
              </a:ext>
            </a:extLst>
          </p:cNvPr>
          <p:cNvSpPr/>
          <p:nvPr/>
        </p:nvSpPr>
        <p:spPr>
          <a:xfrm>
            <a:off x="851876" y="4533241"/>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Freeform: Shape 16">
            <a:extLst>
              <a:ext uri="{FF2B5EF4-FFF2-40B4-BE49-F238E27FC236}">
                <a16:creationId xmlns:a16="http://schemas.microsoft.com/office/drawing/2014/main" id="{EC8E1363-6717-4927-98C4-CD50FF02AB66}"/>
              </a:ext>
            </a:extLst>
          </p:cNvPr>
          <p:cNvSpPr/>
          <p:nvPr/>
        </p:nvSpPr>
        <p:spPr>
          <a:xfrm>
            <a:off x="1087985" y="4731769"/>
            <a:ext cx="1901410" cy="1053875"/>
          </a:xfrm>
          <a:custGeom>
            <a:avLst/>
            <a:gdLst>
              <a:gd name="connsiteX0" fmla="*/ 0 w 1901410"/>
              <a:gd name="connsiteY0" fmla="*/ 0 h 2132476"/>
              <a:gd name="connsiteX1" fmla="*/ 1901410 w 1901410"/>
              <a:gd name="connsiteY1" fmla="*/ 0 h 2132476"/>
              <a:gd name="connsiteX2" fmla="*/ 1901410 w 1901410"/>
              <a:gd name="connsiteY2" fmla="*/ 2132476 h 2132476"/>
              <a:gd name="connsiteX3" fmla="*/ 0 w 1901410"/>
              <a:gd name="connsiteY3" fmla="*/ 2132476 h 2132476"/>
              <a:gd name="connsiteX4" fmla="*/ 0 w 1901410"/>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410" h="2132476">
                <a:moveTo>
                  <a:pt x="0" y="0"/>
                </a:moveTo>
                <a:lnTo>
                  <a:pt x="1901410" y="0"/>
                </a:lnTo>
                <a:lnTo>
                  <a:pt x="1901410"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Economy</a:t>
            </a:r>
          </a:p>
        </p:txBody>
      </p:sp>
      <p:sp>
        <p:nvSpPr>
          <p:cNvPr id="19" name="Freeform: Shape 18">
            <a:extLst>
              <a:ext uri="{FF2B5EF4-FFF2-40B4-BE49-F238E27FC236}">
                <a16:creationId xmlns:a16="http://schemas.microsoft.com/office/drawing/2014/main" id="{401D547B-595C-4EB7-93AE-E64E137D9E54}"/>
              </a:ext>
            </a:extLst>
          </p:cNvPr>
          <p:cNvSpPr/>
          <p:nvPr/>
        </p:nvSpPr>
        <p:spPr>
          <a:xfrm>
            <a:off x="2941347" y="4704127"/>
            <a:ext cx="5003543" cy="1269326"/>
          </a:xfrm>
          <a:custGeom>
            <a:avLst/>
            <a:gdLst>
              <a:gd name="connsiteX0" fmla="*/ 0 w 5003543"/>
              <a:gd name="connsiteY0" fmla="*/ 0 h 1936721"/>
              <a:gd name="connsiteX1" fmla="*/ 5003543 w 5003543"/>
              <a:gd name="connsiteY1" fmla="*/ 0 h 1936721"/>
              <a:gd name="connsiteX2" fmla="*/ 5003543 w 5003543"/>
              <a:gd name="connsiteY2" fmla="*/ 1936721 h 1936721"/>
              <a:gd name="connsiteX3" fmla="*/ 0 w 5003543"/>
              <a:gd name="connsiteY3" fmla="*/ 1936721 h 1936721"/>
              <a:gd name="connsiteX4" fmla="*/ 0 w 5003543"/>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543" h="1936721">
                <a:moveTo>
                  <a:pt x="0" y="0"/>
                </a:moveTo>
                <a:lnTo>
                  <a:pt x="5003543" y="0"/>
                </a:lnTo>
                <a:lnTo>
                  <a:pt x="5003543"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Parents cannot be fully productive in the workforce without </a:t>
            </a:r>
            <a:r>
              <a:rPr lang="en-US" sz="1500" spc="100">
                <a:latin typeface="Granjon LT Std" panose="02050502070506020403" pitchFamily="18" charset="0"/>
              </a:rPr>
              <a:t>districts providing schooling and after-school care to the children in the community; and schools will not adequate funding without the state and local economies thriving. </a:t>
            </a:r>
          </a:p>
        </p:txBody>
      </p:sp>
      <p:sp>
        <p:nvSpPr>
          <p:cNvPr id="20" name="Text Box 57">
            <a:extLst>
              <a:ext uri="{FF2B5EF4-FFF2-40B4-BE49-F238E27FC236}">
                <a16:creationId xmlns:a16="http://schemas.microsoft.com/office/drawing/2014/main" id="{4376A437-C410-43F2-9B99-6F7733D1AE8E}"/>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B9B3B9E4-F3EC-4406-BEAB-DAEAB74316C9}"/>
              </a:ext>
            </a:extLst>
          </p:cNvPr>
          <p:cNvSpPr>
            <a:spLocks noGrp="1"/>
          </p:cNvSpPr>
          <p:nvPr>
            <p:ph type="sldNum" sz="quarter" idx="12"/>
          </p:nvPr>
        </p:nvSpPr>
        <p:spPr/>
        <p:txBody>
          <a:bodyPr/>
          <a:lstStyle/>
          <a:p>
            <a:fld id="{6D22F896-40B5-4ADD-8801-0D06FADFA095}" type="slidenum">
              <a:rPr lang="en-US" smtClean="0"/>
              <a:t>4</a:t>
            </a:fld>
            <a:endParaRPr lang="en-US"/>
          </a:p>
        </p:txBody>
      </p:sp>
    </p:spTree>
    <p:extLst>
      <p:ext uri="{BB962C8B-B14F-4D97-AF65-F5344CB8AC3E}">
        <p14:creationId xmlns:p14="http://schemas.microsoft.com/office/powerpoint/2010/main" val="1264190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596795" y="2367171"/>
            <a:ext cx="7947640" cy="2123658"/>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updated </a:t>
            </a:r>
            <a:r>
              <a:rPr lang="en-US" sz="6600" cap="all" spc="300" err="1">
                <a:solidFill>
                  <a:schemeClr val="bg1"/>
                </a:solidFill>
                <a:latin typeface="Agenda" panose="02000603040000020004" pitchFamily="2" charset="0"/>
              </a:rPr>
              <a:t>covid</a:t>
            </a:r>
            <a:r>
              <a:rPr lang="en-US" sz="6600" cap="all" spc="300">
                <a:solidFill>
                  <a:schemeClr val="bg1"/>
                </a:solidFill>
                <a:latin typeface="Agenda" panose="02000603040000020004" pitchFamily="2" charset="0"/>
              </a:rPr>
              <a:t>-capacity exercise</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37243AE0-C1F1-47B8-9680-21BAA5707A01}"/>
              </a:ext>
            </a:extLst>
          </p:cNvPr>
          <p:cNvSpPr>
            <a:spLocks noGrp="1"/>
          </p:cNvSpPr>
          <p:nvPr>
            <p:ph type="sldNum" sz="quarter" idx="12"/>
          </p:nvPr>
        </p:nvSpPr>
        <p:spPr/>
        <p:txBody>
          <a:bodyPr/>
          <a:lstStyle/>
          <a:p>
            <a:fld id="{F404FDBF-B95C-49E6-AB89-D6581B68EFD4}" type="slidenum">
              <a:rPr lang="en-US" smtClean="0"/>
              <a:t>5</a:t>
            </a:fld>
            <a:endParaRPr lang="en-US"/>
          </a:p>
        </p:txBody>
      </p:sp>
    </p:spTree>
    <p:extLst>
      <p:ext uri="{BB962C8B-B14F-4D97-AF65-F5344CB8AC3E}">
        <p14:creationId xmlns:p14="http://schemas.microsoft.com/office/powerpoint/2010/main" val="181089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E357C2-0C29-4D89-A0C8-2B42720643B4}"/>
              </a:ext>
            </a:extLst>
          </p:cNvPr>
          <p:cNvSpPr>
            <a:spLocks noGrp="1"/>
          </p:cNvSpPr>
          <p:nvPr>
            <p:ph type="body" sz="quarter" idx="15"/>
          </p:nvPr>
        </p:nvSpPr>
        <p:spPr/>
        <p:txBody>
          <a:bodyPr/>
          <a:lstStyle/>
          <a:p>
            <a:r>
              <a:rPr lang="en-US"/>
              <a:t>Goals for Developing a Covid-capacity</a:t>
            </a:r>
          </a:p>
        </p:txBody>
      </p:sp>
      <p:graphicFrame>
        <p:nvGraphicFramePr>
          <p:cNvPr id="3" name="Diagram 2">
            <a:extLst>
              <a:ext uri="{FF2B5EF4-FFF2-40B4-BE49-F238E27FC236}">
                <a16:creationId xmlns:a16="http://schemas.microsoft.com/office/drawing/2014/main" id="{C32B1533-8DEB-4413-8932-CBB969A89B68}"/>
              </a:ext>
            </a:extLst>
          </p:cNvPr>
          <p:cNvGraphicFramePr/>
          <p:nvPr>
            <p:extLst>
              <p:ext uri="{D42A27DB-BD31-4B8C-83A1-F6EECF244321}">
                <p14:modId xmlns:p14="http://schemas.microsoft.com/office/powerpoint/2010/main" val="3793908230"/>
              </p:ext>
            </p:extLst>
          </p:nvPr>
        </p:nvGraphicFramePr>
        <p:xfrm>
          <a:off x="-231913" y="1036812"/>
          <a:ext cx="5940950" cy="51794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 Box 57">
            <a:extLst>
              <a:ext uri="{FF2B5EF4-FFF2-40B4-BE49-F238E27FC236}">
                <a16:creationId xmlns:a16="http://schemas.microsoft.com/office/drawing/2014/main" id="{F3BEBA41-E238-481B-9DDE-601AEB9A6372}"/>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767AB277-46A7-402D-BF7B-7E5CF2277D1E}"/>
              </a:ext>
            </a:extLst>
          </p:cNvPr>
          <p:cNvSpPr>
            <a:spLocks noGrp="1"/>
          </p:cNvSpPr>
          <p:nvPr>
            <p:ph type="sldNum" sz="quarter" idx="12"/>
          </p:nvPr>
        </p:nvSpPr>
        <p:spPr/>
        <p:txBody>
          <a:bodyPr/>
          <a:lstStyle/>
          <a:p>
            <a:fld id="{9B1A8B49-02CA-4884-9AB6-9E6F8B5D93F3}" type="slidenum">
              <a:rPr lang="en-US" smtClean="0"/>
              <a:t>6</a:t>
            </a:fld>
            <a:endParaRPr lang="en-US"/>
          </a:p>
        </p:txBody>
      </p:sp>
      <p:sp>
        <p:nvSpPr>
          <p:cNvPr id="7" name="Arrow: Right 6">
            <a:extLst>
              <a:ext uri="{FF2B5EF4-FFF2-40B4-BE49-F238E27FC236}">
                <a16:creationId xmlns:a16="http://schemas.microsoft.com/office/drawing/2014/main" id="{E64D3917-D157-4E8B-B73A-BBB69E12596C}"/>
              </a:ext>
            </a:extLst>
          </p:cNvPr>
          <p:cNvSpPr/>
          <p:nvPr/>
        </p:nvSpPr>
        <p:spPr>
          <a:xfrm>
            <a:off x="5247861" y="2478819"/>
            <a:ext cx="1208597" cy="1900362"/>
          </a:xfrm>
          <a:prstGeom prst="rightArrow">
            <a:avLst/>
          </a:prstGeom>
          <a:solidFill>
            <a:srgbClr val="DAD1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so that</a:t>
            </a:r>
          </a:p>
        </p:txBody>
      </p:sp>
      <p:sp>
        <p:nvSpPr>
          <p:cNvPr id="9" name="Rectangle 8">
            <a:extLst>
              <a:ext uri="{FF2B5EF4-FFF2-40B4-BE49-F238E27FC236}">
                <a16:creationId xmlns:a16="http://schemas.microsoft.com/office/drawing/2014/main" id="{6B19D8A4-DF4E-4016-A368-2B724CCF6209}"/>
              </a:ext>
            </a:extLst>
          </p:cNvPr>
          <p:cNvSpPr/>
          <p:nvPr/>
        </p:nvSpPr>
        <p:spPr>
          <a:xfrm>
            <a:off x="6456458" y="1610593"/>
            <a:ext cx="2121357" cy="4031873"/>
          </a:xfrm>
          <a:prstGeom prst="rect">
            <a:avLst/>
          </a:prstGeom>
          <a:noFill/>
        </p:spPr>
        <p:txBody>
          <a:bodyPr wrap="square" lIns="91440" tIns="45720" rIns="91440" bIns="45720">
            <a:spAutoFit/>
          </a:bodyPr>
          <a:lstStyle/>
          <a:p>
            <a:pPr algn="ctr"/>
            <a:r>
              <a:rPr lang="en-US" sz="3200" b="0" cap="none" spc="0">
                <a:ln w="0"/>
                <a:solidFill>
                  <a:schemeClr val="tx1"/>
                </a:solidFill>
                <a:effectLst>
                  <a:outerShdw blurRad="38100" dist="19050" dir="2700000" algn="tl" rotWithShape="0">
                    <a:schemeClr val="dk1">
                      <a:alpha val="40000"/>
                    </a:schemeClr>
                  </a:outerShdw>
                </a:effectLst>
              </a:rPr>
              <a:t>We can fulfill our obligation  to provide a quality, universal public education</a:t>
            </a:r>
          </a:p>
        </p:txBody>
      </p:sp>
    </p:spTree>
    <p:extLst>
      <p:ext uri="{BB962C8B-B14F-4D97-AF65-F5344CB8AC3E}">
        <p14:creationId xmlns:p14="http://schemas.microsoft.com/office/powerpoint/2010/main" val="38541696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Quick math: Corona-capacity</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6" name="Rectangle 5">
            <a:extLst>
              <a:ext uri="{FF2B5EF4-FFF2-40B4-BE49-F238E27FC236}">
                <a16:creationId xmlns:a16="http://schemas.microsoft.com/office/drawing/2014/main" id="{AF018866-4CC5-462F-9130-5FE611540991}"/>
              </a:ext>
            </a:extLst>
          </p:cNvPr>
          <p:cNvSpPr/>
          <p:nvPr/>
        </p:nvSpPr>
        <p:spPr>
          <a:xfrm>
            <a:off x="285077" y="1193320"/>
            <a:ext cx="8068235" cy="3970318"/>
          </a:xfrm>
          <a:prstGeom prst="rect">
            <a:avLst/>
          </a:prstGeom>
        </p:spPr>
        <p:txBody>
          <a:bodyPr wrap="square" anchor="t">
            <a:spAutoFit/>
          </a:bodyPr>
          <a:lstStyle/>
          <a:p>
            <a:pPr marL="342900" indent="-342900">
              <a:buFont typeface="+mj-lt"/>
              <a:buAutoNum type="arabicPeriod"/>
            </a:pPr>
            <a:r>
              <a:rPr lang="en-US">
                <a:latin typeface="Calibri"/>
                <a:ea typeface="Times New Roman" panose="02020603050405020304" pitchFamily="18" charset="0"/>
                <a:cs typeface="Calibri"/>
              </a:rPr>
              <a:t>Plan on a maximum classroom [</a:t>
            </a:r>
            <a:r>
              <a:rPr lang="en-US" i="1">
                <a:latin typeface="Calibri"/>
                <a:ea typeface="Times New Roman" panose="02020603050405020304" pitchFamily="18" charset="0"/>
                <a:cs typeface="Calibri"/>
              </a:rPr>
              <a:t>not school</a:t>
            </a:r>
            <a:r>
              <a:rPr lang="en-US">
                <a:latin typeface="Calibri"/>
                <a:ea typeface="Times New Roman" panose="02020603050405020304" pitchFamily="18" charset="0"/>
                <a:cs typeface="Calibri"/>
              </a:rPr>
              <a:t>] capacity of around 60% of current capacity</a:t>
            </a:r>
          </a:p>
          <a:p>
            <a:pPr marL="342900" marR="0" lvl="0" indent="-342900">
              <a:spcBef>
                <a:spcPts val="0"/>
              </a:spcBef>
              <a:spcAft>
                <a:spcPts val="0"/>
              </a:spcAft>
              <a:buFont typeface="+mj-lt"/>
              <a:buAutoNum type="arabicPeriod"/>
            </a:pPr>
            <a:endParaRPr lang="en-US">
              <a:latin typeface="Calibri" panose="020F0502020204030204" pitchFamily="34" charset="0"/>
              <a:ea typeface="Times New Roman" panose="02020603050405020304" pitchFamily="18" charset="0"/>
            </a:endParaRPr>
          </a:p>
          <a:p>
            <a:pPr marL="342900" indent="-342900">
              <a:buFont typeface="+mj-lt"/>
              <a:buAutoNum type="arabicPeriod"/>
            </a:pPr>
            <a:r>
              <a:rPr lang="en-US">
                <a:latin typeface="Calibri"/>
                <a:ea typeface="Times New Roman" panose="02020603050405020304" pitchFamily="18" charset="0"/>
                <a:cs typeface="Calibri"/>
              </a:rPr>
              <a:t>Declutter rooms as needed and insofar as practical to maximize useable space </a:t>
            </a:r>
            <a:endParaRPr lang="en-US">
              <a:latin typeface="Calibri" panose="020F0502020204030204" pitchFamily="34" charset="0"/>
              <a:ea typeface="Times New Roman" panose="02020603050405020304" pitchFamily="18" charset="0"/>
              <a:cs typeface="Calibri"/>
            </a:endParaRPr>
          </a:p>
          <a:p>
            <a:pPr marL="342900" marR="0" lvl="0" indent="-342900">
              <a:spcBef>
                <a:spcPts val="0"/>
              </a:spcBef>
              <a:spcAft>
                <a:spcPts val="0"/>
              </a:spcAft>
              <a:buFont typeface="+mj-lt"/>
              <a:buAutoNum type="arabicPeriod"/>
            </a:pPr>
            <a:endParaRPr lang="en-US">
              <a:latin typeface="Calibri" panose="020F0502020204030204" pitchFamily="34" charset="0"/>
              <a:ea typeface="Calibri" panose="020F0502020204030204" pitchFamily="34" charset="0"/>
            </a:endParaRPr>
          </a:p>
          <a:p>
            <a:pPr marL="342900" marR="0" lvl="0" indent="-342900">
              <a:spcBef>
                <a:spcPts val="0"/>
              </a:spcBef>
              <a:spcAft>
                <a:spcPts val="0"/>
              </a:spcAft>
              <a:buFont typeface="+mj-lt"/>
              <a:buAutoNum type="arabicPeriod"/>
            </a:pPr>
            <a:r>
              <a:rPr lang="en-US">
                <a:latin typeface="Calibri"/>
                <a:ea typeface="Times New Roman" panose="02020603050405020304" pitchFamily="18" charset="0"/>
                <a:cs typeface="Calibri"/>
              </a:rPr>
              <a:t>Identify all current instructional spaces that get capacity; model </a:t>
            </a:r>
            <a:r>
              <a:rPr lang="en-US" i="1">
                <a:latin typeface="Calibri"/>
                <a:ea typeface="Times New Roman" panose="02020603050405020304" pitchFamily="18" charset="0"/>
                <a:cs typeface="Calibri"/>
              </a:rPr>
              <a:t>at least </a:t>
            </a:r>
            <a:r>
              <a:rPr lang="en-US">
                <a:latin typeface="Calibri"/>
                <a:ea typeface="Times New Roman" panose="02020603050405020304" pitchFamily="18" charset="0"/>
                <a:cs typeface="Calibri"/>
              </a:rPr>
              <a:t>44 </a:t>
            </a:r>
            <a:r>
              <a:rPr lang="en-US" err="1">
                <a:latin typeface="Calibri"/>
                <a:ea typeface="Times New Roman" panose="02020603050405020304" pitchFamily="18" charset="0"/>
                <a:cs typeface="Calibri"/>
              </a:rPr>
              <a:t>sqft</a:t>
            </a:r>
            <a:r>
              <a:rPr lang="en-US">
                <a:latin typeface="Calibri"/>
                <a:ea typeface="Times New Roman" panose="02020603050405020304" pitchFamily="18" charset="0"/>
                <a:cs typeface="Calibri"/>
              </a:rPr>
              <a:t> per student of useable space</a:t>
            </a:r>
          </a:p>
          <a:p>
            <a:pPr marL="342900" marR="0" lvl="0" indent="-342900">
              <a:spcBef>
                <a:spcPts val="0"/>
              </a:spcBef>
              <a:spcAft>
                <a:spcPts val="0"/>
              </a:spcAft>
              <a:buFont typeface="+mj-lt"/>
              <a:buAutoNum type="arabicPeriod"/>
            </a:pPr>
            <a:endParaRPr lang="en-US">
              <a:latin typeface="Calibri" panose="020F0502020204030204" pitchFamily="34" charset="0"/>
              <a:ea typeface="Calibri" panose="020F0502020204030204" pitchFamily="34" charset="0"/>
            </a:endParaRPr>
          </a:p>
          <a:p>
            <a:pPr marL="342900" indent="-342900">
              <a:buFont typeface="+mj-lt"/>
              <a:buAutoNum type="arabicPeriod"/>
            </a:pPr>
            <a:r>
              <a:rPr lang="en-US">
                <a:latin typeface="Calibri"/>
                <a:ea typeface="Times New Roman" panose="02020603050405020304" pitchFamily="18" charset="0"/>
                <a:cs typeface="Calibri"/>
              </a:rPr>
              <a:t>Identify all rooms that could be potentially used for an assigned instructional space with </a:t>
            </a:r>
            <a:r>
              <a:rPr lang="en-US" i="1">
                <a:latin typeface="Calibri"/>
                <a:ea typeface="Times New Roman" panose="02020603050405020304" pitchFamily="18" charset="0"/>
                <a:cs typeface="Calibri"/>
              </a:rPr>
              <a:t>at least </a:t>
            </a:r>
            <a:r>
              <a:rPr lang="en-US">
                <a:latin typeface="Calibri"/>
                <a:ea typeface="Times New Roman" panose="02020603050405020304" pitchFamily="18" charset="0"/>
                <a:cs typeface="Calibri"/>
              </a:rPr>
              <a:t>44 </a:t>
            </a:r>
            <a:r>
              <a:rPr lang="en-US" err="1">
                <a:latin typeface="Calibri"/>
                <a:ea typeface="Times New Roman" panose="02020603050405020304" pitchFamily="18" charset="0"/>
                <a:cs typeface="Calibri"/>
              </a:rPr>
              <a:t>sq</a:t>
            </a:r>
            <a:r>
              <a:rPr lang="en-US">
                <a:latin typeface="Calibri"/>
                <a:ea typeface="Times New Roman" panose="02020603050405020304" pitchFamily="18" charset="0"/>
                <a:cs typeface="Calibri"/>
              </a:rPr>
              <a:t> ft per student (e.g., Art Rooms in ES, part or all of cafeterias, media centers, etc.)</a:t>
            </a:r>
          </a:p>
          <a:p>
            <a:pPr marL="342900" marR="0" lvl="0" indent="-342900">
              <a:spcBef>
                <a:spcPts val="0"/>
              </a:spcBef>
              <a:spcAft>
                <a:spcPts val="0"/>
              </a:spcAft>
              <a:buFont typeface="+mj-lt"/>
              <a:buAutoNum type="arabicPeriod"/>
            </a:pPr>
            <a:endParaRPr lang="en-US">
              <a:latin typeface="Calibri" panose="020F0502020204030204" pitchFamily="34" charset="0"/>
              <a:ea typeface="Calibri" panose="020F0502020204030204" pitchFamily="34" charset="0"/>
            </a:endParaRPr>
          </a:p>
          <a:p>
            <a:pPr marL="342900" indent="-342900">
              <a:buFont typeface="+mj-lt"/>
              <a:buAutoNum type="arabicPeriod"/>
            </a:pPr>
            <a:r>
              <a:rPr lang="en-US">
                <a:latin typeface="Calibri"/>
                <a:ea typeface="Times New Roman" panose="02020603050405020304" pitchFamily="18" charset="0"/>
                <a:cs typeface="Calibri"/>
              </a:rPr>
              <a:t>If current + potential corona-capacity is not sufficient for your population, move to adjusting time and/or adding temporary space</a:t>
            </a:r>
            <a:endParaRPr lang="en-US">
              <a:latin typeface="Times New Roman"/>
              <a:ea typeface="Calibri" panose="020F0502020204030204" pitchFamily="34" charset="0"/>
            </a:endParaRPr>
          </a:p>
        </p:txBody>
      </p:sp>
      <p:sp>
        <p:nvSpPr>
          <p:cNvPr id="8" name="TextBox 7">
            <a:extLst>
              <a:ext uri="{FF2B5EF4-FFF2-40B4-BE49-F238E27FC236}">
                <a16:creationId xmlns:a16="http://schemas.microsoft.com/office/drawing/2014/main" id="{29B7185C-5971-40F0-8F93-0FF17B7C246F}"/>
              </a:ext>
            </a:extLst>
          </p:cNvPr>
          <p:cNvSpPr txBox="1"/>
          <p:nvPr/>
        </p:nvSpPr>
        <p:spPr>
          <a:xfrm>
            <a:off x="500229" y="5167007"/>
            <a:ext cx="7637930" cy="1200329"/>
          </a:xfrm>
          <a:prstGeom prst="rect">
            <a:avLst/>
          </a:prstGeom>
          <a:noFill/>
        </p:spPr>
        <p:txBody>
          <a:bodyPr wrap="square" rtlCol="0">
            <a:spAutoFit/>
          </a:bodyPr>
          <a:lstStyle/>
          <a:p>
            <a:r>
              <a:rPr lang="en-US" sz="1200"/>
              <a:t>These square footage guidelines are designed to reflect 6’ of social distancing. The suggestions of operating at 60% capacity and </a:t>
            </a:r>
            <a:r>
              <a:rPr lang="en-US" sz="1200" i="1"/>
              <a:t>at least </a:t>
            </a:r>
            <a:r>
              <a:rPr lang="en-US" sz="1200"/>
              <a:t>44 </a:t>
            </a:r>
            <a:r>
              <a:rPr lang="en-US" sz="1200" err="1"/>
              <a:t>sqft</a:t>
            </a:r>
            <a:r>
              <a:rPr lang="en-US" sz="1200"/>
              <a:t> per student in a room are intended to provide districts a starting place for the specialized capacity planning likely needed in the 2020-21 school year and are not to be interpreted as hard-and-fast rules; they are guides. </a:t>
            </a:r>
            <a:r>
              <a:rPr lang="en-US" sz="1200" b="1"/>
              <a:t>If you can provide more than 44 </a:t>
            </a:r>
            <a:r>
              <a:rPr lang="en-US" sz="1200" b="1" err="1"/>
              <a:t>sqft</a:t>
            </a:r>
            <a:r>
              <a:rPr lang="en-US" sz="1200" b="1"/>
              <a:t> per student, do it as this is likely a bare minimum.  Some models we ran exceed 100 </a:t>
            </a:r>
            <a:r>
              <a:rPr lang="en-US" sz="1200" b="1" err="1"/>
              <a:t>sqft</a:t>
            </a:r>
            <a:r>
              <a:rPr lang="en-US" sz="1200" b="1"/>
              <a:t> per student: see slides 7-9.  </a:t>
            </a:r>
            <a:r>
              <a:rPr lang="en-US" sz="1200"/>
              <a:t>Users can apply these guidelines to their facilities and then adjust as needed based on local factors impacting at what capacities they can afford to safely operate.  </a:t>
            </a:r>
          </a:p>
        </p:txBody>
      </p:sp>
      <p:sp>
        <p:nvSpPr>
          <p:cNvPr id="9" name="Text Box 57">
            <a:extLst>
              <a:ext uri="{FF2B5EF4-FFF2-40B4-BE49-F238E27FC236}">
                <a16:creationId xmlns:a16="http://schemas.microsoft.com/office/drawing/2014/main" id="{66F09CE6-9A0F-49A8-A9DD-2381328278B2}"/>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3516C8D6-990C-4D8C-A1BF-5AEDD31BD6F4}"/>
              </a:ext>
            </a:extLst>
          </p:cNvPr>
          <p:cNvSpPr>
            <a:spLocks noGrp="1"/>
          </p:cNvSpPr>
          <p:nvPr>
            <p:ph type="sldNum" sz="quarter" idx="12"/>
          </p:nvPr>
        </p:nvSpPr>
        <p:spPr/>
        <p:txBody>
          <a:bodyPr/>
          <a:lstStyle/>
          <a:p>
            <a:fld id="{9B1A8B49-02CA-4884-9AB6-9E6F8B5D93F3}" type="slidenum">
              <a:rPr lang="en-US" smtClean="0"/>
              <a:t>7</a:t>
            </a:fld>
            <a:endParaRPr lang="en-US"/>
          </a:p>
        </p:txBody>
      </p:sp>
    </p:spTree>
    <p:extLst>
      <p:ext uri="{BB962C8B-B14F-4D97-AF65-F5344CB8AC3E}">
        <p14:creationId xmlns:p14="http://schemas.microsoft.com/office/powerpoint/2010/main" val="2901165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close up of a map&#10;&#10;Description generated with high confidence">
            <a:extLst>
              <a:ext uri="{FF2B5EF4-FFF2-40B4-BE49-F238E27FC236}">
                <a16:creationId xmlns:a16="http://schemas.microsoft.com/office/drawing/2014/main" id="{94853DFE-FD04-4634-8603-B1570F4AC7CE}"/>
              </a:ext>
            </a:extLst>
          </p:cNvPr>
          <p:cNvPicPr>
            <a:picLocks noChangeAspect="1"/>
          </p:cNvPicPr>
          <p:nvPr/>
        </p:nvPicPr>
        <p:blipFill>
          <a:blip r:embed="rId2"/>
          <a:stretch>
            <a:fillRect/>
          </a:stretch>
        </p:blipFill>
        <p:spPr>
          <a:xfrm>
            <a:off x="0" y="0"/>
            <a:ext cx="8355496" cy="6270374"/>
          </a:xfrm>
          <a:prstGeom prst="rect">
            <a:avLst/>
          </a:prstGeom>
        </p:spPr>
      </p:pic>
      <p:sp>
        <p:nvSpPr>
          <p:cNvPr id="7" name="Text Box 57">
            <a:extLst>
              <a:ext uri="{FF2B5EF4-FFF2-40B4-BE49-F238E27FC236}">
                <a16:creationId xmlns:a16="http://schemas.microsoft.com/office/drawing/2014/main" id="{28A0E623-3417-4372-9E0E-48B42591AA33}"/>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5" name="Slide Number Placeholder 4">
            <a:extLst>
              <a:ext uri="{FF2B5EF4-FFF2-40B4-BE49-F238E27FC236}">
                <a16:creationId xmlns:a16="http://schemas.microsoft.com/office/drawing/2014/main" id="{A43719B0-B9E7-4D0C-B002-C87FDB217E91}"/>
              </a:ext>
            </a:extLst>
          </p:cNvPr>
          <p:cNvSpPr>
            <a:spLocks noGrp="1"/>
          </p:cNvSpPr>
          <p:nvPr>
            <p:ph type="sldNum" sz="quarter" idx="12"/>
          </p:nvPr>
        </p:nvSpPr>
        <p:spPr/>
        <p:txBody>
          <a:bodyPr/>
          <a:lstStyle/>
          <a:p>
            <a:fld id="{F404FDBF-B95C-49E6-AB89-D6581B68EFD4}" type="slidenum">
              <a:rPr lang="en-US" smtClean="0"/>
              <a:t>8</a:t>
            </a:fld>
            <a:endParaRPr lang="en-US"/>
          </a:p>
        </p:txBody>
      </p:sp>
    </p:spTree>
    <p:extLst>
      <p:ext uri="{BB962C8B-B14F-4D97-AF65-F5344CB8AC3E}">
        <p14:creationId xmlns:p14="http://schemas.microsoft.com/office/powerpoint/2010/main" val="3271246779"/>
      </p:ext>
    </p:extLst>
  </p:cSld>
  <p:clrMapOvr>
    <a:masterClrMapping/>
  </p:clrMapOvr>
</p:sld>
</file>

<file path=ppt/theme/theme1.xml><?xml version="1.0" encoding="utf-8"?>
<a:theme xmlns:a="http://schemas.openxmlformats.org/drawingml/2006/main" name="Master PPT Template_FN">
  <a:themeElements>
    <a:clrScheme name="CS Custom">
      <a:dk1>
        <a:sysClr val="windowText" lastClr="000000"/>
      </a:dk1>
      <a:lt1>
        <a:sysClr val="window" lastClr="FFFFFF"/>
      </a:lt1>
      <a:dk2>
        <a:srgbClr val="676A55"/>
      </a:dk2>
      <a:lt2>
        <a:srgbClr val="EAEBDE"/>
      </a:lt2>
      <a:accent1>
        <a:srgbClr val="7C2529"/>
      </a:accent1>
      <a:accent2>
        <a:srgbClr val="215968"/>
      </a:accent2>
      <a:accent3>
        <a:srgbClr val="5A5B5B"/>
      </a:accent3>
      <a:accent4>
        <a:srgbClr val="403152"/>
      </a:accent4>
      <a:accent5>
        <a:srgbClr val="4F6228"/>
      </a:accent5>
      <a:accent6>
        <a:srgbClr val="948A5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DE9931D70760A4CB81C725B3E29FB86" ma:contentTypeVersion="15" ma:contentTypeDescription="Create a new document." ma:contentTypeScope="" ma:versionID="6b5bc8450cfb227de36116ca8f3e3930">
  <xsd:schema xmlns:xsd="http://www.w3.org/2001/XMLSchema" xmlns:xs="http://www.w3.org/2001/XMLSchema" xmlns:p="http://schemas.microsoft.com/office/2006/metadata/properties" xmlns:ns3="68407250-c5c0-49f0-82cc-d9aa2cb84019" xmlns:ns4="a9d27d67-8cda-4d6f-882e-803192b80fbf" targetNamespace="http://schemas.microsoft.com/office/2006/metadata/properties" ma:root="true" ma:fieldsID="bacfb641f79b87e60544295c97941edb" ns3:_="" ns4:_="">
    <xsd:import namespace="68407250-c5c0-49f0-82cc-d9aa2cb84019"/>
    <xsd:import namespace="a9d27d67-8cda-4d6f-882e-803192b80fbf"/>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407250-c5c0-49f0-82cc-d9aa2cb8401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9d27d67-8cda-4d6f-882e-803192b80fbf"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26F783-A94C-4C5C-BB15-2823A924E28B}">
  <ds:schemaRefs>
    <ds:schemaRef ds:uri="68407250-c5c0-49f0-82cc-d9aa2cb84019"/>
    <ds:schemaRef ds:uri="a9d27d67-8cda-4d6f-882e-803192b80fb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8F8DA02-1186-4D13-8B33-E3145C32AA87}">
  <ds:schemaRefs>
    <ds:schemaRef ds:uri="68407250-c5c0-49f0-82cc-d9aa2cb84019"/>
    <ds:schemaRef ds:uri="a9d27d67-8cda-4d6f-882e-803192b80fb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C31D7EC-A272-464E-8D8A-BF514A881BC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On-screen Show (4:3)</PresentationFormat>
  <Slides>34</Slides>
  <Notes>4</Notes>
  <HiddenSlides>0</HiddenSlide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Master PPT Template_FN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Dolinka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Gorman</dc:creator>
  <cp:revision>1</cp:revision>
  <cp:lastPrinted>2018-03-06T16:55:05Z</cp:lastPrinted>
  <dcterms:created xsi:type="dcterms:W3CDTF">2018-03-01T05:00:58Z</dcterms:created>
  <dcterms:modified xsi:type="dcterms:W3CDTF">2020-05-14T18:38:13Z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0x0101005DE9931D70760A4CB81C725B3E29FB86</vt:lpwstr>
  </property>
</Properties>
</file>