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34"/>
  </p:notesMasterIdLst>
  <p:handoutMasterIdLst>
    <p:handoutMasterId r:id="rId35"/>
  </p:handoutMasterIdLst>
  <p:sldIdLst>
    <p:sldId id="520" r:id="rId5"/>
    <p:sldId id="585" r:id="rId6"/>
    <p:sldId id="279" r:id="rId7"/>
    <p:sldId id="604" r:id="rId8"/>
    <p:sldId id="623" r:id="rId9"/>
    <p:sldId id="615" r:id="rId10"/>
    <p:sldId id="616" r:id="rId11"/>
    <p:sldId id="617" r:id="rId12"/>
    <p:sldId id="618" r:id="rId13"/>
    <p:sldId id="619" r:id="rId14"/>
    <p:sldId id="631" r:id="rId15"/>
    <p:sldId id="624" r:id="rId16"/>
    <p:sldId id="630" r:id="rId17"/>
    <p:sldId id="625" r:id="rId18"/>
    <p:sldId id="626" r:id="rId19"/>
    <p:sldId id="627" r:id="rId20"/>
    <p:sldId id="628" r:id="rId21"/>
    <p:sldId id="629" r:id="rId22"/>
    <p:sldId id="613" r:id="rId23"/>
    <p:sldId id="263" r:id="rId24"/>
    <p:sldId id="612" r:id="rId25"/>
    <p:sldId id="607" r:id="rId26"/>
    <p:sldId id="620" r:id="rId27"/>
    <p:sldId id="598" r:id="rId28"/>
    <p:sldId id="599" r:id="rId29"/>
    <p:sldId id="600" r:id="rId30"/>
    <p:sldId id="601" r:id="rId31"/>
    <p:sldId id="602" r:id="rId32"/>
    <p:sldId id="622" r:id="rId33"/>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09" userDrawn="1">
          <p15:clr>
            <a:srgbClr val="A4A3A4"/>
          </p15:clr>
        </p15:guide>
        <p15:guide id="2" pos="218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ott Newell" initials="SN" lastIdx="2" clrIdx="0">
    <p:extLst>
      <p:ext uri="{19B8F6BF-5375-455C-9EA6-DF929625EA0E}">
        <p15:presenceInfo xmlns:p15="http://schemas.microsoft.com/office/powerpoint/2012/main" userId="S::SNewell@coopstrategies.com::55a442e2-66f2-4a2c-a3d5-86309db06d3b" providerId="AD"/>
      </p:ext>
    </p:extLst>
  </p:cmAuthor>
  <p:cmAuthor id="2" name="Heather Latiolais" initials="HL" lastIdx="5" clrIdx="1">
    <p:extLst>
      <p:ext uri="{19B8F6BF-5375-455C-9EA6-DF929625EA0E}">
        <p15:presenceInfo xmlns:p15="http://schemas.microsoft.com/office/powerpoint/2012/main" userId="S::hlatiolais@coopstrategies.com::65a02c22-a180-4fa2-89ef-18e81adc737d" providerId="AD"/>
      </p:ext>
    </p:extLst>
  </p:cmAuthor>
  <p:cmAuthor id="3" name="Ann Hoffsis" initials="AH" lastIdx="1" clrIdx="2">
    <p:extLst>
      <p:ext uri="{19B8F6BF-5375-455C-9EA6-DF929625EA0E}">
        <p15:presenceInfo xmlns:p15="http://schemas.microsoft.com/office/powerpoint/2012/main" userId="S::ahoffsis@coopstrategies.com::98430e5b-d66c-412a-97ca-d8aa48076410" providerId="AD"/>
      </p:ext>
    </p:extLst>
  </p:cmAuthor>
  <p:cmAuthor id="4" name="Kristyn Kuennen" initials="KK" lastIdx="3" clrIdx="3">
    <p:extLst>
      <p:ext uri="{19B8F6BF-5375-455C-9EA6-DF929625EA0E}">
        <p15:presenceInfo xmlns:p15="http://schemas.microsoft.com/office/powerpoint/2012/main" userId="S::kkuennen@coopstrategies.com::1a44cf77-d821-4a49-b31b-6ff15713978f" providerId="AD"/>
      </p:ext>
    </p:extLst>
  </p:cmAuthor>
  <p:cmAuthor id="5" name="Guest User" initials="GU" lastIdx="1" clrIdx="4">
    <p:extLst>
      <p:ext uri="{19B8F6BF-5375-455C-9EA6-DF929625EA0E}">
        <p15:presenceInfo xmlns:p15="http://schemas.microsoft.com/office/powerpoint/2012/main" userId="S::urn:spo:anon#14ac6a24a333277204e8d0975f939ae83ae56112d0c674e24ceb1770d32efb9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211D70"/>
    <a:srgbClr val="7C2530"/>
    <a:srgbClr val="3B3BFF"/>
    <a:srgbClr val="770A11"/>
    <a:srgbClr val="3D3C3D"/>
    <a:srgbClr val="740A11"/>
    <a:srgbClr val="002060"/>
    <a:srgbClr val="BD9294"/>
    <a:srgbClr val="96A3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86E202-4D18-2705-5E61-CEF06F5EE795}" v="797" dt="2020-05-07T18:06:51.759"/>
    <p1510:client id="{575EB112-9ED3-404F-A181-72514AF6B2DB}" v="6781" dt="2020-05-07T18:14:05.783"/>
    <p1510:client id="{85848098-FBDD-ADD6-4DE8-CB93CCD5076A}" v="682" dt="2020-05-07T17:38:46.717"/>
    <p1510:client id="{8B5F2530-E4B8-0E45-90EE-B03D28A5FF40}" v="143" dt="2020-05-07T13:16:11.322"/>
    <p1510:client id="{CFE57119-DDEE-F312-39F1-873831A0363A}" v="2" dt="2020-05-06T19:36:56.618"/>
    <p1510:client id="{F990B4D3-0D26-47C7-8ED6-3451A67CA3FD}" v="233" dt="2020-05-06T20:39:41.4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39" y="39"/>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909"/>
        <p:guide pos="218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 Sachs" userId="e29756f5-3d05-4074-a715-526d08548d76" providerId="ADAL" clId="{F990B4D3-0D26-47C7-8ED6-3451A67CA3FD}"/>
    <pc:docChg chg="undo custSel addSld modSld">
      <pc:chgData name="Matt Sachs" userId="e29756f5-3d05-4074-a715-526d08548d76" providerId="ADAL" clId="{F990B4D3-0D26-47C7-8ED6-3451A67CA3FD}" dt="2020-05-06T20:43:18.474" v="418" actId="20577"/>
      <pc:docMkLst>
        <pc:docMk/>
      </pc:docMkLst>
      <pc:sldChg chg="addSp modSp">
        <pc:chgData name="Matt Sachs" userId="e29756f5-3d05-4074-a715-526d08548d76" providerId="ADAL" clId="{F990B4D3-0D26-47C7-8ED6-3451A67CA3FD}" dt="2020-05-06T19:43:09.277" v="21" actId="207"/>
        <pc:sldMkLst>
          <pc:docMk/>
          <pc:sldMk cId="2417721102" sldId="615"/>
        </pc:sldMkLst>
        <pc:spChg chg="add mod">
          <ac:chgData name="Matt Sachs" userId="e29756f5-3d05-4074-a715-526d08548d76" providerId="ADAL" clId="{F990B4D3-0D26-47C7-8ED6-3451A67CA3FD}" dt="2020-05-06T19:43:09.277" v="21" actId="207"/>
          <ac:spMkLst>
            <pc:docMk/>
            <pc:sldMk cId="2417721102" sldId="615"/>
            <ac:spMk id="3" creationId="{67F5A6E3-4F3C-4C9D-8969-0352D4C252FF}"/>
          </ac:spMkLst>
        </pc:spChg>
      </pc:sldChg>
      <pc:sldChg chg="addSp delSp modSp add">
        <pc:chgData name="Matt Sachs" userId="e29756f5-3d05-4074-a715-526d08548d76" providerId="ADAL" clId="{F990B4D3-0D26-47C7-8ED6-3451A67CA3FD}" dt="2020-05-06T20:04:44.686" v="191"/>
        <pc:sldMkLst>
          <pc:docMk/>
          <pc:sldMk cId="802001595" sldId="616"/>
        </pc:sldMkLst>
        <pc:spChg chg="add del mod">
          <ac:chgData name="Matt Sachs" userId="e29756f5-3d05-4074-a715-526d08548d76" providerId="ADAL" clId="{F990B4D3-0D26-47C7-8ED6-3451A67CA3FD}" dt="2020-05-06T20:04:44.089" v="190" actId="478"/>
          <ac:spMkLst>
            <pc:docMk/>
            <pc:sldMk cId="802001595" sldId="616"/>
            <ac:spMk id="6" creationId="{FCB3CA1D-D533-432C-9DE6-D17209378ACA}"/>
          </ac:spMkLst>
        </pc:spChg>
        <pc:spChg chg="add">
          <ac:chgData name="Matt Sachs" userId="e29756f5-3d05-4074-a715-526d08548d76" providerId="ADAL" clId="{F990B4D3-0D26-47C7-8ED6-3451A67CA3FD}" dt="2020-05-06T20:04:44.686" v="191"/>
          <ac:spMkLst>
            <pc:docMk/>
            <pc:sldMk cId="802001595" sldId="616"/>
            <ac:spMk id="7" creationId="{1D8C4DA4-EB74-4E68-8F44-1DFA40AB77E4}"/>
          </ac:spMkLst>
        </pc:spChg>
        <pc:graphicFrameChg chg="del">
          <ac:chgData name="Matt Sachs" userId="e29756f5-3d05-4074-a715-526d08548d76" providerId="ADAL" clId="{F990B4D3-0D26-47C7-8ED6-3451A67CA3FD}" dt="2020-05-06T19:43:50.728" v="23" actId="478"/>
          <ac:graphicFrameMkLst>
            <pc:docMk/>
            <pc:sldMk cId="802001595" sldId="616"/>
            <ac:graphicFrameMk id="5" creationId="{352DC438-D718-4AC0-9997-AC3DEE90B2E6}"/>
          </ac:graphicFrameMkLst>
        </pc:graphicFrameChg>
        <pc:picChg chg="add mod modCrop">
          <ac:chgData name="Matt Sachs" userId="e29756f5-3d05-4074-a715-526d08548d76" providerId="ADAL" clId="{F990B4D3-0D26-47C7-8ED6-3451A67CA3FD}" dt="2020-05-06T19:48:56.230" v="33" actId="1582"/>
          <ac:picMkLst>
            <pc:docMk/>
            <pc:sldMk cId="802001595" sldId="616"/>
            <ac:picMk id="4" creationId="{E6ECA9A5-59D1-47FC-BB05-AB19A35192FD}"/>
          </ac:picMkLst>
        </pc:picChg>
      </pc:sldChg>
      <pc:sldChg chg="addSp delSp modSp add">
        <pc:chgData name="Matt Sachs" userId="e29756f5-3d05-4074-a715-526d08548d76" providerId="ADAL" clId="{F990B4D3-0D26-47C7-8ED6-3451A67CA3FD}" dt="2020-05-06T20:43:18.474" v="418" actId="20577"/>
        <pc:sldMkLst>
          <pc:docMk/>
          <pc:sldMk cId="2995833159" sldId="617"/>
        </pc:sldMkLst>
        <pc:spChg chg="add mod">
          <ac:chgData name="Matt Sachs" userId="e29756f5-3d05-4074-a715-526d08548d76" providerId="ADAL" clId="{F990B4D3-0D26-47C7-8ED6-3451A67CA3FD}" dt="2020-05-06T20:17:41.271" v="263" actId="14100"/>
          <ac:spMkLst>
            <pc:docMk/>
            <pc:sldMk cId="2995833159" sldId="617"/>
            <ac:spMk id="3" creationId="{AF51D52F-B30E-42ED-BDBC-D0DDF482D2AA}"/>
          </ac:spMkLst>
        </pc:spChg>
        <pc:spChg chg="add del mod">
          <ac:chgData name="Matt Sachs" userId="e29756f5-3d05-4074-a715-526d08548d76" providerId="ADAL" clId="{F990B4D3-0D26-47C7-8ED6-3451A67CA3FD}" dt="2020-05-06T20:13:40.572" v="210" actId="11529"/>
          <ac:spMkLst>
            <pc:docMk/>
            <pc:sldMk cId="2995833159" sldId="617"/>
            <ac:spMk id="5" creationId="{A7F6B90F-7E47-404E-B45A-DDADF179B829}"/>
          </ac:spMkLst>
        </pc:spChg>
        <pc:spChg chg="mod">
          <ac:chgData name="Matt Sachs" userId="e29756f5-3d05-4074-a715-526d08548d76" providerId="ADAL" clId="{F990B4D3-0D26-47C7-8ED6-3451A67CA3FD}" dt="2020-05-06T20:43:18.474" v="418" actId="20577"/>
          <ac:spMkLst>
            <pc:docMk/>
            <pc:sldMk cId="2995833159" sldId="617"/>
            <ac:spMk id="6" creationId="{FCB3CA1D-D533-432C-9DE6-D17209378ACA}"/>
          </ac:spMkLst>
        </pc:spChg>
        <pc:spChg chg="add mod">
          <ac:chgData name="Matt Sachs" userId="e29756f5-3d05-4074-a715-526d08548d76" providerId="ADAL" clId="{F990B4D3-0D26-47C7-8ED6-3451A67CA3FD}" dt="2020-05-06T20:17:12.083" v="259" actId="1036"/>
          <ac:spMkLst>
            <pc:docMk/>
            <pc:sldMk cId="2995833159" sldId="617"/>
            <ac:spMk id="7" creationId="{A275E3A2-BF6C-4487-B4A7-74C26B0EB91E}"/>
          </ac:spMkLst>
        </pc:spChg>
        <pc:spChg chg="add mod">
          <ac:chgData name="Matt Sachs" userId="e29756f5-3d05-4074-a715-526d08548d76" providerId="ADAL" clId="{F990B4D3-0D26-47C7-8ED6-3451A67CA3FD}" dt="2020-05-06T20:06:15.539" v="206" actId="1076"/>
          <ac:spMkLst>
            <pc:docMk/>
            <pc:sldMk cId="2995833159" sldId="617"/>
            <ac:spMk id="8" creationId="{80AE5D2E-FBE5-4D9E-A809-C39B6AFAFD18}"/>
          </ac:spMkLst>
        </pc:spChg>
        <pc:spChg chg="add mod">
          <ac:chgData name="Matt Sachs" userId="e29756f5-3d05-4074-a715-526d08548d76" providerId="ADAL" clId="{F990B4D3-0D26-47C7-8ED6-3451A67CA3FD}" dt="2020-05-06T20:06:23.151" v="208" actId="1076"/>
          <ac:spMkLst>
            <pc:docMk/>
            <pc:sldMk cId="2995833159" sldId="617"/>
            <ac:spMk id="9" creationId="{63503AFE-0646-47B3-BC68-9EE563E86B99}"/>
          </ac:spMkLst>
        </pc:spChg>
        <pc:spChg chg="add mod">
          <ac:chgData name="Matt Sachs" userId="e29756f5-3d05-4074-a715-526d08548d76" providerId="ADAL" clId="{F990B4D3-0D26-47C7-8ED6-3451A67CA3FD}" dt="2020-05-06T20:14:35.301" v="225" actId="14100"/>
          <ac:spMkLst>
            <pc:docMk/>
            <pc:sldMk cId="2995833159" sldId="617"/>
            <ac:spMk id="10" creationId="{8B0550C6-7832-4B85-9692-1E63AF595272}"/>
          </ac:spMkLst>
        </pc:spChg>
        <pc:spChg chg="add mod">
          <ac:chgData name="Matt Sachs" userId="e29756f5-3d05-4074-a715-526d08548d76" providerId="ADAL" clId="{F990B4D3-0D26-47C7-8ED6-3451A67CA3FD}" dt="2020-05-06T20:14:21.561" v="223" actId="1038"/>
          <ac:spMkLst>
            <pc:docMk/>
            <pc:sldMk cId="2995833159" sldId="617"/>
            <ac:spMk id="11" creationId="{37CA3BAB-7057-421C-AC74-FC08CFA80E3C}"/>
          </ac:spMkLst>
        </pc:spChg>
        <pc:spChg chg="add mod">
          <ac:chgData name="Matt Sachs" userId="e29756f5-3d05-4074-a715-526d08548d76" providerId="ADAL" clId="{F990B4D3-0D26-47C7-8ED6-3451A67CA3FD}" dt="2020-05-06T20:15:04.265" v="227" actId="1076"/>
          <ac:spMkLst>
            <pc:docMk/>
            <pc:sldMk cId="2995833159" sldId="617"/>
            <ac:spMk id="12" creationId="{5B2B9531-9289-4654-9C30-05DD35D1681D}"/>
          </ac:spMkLst>
        </pc:spChg>
        <pc:spChg chg="add mod">
          <ac:chgData name="Matt Sachs" userId="e29756f5-3d05-4074-a715-526d08548d76" providerId="ADAL" clId="{F990B4D3-0D26-47C7-8ED6-3451A67CA3FD}" dt="2020-05-06T20:15:17.341" v="230" actId="14100"/>
          <ac:spMkLst>
            <pc:docMk/>
            <pc:sldMk cId="2995833159" sldId="617"/>
            <ac:spMk id="13" creationId="{77DDD14B-310E-4AF1-B48A-B73255CAC006}"/>
          </ac:spMkLst>
        </pc:spChg>
        <pc:spChg chg="add mod">
          <ac:chgData name="Matt Sachs" userId="e29756f5-3d05-4074-a715-526d08548d76" providerId="ADAL" clId="{F990B4D3-0D26-47C7-8ED6-3451A67CA3FD}" dt="2020-05-06T20:15:41.586" v="234" actId="14100"/>
          <ac:spMkLst>
            <pc:docMk/>
            <pc:sldMk cId="2995833159" sldId="617"/>
            <ac:spMk id="14" creationId="{D9A908E1-FCDD-48FB-B099-C94B21264CAB}"/>
          </ac:spMkLst>
        </pc:spChg>
        <pc:spChg chg="add mod">
          <ac:chgData name="Matt Sachs" userId="e29756f5-3d05-4074-a715-526d08548d76" providerId="ADAL" clId="{F990B4D3-0D26-47C7-8ED6-3451A67CA3FD}" dt="2020-05-06T20:15:52.015" v="237" actId="14100"/>
          <ac:spMkLst>
            <pc:docMk/>
            <pc:sldMk cId="2995833159" sldId="617"/>
            <ac:spMk id="15" creationId="{B5B7AB4A-7347-4CDE-BAD0-9FE23CF4A96A}"/>
          </ac:spMkLst>
        </pc:spChg>
        <pc:spChg chg="add mod">
          <ac:chgData name="Matt Sachs" userId="e29756f5-3d05-4074-a715-526d08548d76" providerId="ADAL" clId="{F990B4D3-0D26-47C7-8ED6-3451A67CA3FD}" dt="2020-05-06T20:17:05.257" v="255" actId="1037"/>
          <ac:spMkLst>
            <pc:docMk/>
            <pc:sldMk cId="2995833159" sldId="617"/>
            <ac:spMk id="16" creationId="{F7DCE960-5C34-49AF-89E9-1A34BD471B84}"/>
          </ac:spMkLst>
        </pc:spChg>
        <pc:spChg chg="add mod">
          <ac:chgData name="Matt Sachs" userId="e29756f5-3d05-4074-a715-526d08548d76" providerId="ADAL" clId="{F990B4D3-0D26-47C7-8ED6-3451A67CA3FD}" dt="2020-05-06T20:17:07.929" v="256" actId="1036"/>
          <ac:spMkLst>
            <pc:docMk/>
            <pc:sldMk cId="2995833159" sldId="617"/>
            <ac:spMk id="17" creationId="{91C10F44-D87D-4A7B-9212-A9D6980D67E1}"/>
          </ac:spMkLst>
        </pc:spChg>
        <pc:spChg chg="add mod">
          <ac:chgData name="Matt Sachs" userId="e29756f5-3d05-4074-a715-526d08548d76" providerId="ADAL" clId="{F990B4D3-0D26-47C7-8ED6-3451A67CA3FD}" dt="2020-05-06T20:16:35.192" v="244" actId="1076"/>
          <ac:spMkLst>
            <pc:docMk/>
            <pc:sldMk cId="2995833159" sldId="617"/>
            <ac:spMk id="18" creationId="{38802FA3-AD4C-49C2-8017-E34BFAAB79C3}"/>
          </ac:spMkLst>
        </pc:spChg>
        <pc:spChg chg="add mod">
          <ac:chgData name="Matt Sachs" userId="e29756f5-3d05-4074-a715-526d08548d76" providerId="ADAL" clId="{F990B4D3-0D26-47C7-8ED6-3451A67CA3FD}" dt="2020-05-06T20:16:53.361" v="248" actId="1035"/>
          <ac:spMkLst>
            <pc:docMk/>
            <pc:sldMk cId="2995833159" sldId="617"/>
            <ac:spMk id="19" creationId="{A2F694ED-4A60-4C01-8FA9-27340B8C5190}"/>
          </ac:spMkLst>
        </pc:spChg>
        <pc:spChg chg="add mod">
          <ac:chgData name="Matt Sachs" userId="e29756f5-3d05-4074-a715-526d08548d76" providerId="ADAL" clId="{F990B4D3-0D26-47C7-8ED6-3451A67CA3FD}" dt="2020-05-06T20:17:59.845" v="266" actId="14100"/>
          <ac:spMkLst>
            <pc:docMk/>
            <pc:sldMk cId="2995833159" sldId="617"/>
            <ac:spMk id="20" creationId="{8FC3D499-6502-4D05-9EB0-C8B0F8767207}"/>
          </ac:spMkLst>
        </pc:spChg>
        <pc:spChg chg="add mod">
          <ac:chgData name="Matt Sachs" userId="e29756f5-3d05-4074-a715-526d08548d76" providerId="ADAL" clId="{F990B4D3-0D26-47C7-8ED6-3451A67CA3FD}" dt="2020-05-06T20:18:09.562" v="269" actId="14100"/>
          <ac:spMkLst>
            <pc:docMk/>
            <pc:sldMk cId="2995833159" sldId="617"/>
            <ac:spMk id="21" creationId="{89C6A7CC-BAB2-4B74-A66D-588301F04073}"/>
          </ac:spMkLst>
        </pc:spChg>
        <pc:spChg chg="add mod">
          <ac:chgData name="Matt Sachs" userId="e29756f5-3d05-4074-a715-526d08548d76" providerId="ADAL" clId="{F990B4D3-0D26-47C7-8ED6-3451A67CA3FD}" dt="2020-05-06T20:18:24.627" v="271" actId="1076"/>
          <ac:spMkLst>
            <pc:docMk/>
            <pc:sldMk cId="2995833159" sldId="617"/>
            <ac:spMk id="22" creationId="{1FE49108-7B20-40EF-8D59-3DA132C4026E}"/>
          </ac:spMkLst>
        </pc:spChg>
        <pc:spChg chg="add mod">
          <ac:chgData name="Matt Sachs" userId="e29756f5-3d05-4074-a715-526d08548d76" providerId="ADAL" clId="{F990B4D3-0D26-47C7-8ED6-3451A67CA3FD}" dt="2020-05-06T20:18:46.157" v="276" actId="14100"/>
          <ac:spMkLst>
            <pc:docMk/>
            <pc:sldMk cId="2995833159" sldId="617"/>
            <ac:spMk id="23" creationId="{9F22DCCF-F4B5-4CF7-A00F-C16CA31B8469}"/>
          </ac:spMkLst>
        </pc:spChg>
        <pc:spChg chg="add mod">
          <ac:chgData name="Matt Sachs" userId="e29756f5-3d05-4074-a715-526d08548d76" providerId="ADAL" clId="{F990B4D3-0D26-47C7-8ED6-3451A67CA3FD}" dt="2020-05-06T20:19:20.963" v="280" actId="14100"/>
          <ac:spMkLst>
            <pc:docMk/>
            <pc:sldMk cId="2995833159" sldId="617"/>
            <ac:spMk id="24" creationId="{6A4E17A5-F92E-409A-A628-698F0FAFAF05}"/>
          </ac:spMkLst>
        </pc:spChg>
        <pc:spChg chg="add mod">
          <ac:chgData name="Matt Sachs" userId="e29756f5-3d05-4074-a715-526d08548d76" providerId="ADAL" clId="{F990B4D3-0D26-47C7-8ED6-3451A67CA3FD}" dt="2020-05-06T20:19:28.745" v="282" actId="1076"/>
          <ac:spMkLst>
            <pc:docMk/>
            <pc:sldMk cId="2995833159" sldId="617"/>
            <ac:spMk id="25" creationId="{2C67D343-F067-4055-9367-64C488D7F51D}"/>
          </ac:spMkLst>
        </pc:spChg>
        <pc:spChg chg="add mod">
          <ac:chgData name="Matt Sachs" userId="e29756f5-3d05-4074-a715-526d08548d76" providerId="ADAL" clId="{F990B4D3-0D26-47C7-8ED6-3451A67CA3FD}" dt="2020-05-06T20:19:44.060" v="289" actId="14100"/>
          <ac:spMkLst>
            <pc:docMk/>
            <pc:sldMk cId="2995833159" sldId="617"/>
            <ac:spMk id="26" creationId="{F48FF3D1-AB3F-4F82-AB9C-C5A4F33D7A35}"/>
          </ac:spMkLst>
        </pc:spChg>
        <pc:spChg chg="add mod">
          <ac:chgData name="Matt Sachs" userId="e29756f5-3d05-4074-a715-526d08548d76" providerId="ADAL" clId="{F990B4D3-0D26-47C7-8ED6-3451A67CA3FD}" dt="2020-05-06T20:20:00.436" v="293" actId="14100"/>
          <ac:spMkLst>
            <pc:docMk/>
            <pc:sldMk cId="2995833159" sldId="617"/>
            <ac:spMk id="27" creationId="{BB5F1375-8334-4C05-958C-F79B64DDF547}"/>
          </ac:spMkLst>
        </pc:spChg>
        <pc:picChg chg="mod">
          <ac:chgData name="Matt Sachs" userId="e29756f5-3d05-4074-a715-526d08548d76" providerId="ADAL" clId="{F990B4D3-0D26-47C7-8ED6-3451A67CA3FD}" dt="2020-05-06T20:20:57.334" v="295" actId="1076"/>
          <ac:picMkLst>
            <pc:docMk/>
            <pc:sldMk cId="2995833159" sldId="617"/>
            <ac:picMk id="4" creationId="{E6ECA9A5-59D1-47FC-BB05-AB19A35192FD}"/>
          </ac:picMkLst>
        </pc:picChg>
      </pc:sldChg>
      <pc:sldChg chg="delSp modSp add">
        <pc:chgData name="Matt Sachs" userId="e29756f5-3d05-4074-a715-526d08548d76" providerId="ADAL" clId="{F990B4D3-0D26-47C7-8ED6-3451A67CA3FD}" dt="2020-05-06T20:43:11.207" v="417" actId="20577"/>
        <pc:sldMkLst>
          <pc:docMk/>
          <pc:sldMk cId="47644602" sldId="618"/>
        </pc:sldMkLst>
        <pc:spChg chg="mod">
          <ac:chgData name="Matt Sachs" userId="e29756f5-3d05-4074-a715-526d08548d76" providerId="ADAL" clId="{F990B4D3-0D26-47C7-8ED6-3451A67CA3FD}" dt="2020-05-06T20:43:11.207" v="417" actId="20577"/>
          <ac:spMkLst>
            <pc:docMk/>
            <pc:sldMk cId="47644602" sldId="618"/>
            <ac:spMk id="6" creationId="{FCB3CA1D-D533-432C-9DE6-D17209378ACA}"/>
          </ac:spMkLst>
        </pc:spChg>
        <pc:spChg chg="del">
          <ac:chgData name="Matt Sachs" userId="e29756f5-3d05-4074-a715-526d08548d76" providerId="ADAL" clId="{F990B4D3-0D26-47C7-8ED6-3451A67CA3FD}" dt="2020-05-06T20:40:46.504" v="387" actId="478"/>
          <ac:spMkLst>
            <pc:docMk/>
            <pc:sldMk cId="47644602" sldId="618"/>
            <ac:spMk id="11" creationId="{37CA3BAB-7057-421C-AC74-FC08CFA80E3C}"/>
          </ac:spMkLst>
        </pc:spChg>
        <pc:spChg chg="del">
          <ac:chgData name="Matt Sachs" userId="e29756f5-3d05-4074-a715-526d08548d76" providerId="ADAL" clId="{F990B4D3-0D26-47C7-8ED6-3451A67CA3FD}" dt="2020-05-06T20:40:50.489" v="388" actId="478"/>
          <ac:spMkLst>
            <pc:docMk/>
            <pc:sldMk cId="47644602" sldId="618"/>
            <ac:spMk id="14" creationId="{D9A908E1-FCDD-48FB-B099-C94B21264CAB}"/>
          </ac:spMkLst>
        </pc:spChg>
        <pc:spChg chg="del">
          <ac:chgData name="Matt Sachs" userId="e29756f5-3d05-4074-a715-526d08548d76" providerId="ADAL" clId="{F990B4D3-0D26-47C7-8ED6-3451A67CA3FD}" dt="2020-05-06T20:41:02.735" v="389" actId="478"/>
          <ac:spMkLst>
            <pc:docMk/>
            <pc:sldMk cId="47644602" sldId="618"/>
            <ac:spMk id="20" creationId="{8FC3D499-6502-4D05-9EB0-C8B0F8767207}"/>
          </ac:spMkLst>
        </pc:spChg>
        <pc:spChg chg="del">
          <ac:chgData name="Matt Sachs" userId="e29756f5-3d05-4074-a715-526d08548d76" providerId="ADAL" clId="{F990B4D3-0D26-47C7-8ED6-3451A67CA3FD}" dt="2020-05-06T20:41:04.316" v="390" actId="478"/>
          <ac:spMkLst>
            <pc:docMk/>
            <pc:sldMk cId="47644602" sldId="618"/>
            <ac:spMk id="21" creationId="{89C6A7CC-BAB2-4B74-A66D-588301F04073}"/>
          </ac:spMkLst>
        </pc:spChg>
        <pc:spChg chg="del">
          <ac:chgData name="Matt Sachs" userId="e29756f5-3d05-4074-a715-526d08548d76" providerId="ADAL" clId="{F990B4D3-0D26-47C7-8ED6-3451A67CA3FD}" dt="2020-05-06T20:41:17.727" v="392" actId="478"/>
          <ac:spMkLst>
            <pc:docMk/>
            <pc:sldMk cId="47644602" sldId="618"/>
            <ac:spMk id="24" creationId="{6A4E17A5-F92E-409A-A628-698F0FAFAF05}"/>
          </ac:spMkLst>
        </pc:spChg>
        <pc:spChg chg="del">
          <ac:chgData name="Matt Sachs" userId="e29756f5-3d05-4074-a715-526d08548d76" providerId="ADAL" clId="{F990B4D3-0D26-47C7-8ED6-3451A67CA3FD}" dt="2020-05-06T20:41:19.118" v="393" actId="478"/>
          <ac:spMkLst>
            <pc:docMk/>
            <pc:sldMk cId="47644602" sldId="618"/>
            <ac:spMk id="25" creationId="{2C67D343-F067-4055-9367-64C488D7F51D}"/>
          </ac:spMkLst>
        </pc:spChg>
        <pc:spChg chg="del">
          <ac:chgData name="Matt Sachs" userId="e29756f5-3d05-4074-a715-526d08548d76" providerId="ADAL" clId="{F990B4D3-0D26-47C7-8ED6-3451A67CA3FD}" dt="2020-05-06T20:41:20.684" v="394" actId="478"/>
          <ac:spMkLst>
            <pc:docMk/>
            <pc:sldMk cId="47644602" sldId="618"/>
            <ac:spMk id="26" creationId="{F48FF3D1-AB3F-4F82-AB9C-C5A4F33D7A35}"/>
          </ac:spMkLst>
        </pc:spChg>
        <pc:spChg chg="del">
          <ac:chgData name="Matt Sachs" userId="e29756f5-3d05-4074-a715-526d08548d76" providerId="ADAL" clId="{F990B4D3-0D26-47C7-8ED6-3451A67CA3FD}" dt="2020-05-06T20:41:15.158" v="391" actId="478"/>
          <ac:spMkLst>
            <pc:docMk/>
            <pc:sldMk cId="47644602" sldId="618"/>
            <ac:spMk id="27" creationId="{BB5F1375-8334-4C05-958C-F79B64DDF547}"/>
          </ac:spMkLst>
        </pc:spChg>
      </pc:sldChg>
    </pc:docChg>
  </pc:docChgLst>
  <pc:docChgLst>
    <pc:chgData name="Guest User" userId="S::urn:spo:anon#14ac6a24a333277204e8d0975f939ae83ae56112d0c674e24ceb1770d32efb9e::" providerId="AD" clId="Web-{15745421-60C0-3078-693F-B4FBE15CBFD2}"/>
    <pc:docChg chg="addSld modSld sldOrd">
      <pc:chgData name="Guest User" userId="S::urn:spo:anon#14ac6a24a333277204e8d0975f939ae83ae56112d0c674e24ceb1770d32efb9e::" providerId="AD" clId="Web-{15745421-60C0-3078-693F-B4FBE15CBFD2}" dt="2020-04-30T18:42:10.614" v="272"/>
      <pc:docMkLst>
        <pc:docMk/>
      </pc:docMkLst>
      <pc:sldChg chg="modSp">
        <pc:chgData name="Guest User" userId="S::urn:spo:anon#14ac6a24a333277204e8d0975f939ae83ae56112d0c674e24ceb1770d32efb9e::" providerId="AD" clId="Web-{15745421-60C0-3078-693F-B4FBE15CBFD2}" dt="2020-04-30T18:13:18.458" v="42" actId="20577"/>
        <pc:sldMkLst>
          <pc:docMk/>
          <pc:sldMk cId="1727041824" sldId="279"/>
        </pc:sldMkLst>
        <pc:spChg chg="mod">
          <ac:chgData name="Guest User" userId="S::urn:spo:anon#14ac6a24a333277204e8d0975f939ae83ae56112d0c674e24ceb1770d32efb9e::" providerId="AD" clId="Web-{15745421-60C0-3078-693F-B4FBE15CBFD2}" dt="2020-04-30T18:13:18.458" v="42" actId="20577"/>
          <ac:spMkLst>
            <pc:docMk/>
            <pc:sldMk cId="1727041824" sldId="279"/>
            <ac:spMk id="3" creationId="{00000000-0000-0000-0000-000000000000}"/>
          </ac:spMkLst>
        </pc:spChg>
      </pc:sldChg>
      <pc:sldChg chg="modSp">
        <pc:chgData name="Guest User" userId="S::urn:spo:anon#14ac6a24a333277204e8d0975f939ae83ae56112d0c674e24ceb1770d32efb9e::" providerId="AD" clId="Web-{15745421-60C0-3078-693F-B4FBE15CBFD2}" dt="2020-04-30T18:01:27.914" v="6" actId="1076"/>
        <pc:sldMkLst>
          <pc:docMk/>
          <pc:sldMk cId="3523794672" sldId="295"/>
        </pc:sldMkLst>
        <pc:spChg chg="mod">
          <ac:chgData name="Guest User" userId="S::urn:spo:anon#14ac6a24a333277204e8d0975f939ae83ae56112d0c674e24ceb1770d32efb9e::" providerId="AD" clId="Web-{15745421-60C0-3078-693F-B4FBE15CBFD2}" dt="2020-04-30T18:01:27.914" v="6" actId="1076"/>
          <ac:spMkLst>
            <pc:docMk/>
            <pc:sldMk cId="3523794672" sldId="295"/>
            <ac:spMk id="3" creationId="{00000000-0000-0000-0000-000000000000}"/>
          </ac:spMkLst>
        </pc:spChg>
        <pc:spChg chg="mod">
          <ac:chgData name="Guest User" userId="S::urn:spo:anon#14ac6a24a333277204e8d0975f939ae83ae56112d0c674e24ceb1770d32efb9e::" providerId="AD" clId="Web-{15745421-60C0-3078-693F-B4FBE15CBFD2}" dt="2020-04-30T18:00:35.049" v="0" actId="1076"/>
          <ac:spMkLst>
            <pc:docMk/>
            <pc:sldMk cId="3523794672" sldId="295"/>
            <ac:spMk id="4" creationId="{181ECD93-9FF6-432C-8AA0-0C979DAD9A25}"/>
          </ac:spMkLst>
        </pc:spChg>
        <pc:spChg chg="mod">
          <ac:chgData name="Guest User" userId="S::urn:spo:anon#14ac6a24a333277204e8d0975f939ae83ae56112d0c674e24ceb1770d32efb9e::" providerId="AD" clId="Web-{15745421-60C0-3078-693F-B4FBE15CBFD2}" dt="2020-04-30T18:01:14.566" v="5" actId="14100"/>
          <ac:spMkLst>
            <pc:docMk/>
            <pc:sldMk cId="3523794672" sldId="295"/>
            <ac:spMk id="19" creationId="{52D0530B-0DDF-4CFB-8EAF-A19D34B08EBC}"/>
          </ac:spMkLst>
        </pc:spChg>
      </pc:sldChg>
      <pc:sldChg chg="modSp">
        <pc:chgData name="Guest User" userId="S::urn:spo:anon#14ac6a24a333277204e8d0975f939ae83ae56112d0c674e24ceb1770d32efb9e::" providerId="AD" clId="Web-{15745421-60C0-3078-693F-B4FBE15CBFD2}" dt="2020-04-30T18:15:19.401" v="44" actId="20577"/>
        <pc:sldMkLst>
          <pc:docMk/>
          <pc:sldMk cId="4260268043" sldId="589"/>
        </pc:sldMkLst>
        <pc:spChg chg="mod">
          <ac:chgData name="Guest User" userId="S::urn:spo:anon#14ac6a24a333277204e8d0975f939ae83ae56112d0c674e24ceb1770d32efb9e::" providerId="AD" clId="Web-{15745421-60C0-3078-693F-B4FBE15CBFD2}" dt="2020-04-30T18:15:19.401" v="44" actId="20577"/>
          <ac:spMkLst>
            <pc:docMk/>
            <pc:sldMk cId="4260268043" sldId="589"/>
            <ac:spMk id="6" creationId="{832AA193-0975-4BE4-897C-39202B70FA42}"/>
          </ac:spMkLst>
        </pc:spChg>
      </pc:sldChg>
      <pc:sldChg chg="modSp">
        <pc:chgData name="Guest User" userId="S::urn:spo:anon#14ac6a24a333277204e8d0975f939ae83ae56112d0c674e24ceb1770d32efb9e::" providerId="AD" clId="Web-{15745421-60C0-3078-693F-B4FBE15CBFD2}" dt="2020-04-30T18:31:15.569" v="89" actId="1076"/>
        <pc:sldMkLst>
          <pc:docMk/>
          <pc:sldMk cId="2460409402" sldId="606"/>
        </pc:sldMkLst>
        <pc:spChg chg="mod">
          <ac:chgData name="Guest User" userId="S::urn:spo:anon#14ac6a24a333277204e8d0975f939ae83ae56112d0c674e24ceb1770d32efb9e::" providerId="AD" clId="Web-{15745421-60C0-3078-693F-B4FBE15CBFD2}" dt="2020-04-30T18:31:15.569" v="89" actId="1076"/>
          <ac:spMkLst>
            <pc:docMk/>
            <pc:sldMk cId="2460409402" sldId="606"/>
            <ac:spMk id="6" creationId="{AF018866-4CC5-462F-9130-5FE611540991}"/>
          </ac:spMkLst>
        </pc:spChg>
      </pc:sldChg>
      <pc:sldChg chg="ord">
        <pc:chgData name="Guest User" userId="S::urn:spo:anon#14ac6a24a333277204e8d0975f939ae83ae56112d0c674e24ceb1770d32efb9e::" providerId="AD" clId="Web-{15745421-60C0-3078-693F-B4FBE15CBFD2}" dt="2020-04-30T18:31:34.804" v="90"/>
        <pc:sldMkLst>
          <pc:docMk/>
          <pc:sldMk cId="937616972" sldId="607"/>
        </pc:sldMkLst>
      </pc:sldChg>
      <pc:sldChg chg="addSp modSp new addCm">
        <pc:chgData name="Guest User" userId="S::urn:spo:anon#14ac6a24a333277204e8d0975f939ae83ae56112d0c674e24ceb1770d32efb9e::" providerId="AD" clId="Web-{15745421-60C0-3078-693F-B4FBE15CBFD2}" dt="2020-04-30T18:42:10.614" v="272"/>
        <pc:sldMkLst>
          <pc:docMk/>
          <pc:sldMk cId="3981036919" sldId="614"/>
        </pc:sldMkLst>
        <pc:graphicFrameChg chg="add mod modGraphic">
          <ac:chgData name="Guest User" userId="S::urn:spo:anon#14ac6a24a333277204e8d0975f939ae83ae56112d0c674e24ceb1770d32efb9e::" providerId="AD" clId="Web-{15745421-60C0-3078-693F-B4FBE15CBFD2}" dt="2020-04-30T18:37:28.383" v="271"/>
          <ac:graphicFrameMkLst>
            <pc:docMk/>
            <pc:sldMk cId="3981036919" sldId="614"/>
            <ac:graphicFrameMk id="4" creationId="{B3689A5C-55DC-4C1B-BF6E-213CC279AC28}"/>
          </ac:graphicFrameMkLst>
        </pc:graphicFrameChg>
      </pc:sldChg>
    </pc:docChg>
  </pc:docChgLst>
  <pc:docChgLst>
    <pc:chgData name="Matt Sachs" userId="S::msachs@coopstrategies.com::e29756f5-3d05-4074-a715-526d08548d76" providerId="AD" clId="Web-{CFE57119-DDEE-F312-39F1-873831A0363A}"/>
    <pc:docChg chg="addSld sldOrd">
      <pc:chgData name="Matt Sachs" userId="S::msachs@coopstrategies.com::e29756f5-3d05-4074-a715-526d08548d76" providerId="AD" clId="Web-{CFE57119-DDEE-F312-39F1-873831A0363A}" dt="2020-05-06T19:36:56.618" v="1"/>
      <pc:docMkLst>
        <pc:docMk/>
      </pc:docMkLst>
      <pc:sldChg chg="add ord replId">
        <pc:chgData name="Matt Sachs" userId="S::msachs@coopstrategies.com::e29756f5-3d05-4074-a715-526d08548d76" providerId="AD" clId="Web-{CFE57119-DDEE-F312-39F1-873831A0363A}" dt="2020-05-06T19:36:56.618" v="1"/>
        <pc:sldMkLst>
          <pc:docMk/>
          <pc:sldMk cId="2417721102" sldId="615"/>
        </pc:sldMkLst>
      </pc:sldChg>
    </pc:docChg>
  </pc:docChgLst>
  <pc:docChgLst>
    <pc:chgData name="David Sturtz" userId="7a2138f1-3929-4bb1-9458-ef8998c4a97a" providerId="ADAL" clId="{575EB112-9ED3-404F-A181-72514AF6B2DB}"/>
    <pc:docChg chg="undo custSel addSld delSld modSld sldOrd">
      <pc:chgData name="David Sturtz" userId="7a2138f1-3929-4bb1-9458-ef8998c4a97a" providerId="ADAL" clId="{575EB112-9ED3-404F-A181-72514AF6B2DB}" dt="2020-05-07T18:14:05.783" v="9506" actId="2696"/>
      <pc:docMkLst>
        <pc:docMk/>
      </pc:docMkLst>
      <pc:sldChg chg="addSp delSp">
        <pc:chgData name="David Sturtz" userId="7a2138f1-3929-4bb1-9458-ef8998c4a97a" providerId="ADAL" clId="{575EB112-9ED3-404F-A181-72514AF6B2DB}" dt="2020-05-07T10:36:39.146" v="76"/>
        <pc:sldMkLst>
          <pc:docMk/>
          <pc:sldMk cId="1977934286" sldId="263"/>
        </pc:sldMkLst>
        <pc:spChg chg="del">
          <ac:chgData name="David Sturtz" userId="7a2138f1-3929-4bb1-9458-ef8998c4a97a" providerId="ADAL" clId="{575EB112-9ED3-404F-A181-72514AF6B2DB}" dt="2020-05-07T10:36:38.620" v="75" actId="478"/>
          <ac:spMkLst>
            <pc:docMk/>
            <pc:sldMk cId="1977934286" sldId="263"/>
            <ac:spMk id="8" creationId="{185E337F-138C-4084-BC51-AA57EC7CB632}"/>
          </ac:spMkLst>
        </pc:spChg>
        <pc:spChg chg="add">
          <ac:chgData name="David Sturtz" userId="7a2138f1-3929-4bb1-9458-ef8998c4a97a" providerId="ADAL" clId="{575EB112-9ED3-404F-A181-72514AF6B2DB}" dt="2020-05-07T10:36:39.146" v="76"/>
          <ac:spMkLst>
            <pc:docMk/>
            <pc:sldMk cId="1977934286" sldId="263"/>
            <ac:spMk id="11" creationId="{E89A69AC-3A36-4B0B-9B60-7DC9B66EEA02}"/>
          </ac:spMkLst>
        </pc:spChg>
      </pc:sldChg>
      <pc:sldChg chg="addSp delSp modSp">
        <pc:chgData name="David Sturtz" userId="7a2138f1-3929-4bb1-9458-ef8998c4a97a" providerId="ADAL" clId="{575EB112-9ED3-404F-A181-72514AF6B2DB}" dt="2020-05-07T18:03:36.247" v="9474" actId="1076"/>
        <pc:sldMkLst>
          <pc:docMk/>
          <pc:sldMk cId="1727041824" sldId="279"/>
        </pc:sldMkLst>
        <pc:spChg chg="mod">
          <ac:chgData name="David Sturtz" userId="7a2138f1-3929-4bb1-9458-ef8998c4a97a" providerId="ADAL" clId="{575EB112-9ED3-404F-A181-72514AF6B2DB}" dt="2020-05-07T18:03:32.107" v="9473" actId="14100"/>
          <ac:spMkLst>
            <pc:docMk/>
            <pc:sldMk cId="1727041824" sldId="279"/>
            <ac:spMk id="3" creationId="{00000000-0000-0000-0000-000000000000}"/>
          </ac:spMkLst>
        </pc:spChg>
        <pc:spChg chg="add">
          <ac:chgData name="David Sturtz" userId="7a2138f1-3929-4bb1-9458-ef8998c4a97a" providerId="ADAL" clId="{575EB112-9ED3-404F-A181-72514AF6B2DB}" dt="2020-05-07T10:35:03.091" v="34"/>
          <ac:spMkLst>
            <pc:docMk/>
            <pc:sldMk cId="1727041824" sldId="279"/>
            <ac:spMk id="7" creationId="{F4A008B2-698C-413D-8FD8-C170DA204922}"/>
          </ac:spMkLst>
        </pc:spChg>
        <pc:spChg chg="mod">
          <ac:chgData name="David Sturtz" userId="7a2138f1-3929-4bb1-9458-ef8998c4a97a" providerId="ADAL" clId="{575EB112-9ED3-404F-A181-72514AF6B2DB}" dt="2020-05-07T18:03:36.247" v="9474" actId="1076"/>
          <ac:spMkLst>
            <pc:docMk/>
            <pc:sldMk cId="1727041824" sldId="279"/>
            <ac:spMk id="8" creationId="{D7C0F59E-A774-43E7-BA85-DDD110553CA5}"/>
          </ac:spMkLst>
        </pc:spChg>
        <pc:spChg chg="del">
          <ac:chgData name="David Sturtz" userId="7a2138f1-3929-4bb1-9458-ef8998c4a97a" providerId="ADAL" clId="{575EB112-9ED3-404F-A181-72514AF6B2DB}" dt="2020-05-07T10:35:02.855" v="33" actId="478"/>
          <ac:spMkLst>
            <pc:docMk/>
            <pc:sldMk cId="1727041824" sldId="279"/>
            <ac:spMk id="9" creationId="{F07B096E-C5FE-45F6-9D2E-B932E78017FE}"/>
          </ac:spMkLst>
        </pc:spChg>
      </pc:sldChg>
      <pc:sldChg chg="addSp delSp del">
        <pc:chgData name="David Sturtz" userId="7a2138f1-3929-4bb1-9458-ef8998c4a97a" providerId="ADAL" clId="{575EB112-9ED3-404F-A181-72514AF6B2DB}" dt="2020-05-07T17:38:12.424" v="8562" actId="2696"/>
        <pc:sldMkLst>
          <pc:docMk/>
          <pc:sldMk cId="3523794672" sldId="295"/>
        </pc:sldMkLst>
        <pc:spChg chg="del">
          <ac:chgData name="David Sturtz" userId="7a2138f1-3929-4bb1-9458-ef8998c4a97a" providerId="ADAL" clId="{575EB112-9ED3-404F-A181-72514AF6B2DB}" dt="2020-05-07T10:35:06.389" v="35" actId="478"/>
          <ac:spMkLst>
            <pc:docMk/>
            <pc:sldMk cId="3523794672" sldId="295"/>
            <ac:spMk id="15" creationId="{134BD9D7-F553-47BA-89DF-E6067C7DE1BE}"/>
          </ac:spMkLst>
        </pc:spChg>
        <pc:spChg chg="add">
          <ac:chgData name="David Sturtz" userId="7a2138f1-3929-4bb1-9458-ef8998c4a97a" providerId="ADAL" clId="{575EB112-9ED3-404F-A181-72514AF6B2DB}" dt="2020-05-07T10:35:06.762" v="36"/>
          <ac:spMkLst>
            <pc:docMk/>
            <pc:sldMk cId="3523794672" sldId="295"/>
            <ac:spMk id="20" creationId="{BC551F7A-C7FC-4FD7-903D-6E104FC042BE}"/>
          </ac:spMkLst>
        </pc:spChg>
      </pc:sldChg>
      <pc:sldChg chg="modSp">
        <pc:chgData name="David Sturtz" userId="7a2138f1-3929-4bb1-9458-ef8998c4a97a" providerId="ADAL" clId="{575EB112-9ED3-404F-A181-72514AF6B2DB}" dt="2020-05-07T10:34:44.837" v="27" actId="20577"/>
        <pc:sldMkLst>
          <pc:docMk/>
          <pc:sldMk cId="1081389687" sldId="520"/>
        </pc:sldMkLst>
        <pc:spChg chg="mod">
          <ac:chgData name="David Sturtz" userId="7a2138f1-3929-4bb1-9458-ef8998c4a97a" providerId="ADAL" clId="{575EB112-9ED3-404F-A181-72514AF6B2DB}" dt="2020-05-07T10:34:44.837" v="27" actId="20577"/>
          <ac:spMkLst>
            <pc:docMk/>
            <pc:sldMk cId="1081389687" sldId="520"/>
            <ac:spMk id="12" creationId="{61B27B8A-B880-4308-901A-6C348663210A}"/>
          </ac:spMkLst>
        </pc:spChg>
      </pc:sldChg>
      <pc:sldChg chg="del">
        <pc:chgData name="David Sturtz" userId="7a2138f1-3929-4bb1-9458-ef8998c4a97a" providerId="ADAL" clId="{575EB112-9ED3-404F-A181-72514AF6B2DB}" dt="2020-05-07T18:09:11.642" v="9504" actId="2696"/>
        <pc:sldMkLst>
          <pc:docMk/>
          <pc:sldMk cId="2929308120" sldId="578"/>
        </pc:sldMkLst>
      </pc:sldChg>
      <pc:sldChg chg="modSp">
        <pc:chgData name="David Sturtz" userId="7a2138f1-3929-4bb1-9458-ef8998c4a97a" providerId="ADAL" clId="{575EB112-9ED3-404F-A181-72514AF6B2DB}" dt="2020-05-07T10:34:56.265" v="32" actId="20577"/>
        <pc:sldMkLst>
          <pc:docMk/>
          <pc:sldMk cId="3926519317" sldId="585"/>
        </pc:sldMkLst>
        <pc:spChg chg="mod">
          <ac:chgData name="David Sturtz" userId="7a2138f1-3929-4bb1-9458-ef8998c4a97a" providerId="ADAL" clId="{575EB112-9ED3-404F-A181-72514AF6B2DB}" dt="2020-05-07T10:34:56.265" v="32" actId="20577"/>
          <ac:spMkLst>
            <pc:docMk/>
            <pc:sldMk cId="3926519317" sldId="585"/>
            <ac:spMk id="4" creationId="{D20345B4-8EDE-48E8-9984-04CF0E1AA434}"/>
          </ac:spMkLst>
        </pc:spChg>
      </pc:sldChg>
      <pc:sldChg chg="addSp delSp del">
        <pc:chgData name="David Sturtz" userId="7a2138f1-3929-4bb1-9458-ef8998c4a97a" providerId="ADAL" clId="{575EB112-9ED3-404F-A181-72514AF6B2DB}" dt="2020-05-07T12:28:11.701" v="4923" actId="2696"/>
        <pc:sldMkLst>
          <pc:docMk/>
          <pc:sldMk cId="1934619194" sldId="587"/>
        </pc:sldMkLst>
        <pc:spChg chg="del">
          <ac:chgData name="David Sturtz" userId="7a2138f1-3929-4bb1-9458-ef8998c4a97a" providerId="ADAL" clId="{575EB112-9ED3-404F-A181-72514AF6B2DB}" dt="2020-05-07T10:35:19.408" v="41" actId="478"/>
          <ac:spMkLst>
            <pc:docMk/>
            <pc:sldMk cId="1934619194" sldId="587"/>
            <ac:spMk id="5" creationId="{782AA14E-68B7-45AF-83AC-567F35CF8F0C}"/>
          </ac:spMkLst>
        </pc:spChg>
        <pc:spChg chg="add">
          <ac:chgData name="David Sturtz" userId="7a2138f1-3929-4bb1-9458-ef8998c4a97a" providerId="ADAL" clId="{575EB112-9ED3-404F-A181-72514AF6B2DB}" dt="2020-05-07T10:35:19.718" v="42"/>
          <ac:spMkLst>
            <pc:docMk/>
            <pc:sldMk cId="1934619194" sldId="587"/>
            <ac:spMk id="7" creationId="{1E015374-9A46-4305-AC2E-F7A5B2BAD69B}"/>
          </ac:spMkLst>
        </pc:spChg>
      </pc:sldChg>
      <pc:sldChg chg="addSp delSp del">
        <pc:chgData name="David Sturtz" userId="7a2138f1-3929-4bb1-9458-ef8998c4a97a" providerId="ADAL" clId="{575EB112-9ED3-404F-A181-72514AF6B2DB}" dt="2020-05-07T12:28:12.777" v="4924" actId="2696"/>
        <pc:sldMkLst>
          <pc:docMk/>
          <pc:sldMk cId="2688243688" sldId="588"/>
        </pc:sldMkLst>
        <pc:spChg chg="del">
          <ac:chgData name="David Sturtz" userId="7a2138f1-3929-4bb1-9458-ef8998c4a97a" providerId="ADAL" clId="{575EB112-9ED3-404F-A181-72514AF6B2DB}" dt="2020-05-07T10:35:24.279" v="43" actId="478"/>
          <ac:spMkLst>
            <pc:docMk/>
            <pc:sldMk cId="2688243688" sldId="588"/>
            <ac:spMk id="5" creationId="{EBD2FAD6-D51B-4420-81B1-671E933FE010}"/>
          </ac:spMkLst>
        </pc:spChg>
        <pc:spChg chg="add">
          <ac:chgData name="David Sturtz" userId="7a2138f1-3929-4bb1-9458-ef8998c4a97a" providerId="ADAL" clId="{575EB112-9ED3-404F-A181-72514AF6B2DB}" dt="2020-05-07T10:35:24.593" v="44"/>
          <ac:spMkLst>
            <pc:docMk/>
            <pc:sldMk cId="2688243688" sldId="588"/>
            <ac:spMk id="7" creationId="{F2C35657-3F2A-4A23-B36F-5DEE5BE94710}"/>
          </ac:spMkLst>
        </pc:spChg>
      </pc:sldChg>
      <pc:sldChg chg="addSp delSp del">
        <pc:chgData name="David Sturtz" userId="7a2138f1-3929-4bb1-9458-ef8998c4a97a" providerId="ADAL" clId="{575EB112-9ED3-404F-A181-72514AF6B2DB}" dt="2020-05-07T12:28:14.286" v="4925" actId="2696"/>
        <pc:sldMkLst>
          <pc:docMk/>
          <pc:sldMk cId="4260268043" sldId="589"/>
        </pc:sldMkLst>
        <pc:spChg chg="del">
          <ac:chgData name="David Sturtz" userId="7a2138f1-3929-4bb1-9458-ef8998c4a97a" providerId="ADAL" clId="{575EB112-9ED3-404F-A181-72514AF6B2DB}" dt="2020-05-07T10:35:29.160" v="45" actId="478"/>
          <ac:spMkLst>
            <pc:docMk/>
            <pc:sldMk cId="4260268043" sldId="589"/>
            <ac:spMk id="4" creationId="{4CC8274D-4AEC-4ADD-9319-B9D5879F4C94}"/>
          </ac:spMkLst>
        </pc:spChg>
        <pc:spChg chg="add">
          <ac:chgData name="David Sturtz" userId="7a2138f1-3929-4bb1-9458-ef8998c4a97a" providerId="ADAL" clId="{575EB112-9ED3-404F-A181-72514AF6B2DB}" dt="2020-05-07T10:35:29.501" v="46"/>
          <ac:spMkLst>
            <pc:docMk/>
            <pc:sldMk cId="4260268043" sldId="589"/>
            <ac:spMk id="7" creationId="{85CB3F09-3E72-4A29-97FA-0A13747359BF}"/>
          </ac:spMkLst>
        </pc:spChg>
      </pc:sldChg>
      <pc:sldChg chg="addSp delSp del">
        <pc:chgData name="David Sturtz" userId="7a2138f1-3929-4bb1-9458-ef8998c4a97a" providerId="ADAL" clId="{575EB112-9ED3-404F-A181-72514AF6B2DB}" dt="2020-05-07T12:28:17.082" v="4926" actId="2696"/>
        <pc:sldMkLst>
          <pc:docMk/>
          <pc:sldMk cId="2937325709" sldId="590"/>
        </pc:sldMkLst>
        <pc:spChg chg="del">
          <ac:chgData name="David Sturtz" userId="7a2138f1-3929-4bb1-9458-ef8998c4a97a" providerId="ADAL" clId="{575EB112-9ED3-404F-A181-72514AF6B2DB}" dt="2020-05-07T10:35:33.766" v="47" actId="478"/>
          <ac:spMkLst>
            <pc:docMk/>
            <pc:sldMk cId="2937325709" sldId="590"/>
            <ac:spMk id="7" creationId="{EE2936C4-C132-4366-8890-E2493B621B96}"/>
          </ac:spMkLst>
        </pc:spChg>
        <pc:spChg chg="add">
          <ac:chgData name="David Sturtz" userId="7a2138f1-3929-4bb1-9458-ef8998c4a97a" providerId="ADAL" clId="{575EB112-9ED3-404F-A181-72514AF6B2DB}" dt="2020-05-07T10:35:34.074" v="48"/>
          <ac:spMkLst>
            <pc:docMk/>
            <pc:sldMk cId="2937325709" sldId="590"/>
            <ac:spMk id="8" creationId="{966BA9B2-0738-4370-94C3-EC8F5E69F30F}"/>
          </ac:spMkLst>
        </pc:spChg>
      </pc:sldChg>
      <pc:sldChg chg="addSp delSp del">
        <pc:chgData name="David Sturtz" userId="7a2138f1-3929-4bb1-9458-ef8998c4a97a" providerId="ADAL" clId="{575EB112-9ED3-404F-A181-72514AF6B2DB}" dt="2020-05-07T12:28:33.778" v="4927" actId="2696"/>
        <pc:sldMkLst>
          <pc:docMk/>
          <pc:sldMk cId="1245134254" sldId="593"/>
        </pc:sldMkLst>
        <pc:spChg chg="del">
          <ac:chgData name="David Sturtz" userId="7a2138f1-3929-4bb1-9458-ef8998c4a97a" providerId="ADAL" clId="{575EB112-9ED3-404F-A181-72514AF6B2DB}" dt="2020-05-07T10:35:10.445" v="37" actId="478"/>
          <ac:spMkLst>
            <pc:docMk/>
            <pc:sldMk cId="1245134254" sldId="593"/>
            <ac:spMk id="3" creationId="{C99531EC-00C2-4D64-9F66-27D42CEA02C3}"/>
          </ac:spMkLst>
        </pc:spChg>
        <pc:spChg chg="add">
          <ac:chgData name="David Sturtz" userId="7a2138f1-3929-4bb1-9458-ef8998c4a97a" providerId="ADAL" clId="{575EB112-9ED3-404F-A181-72514AF6B2DB}" dt="2020-05-07T10:35:10.745" v="38"/>
          <ac:spMkLst>
            <pc:docMk/>
            <pc:sldMk cId="1245134254" sldId="593"/>
            <ac:spMk id="5" creationId="{DFF44579-42D1-44F0-AA8E-C0B29F3FAB8E}"/>
          </ac:spMkLst>
        </pc:spChg>
      </pc:sldChg>
      <pc:sldChg chg="del">
        <pc:chgData name="David Sturtz" userId="7a2138f1-3929-4bb1-9458-ef8998c4a97a" providerId="ADAL" clId="{575EB112-9ED3-404F-A181-72514AF6B2DB}" dt="2020-05-07T17:36:47.427" v="8498" actId="2696"/>
        <pc:sldMkLst>
          <pc:docMk/>
          <pc:sldMk cId="3579271631" sldId="596"/>
        </pc:sldMkLst>
      </pc:sldChg>
      <pc:sldChg chg="addSp delSp modSp del">
        <pc:chgData name="David Sturtz" userId="7a2138f1-3929-4bb1-9458-ef8998c4a97a" providerId="ADAL" clId="{575EB112-9ED3-404F-A181-72514AF6B2DB}" dt="2020-05-07T17:36:58.914" v="8504" actId="2696"/>
        <pc:sldMkLst>
          <pc:docMk/>
          <pc:sldMk cId="1771239540" sldId="598"/>
        </pc:sldMkLst>
        <pc:spChg chg="del">
          <ac:chgData name="David Sturtz" userId="7a2138f1-3929-4bb1-9458-ef8998c4a97a" providerId="ADAL" clId="{575EB112-9ED3-404F-A181-72514AF6B2DB}" dt="2020-05-07T10:36:09.250" v="63" actId="478"/>
          <ac:spMkLst>
            <pc:docMk/>
            <pc:sldMk cId="1771239540" sldId="598"/>
            <ac:spMk id="4" creationId="{9DE61A28-DD2E-467F-AD38-2392C7664B86}"/>
          </ac:spMkLst>
        </pc:spChg>
        <pc:spChg chg="add">
          <ac:chgData name="David Sturtz" userId="7a2138f1-3929-4bb1-9458-ef8998c4a97a" providerId="ADAL" clId="{575EB112-9ED3-404F-A181-72514AF6B2DB}" dt="2020-05-07T10:36:09.521" v="64"/>
          <ac:spMkLst>
            <pc:docMk/>
            <pc:sldMk cId="1771239540" sldId="598"/>
            <ac:spMk id="7" creationId="{3F4DBC4A-FF7E-424C-A522-F1EC32E945C8}"/>
          </ac:spMkLst>
        </pc:spChg>
        <pc:graphicFrameChg chg="mod">
          <ac:chgData name="David Sturtz" userId="7a2138f1-3929-4bb1-9458-ef8998c4a97a" providerId="ADAL" clId="{575EB112-9ED3-404F-A181-72514AF6B2DB}" dt="2020-05-07T13:40:48.118" v="5622" actId="20577"/>
          <ac:graphicFrameMkLst>
            <pc:docMk/>
            <pc:sldMk cId="1771239540" sldId="598"/>
            <ac:graphicFrameMk id="6" creationId="{C411EFDB-0A30-4EE7-B42C-2A4A2708372E}"/>
          </ac:graphicFrameMkLst>
        </pc:graphicFrameChg>
      </pc:sldChg>
      <pc:sldChg chg="add">
        <pc:chgData name="David Sturtz" userId="7a2138f1-3929-4bb1-9458-ef8998c4a97a" providerId="ADAL" clId="{575EB112-9ED3-404F-A181-72514AF6B2DB}" dt="2020-05-07T17:37:03.238" v="8505"/>
        <pc:sldMkLst>
          <pc:docMk/>
          <pc:sldMk cId="3200408254" sldId="598"/>
        </pc:sldMkLst>
      </pc:sldChg>
      <pc:sldChg chg="addSp delSp modSp del">
        <pc:chgData name="David Sturtz" userId="7a2138f1-3929-4bb1-9458-ef8998c4a97a" providerId="ADAL" clId="{575EB112-9ED3-404F-A181-72514AF6B2DB}" dt="2020-05-07T17:36:58.897" v="8503" actId="2696"/>
        <pc:sldMkLst>
          <pc:docMk/>
          <pc:sldMk cId="1475382299" sldId="599"/>
        </pc:sldMkLst>
        <pc:spChg chg="del">
          <ac:chgData name="David Sturtz" userId="7a2138f1-3929-4bb1-9458-ef8998c4a97a" providerId="ADAL" clId="{575EB112-9ED3-404F-A181-72514AF6B2DB}" dt="2020-05-07T10:36:14.820" v="65" actId="478"/>
          <ac:spMkLst>
            <pc:docMk/>
            <pc:sldMk cId="1475382299" sldId="599"/>
            <ac:spMk id="4" creationId="{80D6AD07-6E18-4064-AD93-5C47E333825B}"/>
          </ac:spMkLst>
        </pc:spChg>
        <pc:spChg chg="add">
          <ac:chgData name="David Sturtz" userId="7a2138f1-3929-4bb1-9458-ef8998c4a97a" providerId="ADAL" clId="{575EB112-9ED3-404F-A181-72514AF6B2DB}" dt="2020-05-07T10:36:15.154" v="66"/>
          <ac:spMkLst>
            <pc:docMk/>
            <pc:sldMk cId="1475382299" sldId="599"/>
            <ac:spMk id="7" creationId="{BDA02264-02D0-4FC2-A7DF-77AE499DD2D3}"/>
          </ac:spMkLst>
        </pc:spChg>
        <pc:graphicFrameChg chg="mod">
          <ac:chgData name="David Sturtz" userId="7a2138f1-3929-4bb1-9458-ef8998c4a97a" providerId="ADAL" clId="{575EB112-9ED3-404F-A181-72514AF6B2DB}" dt="2020-05-07T11:03:59.132" v="1422" actId="20577"/>
          <ac:graphicFrameMkLst>
            <pc:docMk/>
            <pc:sldMk cId="1475382299" sldId="599"/>
            <ac:graphicFrameMk id="6" creationId="{14DA2705-C627-40C9-ABC7-EB99EB8EE66B}"/>
          </ac:graphicFrameMkLst>
        </pc:graphicFrameChg>
      </pc:sldChg>
      <pc:sldChg chg="add">
        <pc:chgData name="David Sturtz" userId="7a2138f1-3929-4bb1-9458-ef8998c4a97a" providerId="ADAL" clId="{575EB112-9ED3-404F-A181-72514AF6B2DB}" dt="2020-05-07T17:37:03.238" v="8505"/>
        <pc:sldMkLst>
          <pc:docMk/>
          <pc:sldMk cId="2278307087" sldId="599"/>
        </pc:sldMkLst>
      </pc:sldChg>
      <pc:sldChg chg="addSp delSp modSp del">
        <pc:chgData name="David Sturtz" userId="7a2138f1-3929-4bb1-9458-ef8998c4a97a" providerId="ADAL" clId="{575EB112-9ED3-404F-A181-72514AF6B2DB}" dt="2020-05-07T17:36:58.886" v="8502" actId="2696"/>
        <pc:sldMkLst>
          <pc:docMk/>
          <pc:sldMk cId="179720584" sldId="600"/>
        </pc:sldMkLst>
        <pc:spChg chg="del">
          <ac:chgData name="David Sturtz" userId="7a2138f1-3929-4bb1-9458-ef8998c4a97a" providerId="ADAL" clId="{575EB112-9ED3-404F-A181-72514AF6B2DB}" dt="2020-05-07T10:36:19.194" v="67" actId="478"/>
          <ac:spMkLst>
            <pc:docMk/>
            <pc:sldMk cId="179720584" sldId="600"/>
            <ac:spMk id="4" creationId="{2B09DE6E-48DC-438B-9628-57C7D44BA6CD}"/>
          </ac:spMkLst>
        </pc:spChg>
        <pc:spChg chg="add">
          <ac:chgData name="David Sturtz" userId="7a2138f1-3929-4bb1-9458-ef8998c4a97a" providerId="ADAL" clId="{575EB112-9ED3-404F-A181-72514AF6B2DB}" dt="2020-05-07T10:36:19.475" v="68"/>
          <ac:spMkLst>
            <pc:docMk/>
            <pc:sldMk cId="179720584" sldId="600"/>
            <ac:spMk id="8" creationId="{BB4CF3A1-D768-4BB8-9E59-C9A46F227206}"/>
          </ac:spMkLst>
        </pc:spChg>
        <pc:graphicFrameChg chg="mod">
          <ac:chgData name="David Sturtz" userId="7a2138f1-3929-4bb1-9458-ef8998c4a97a" providerId="ADAL" clId="{575EB112-9ED3-404F-A181-72514AF6B2DB}" dt="2020-05-07T13:43:18.362" v="5751" actId="20577"/>
          <ac:graphicFrameMkLst>
            <pc:docMk/>
            <pc:sldMk cId="179720584" sldId="600"/>
            <ac:graphicFrameMk id="7" creationId="{30737FD9-434C-4102-B8D6-8BFB4DD28824}"/>
          </ac:graphicFrameMkLst>
        </pc:graphicFrameChg>
      </pc:sldChg>
      <pc:sldChg chg="add">
        <pc:chgData name="David Sturtz" userId="7a2138f1-3929-4bb1-9458-ef8998c4a97a" providerId="ADAL" clId="{575EB112-9ED3-404F-A181-72514AF6B2DB}" dt="2020-05-07T17:37:03.238" v="8505"/>
        <pc:sldMkLst>
          <pc:docMk/>
          <pc:sldMk cId="3772469433" sldId="600"/>
        </pc:sldMkLst>
      </pc:sldChg>
      <pc:sldChg chg="add">
        <pc:chgData name="David Sturtz" userId="7a2138f1-3929-4bb1-9458-ef8998c4a97a" providerId="ADAL" clId="{575EB112-9ED3-404F-A181-72514AF6B2DB}" dt="2020-05-07T17:37:03.238" v="8505"/>
        <pc:sldMkLst>
          <pc:docMk/>
          <pc:sldMk cId="2335807313" sldId="601"/>
        </pc:sldMkLst>
      </pc:sldChg>
      <pc:sldChg chg="addSp delSp modSp del">
        <pc:chgData name="David Sturtz" userId="7a2138f1-3929-4bb1-9458-ef8998c4a97a" providerId="ADAL" clId="{575EB112-9ED3-404F-A181-72514AF6B2DB}" dt="2020-05-07T17:36:58.876" v="8501" actId="2696"/>
        <pc:sldMkLst>
          <pc:docMk/>
          <pc:sldMk cId="2824421474" sldId="601"/>
        </pc:sldMkLst>
        <pc:spChg chg="del">
          <ac:chgData name="David Sturtz" userId="7a2138f1-3929-4bb1-9458-ef8998c4a97a" providerId="ADAL" clId="{575EB112-9ED3-404F-A181-72514AF6B2DB}" dt="2020-05-07T10:36:23.008" v="69" actId="478"/>
          <ac:spMkLst>
            <pc:docMk/>
            <pc:sldMk cId="2824421474" sldId="601"/>
            <ac:spMk id="5" creationId="{48F779A3-ECDD-4EE4-AA41-38F80DE596E4}"/>
          </ac:spMkLst>
        </pc:spChg>
        <pc:spChg chg="add">
          <ac:chgData name="David Sturtz" userId="7a2138f1-3929-4bb1-9458-ef8998c4a97a" providerId="ADAL" clId="{575EB112-9ED3-404F-A181-72514AF6B2DB}" dt="2020-05-07T10:36:23.335" v="70"/>
          <ac:spMkLst>
            <pc:docMk/>
            <pc:sldMk cId="2824421474" sldId="601"/>
            <ac:spMk id="9" creationId="{55FDD2ED-4B9E-49DB-A126-676599224A04}"/>
          </ac:spMkLst>
        </pc:spChg>
        <pc:graphicFrameChg chg="mod">
          <ac:chgData name="David Sturtz" userId="7a2138f1-3929-4bb1-9458-ef8998c4a97a" providerId="ADAL" clId="{575EB112-9ED3-404F-A181-72514AF6B2DB}" dt="2020-05-07T13:44:36.316" v="5795" actId="20577"/>
          <ac:graphicFrameMkLst>
            <pc:docMk/>
            <pc:sldMk cId="2824421474" sldId="601"/>
            <ac:graphicFrameMk id="8" creationId="{4FCE2B07-E500-4B10-8058-B40D3E91392E}"/>
          </ac:graphicFrameMkLst>
        </pc:graphicFrameChg>
      </pc:sldChg>
      <pc:sldChg chg="add">
        <pc:chgData name="David Sturtz" userId="7a2138f1-3929-4bb1-9458-ef8998c4a97a" providerId="ADAL" clId="{575EB112-9ED3-404F-A181-72514AF6B2DB}" dt="2020-05-07T17:37:03.238" v="8505"/>
        <pc:sldMkLst>
          <pc:docMk/>
          <pc:sldMk cId="3419372902" sldId="602"/>
        </pc:sldMkLst>
      </pc:sldChg>
      <pc:sldChg chg="addSp delSp del">
        <pc:chgData name="David Sturtz" userId="7a2138f1-3929-4bb1-9458-ef8998c4a97a" providerId="ADAL" clId="{575EB112-9ED3-404F-A181-72514AF6B2DB}" dt="2020-05-07T17:36:58.867" v="8500" actId="2696"/>
        <pc:sldMkLst>
          <pc:docMk/>
          <pc:sldMk cId="4039641320" sldId="602"/>
        </pc:sldMkLst>
        <pc:spChg chg="del">
          <ac:chgData name="David Sturtz" userId="7a2138f1-3929-4bb1-9458-ef8998c4a97a" providerId="ADAL" clId="{575EB112-9ED3-404F-A181-72514AF6B2DB}" dt="2020-05-07T10:36:28.478" v="71" actId="478"/>
          <ac:spMkLst>
            <pc:docMk/>
            <pc:sldMk cId="4039641320" sldId="602"/>
            <ac:spMk id="4" creationId="{FBF57A44-1CC5-4B80-8518-3D51248D8DBE}"/>
          </ac:spMkLst>
        </pc:spChg>
        <pc:spChg chg="add">
          <ac:chgData name="David Sturtz" userId="7a2138f1-3929-4bb1-9458-ef8998c4a97a" providerId="ADAL" clId="{575EB112-9ED3-404F-A181-72514AF6B2DB}" dt="2020-05-07T10:36:28.760" v="72"/>
          <ac:spMkLst>
            <pc:docMk/>
            <pc:sldMk cId="4039641320" sldId="602"/>
            <ac:spMk id="7" creationId="{F12A9949-BC41-4969-9890-DCA4847E4E7E}"/>
          </ac:spMkLst>
        </pc:spChg>
      </pc:sldChg>
      <pc:sldChg chg="addSp delSp modSp del">
        <pc:chgData name="David Sturtz" userId="7a2138f1-3929-4bb1-9458-ef8998c4a97a" providerId="ADAL" clId="{575EB112-9ED3-404F-A181-72514AF6B2DB}" dt="2020-05-07T16:41:43.362" v="7779" actId="2696"/>
        <pc:sldMkLst>
          <pc:docMk/>
          <pc:sldMk cId="3772684060" sldId="603"/>
        </pc:sldMkLst>
        <pc:spChg chg="del">
          <ac:chgData name="David Sturtz" userId="7a2138f1-3929-4bb1-9458-ef8998c4a97a" providerId="ADAL" clId="{575EB112-9ED3-404F-A181-72514AF6B2DB}" dt="2020-05-07T10:36:32.955" v="73" actId="478"/>
          <ac:spMkLst>
            <pc:docMk/>
            <pc:sldMk cId="3772684060" sldId="603"/>
            <ac:spMk id="4" creationId="{170DB19D-145E-4763-80DC-4E7940420A8D}"/>
          </ac:spMkLst>
        </pc:spChg>
        <pc:spChg chg="add">
          <ac:chgData name="David Sturtz" userId="7a2138f1-3929-4bb1-9458-ef8998c4a97a" providerId="ADAL" clId="{575EB112-9ED3-404F-A181-72514AF6B2DB}" dt="2020-05-07T10:36:33.303" v="74"/>
          <ac:spMkLst>
            <pc:docMk/>
            <pc:sldMk cId="3772684060" sldId="603"/>
            <ac:spMk id="6" creationId="{77356A58-0F3B-401F-A13F-2A0ACB2B625B}"/>
          </ac:spMkLst>
        </pc:spChg>
        <pc:spChg chg="add del mod">
          <ac:chgData name="David Sturtz" userId="7a2138f1-3929-4bb1-9458-ef8998c4a97a" providerId="ADAL" clId="{575EB112-9ED3-404F-A181-72514AF6B2DB}" dt="2020-05-07T13:56:21.209" v="7108"/>
          <ac:spMkLst>
            <pc:docMk/>
            <pc:sldMk cId="3772684060" sldId="603"/>
            <ac:spMk id="7" creationId="{FD7F63F6-33CC-4E26-82B7-2915835DC43C}"/>
          </ac:spMkLst>
        </pc:spChg>
      </pc:sldChg>
      <pc:sldChg chg="addSp delSp">
        <pc:chgData name="David Sturtz" userId="7a2138f1-3929-4bb1-9458-ef8998c4a97a" providerId="ADAL" clId="{575EB112-9ED3-404F-A181-72514AF6B2DB}" dt="2020-05-07T10:35:15.848" v="40"/>
        <pc:sldMkLst>
          <pc:docMk/>
          <pc:sldMk cId="1264190340" sldId="604"/>
        </pc:sldMkLst>
        <pc:spChg chg="del">
          <ac:chgData name="David Sturtz" userId="7a2138f1-3929-4bb1-9458-ef8998c4a97a" providerId="ADAL" clId="{575EB112-9ED3-404F-A181-72514AF6B2DB}" dt="2020-05-07T10:35:15.576" v="39" actId="478"/>
          <ac:spMkLst>
            <pc:docMk/>
            <pc:sldMk cId="1264190340" sldId="604"/>
            <ac:spMk id="18" creationId="{1C915F13-DB64-48CE-9D34-20D9326428C9}"/>
          </ac:spMkLst>
        </pc:spChg>
        <pc:spChg chg="add">
          <ac:chgData name="David Sturtz" userId="7a2138f1-3929-4bb1-9458-ef8998c4a97a" providerId="ADAL" clId="{575EB112-9ED3-404F-A181-72514AF6B2DB}" dt="2020-05-07T10:35:15.848" v="40"/>
          <ac:spMkLst>
            <pc:docMk/>
            <pc:sldMk cId="1264190340" sldId="604"/>
            <ac:spMk id="20" creationId="{4376A437-C410-43F2-9B99-6F7733D1AE8E}"/>
          </ac:spMkLst>
        </pc:spChg>
      </pc:sldChg>
      <pc:sldChg chg="addSp delSp modSp del">
        <pc:chgData name="David Sturtz" userId="7a2138f1-3929-4bb1-9458-ef8998c4a97a" providerId="ADAL" clId="{575EB112-9ED3-404F-A181-72514AF6B2DB}" dt="2020-05-07T18:08:02.739" v="9475" actId="2696"/>
        <pc:sldMkLst>
          <pc:docMk/>
          <pc:sldMk cId="2460409402" sldId="606"/>
        </pc:sldMkLst>
        <pc:spChg chg="del">
          <ac:chgData name="David Sturtz" userId="7a2138f1-3929-4bb1-9458-ef8998c4a97a" providerId="ADAL" clId="{575EB112-9ED3-404F-A181-72514AF6B2DB}" dt="2020-05-07T10:35:44.636" v="53" actId="478"/>
          <ac:spMkLst>
            <pc:docMk/>
            <pc:sldMk cId="2460409402" sldId="606"/>
            <ac:spMk id="4" creationId="{9DE61A28-DD2E-467F-AD38-2392C7664B86}"/>
          </ac:spMkLst>
        </pc:spChg>
        <pc:spChg chg="mod">
          <ac:chgData name="David Sturtz" userId="7a2138f1-3929-4bb1-9458-ef8998c4a97a" providerId="ADAL" clId="{575EB112-9ED3-404F-A181-72514AF6B2DB}" dt="2020-05-07T17:14:37.275" v="8277" actId="114"/>
          <ac:spMkLst>
            <pc:docMk/>
            <pc:sldMk cId="2460409402" sldId="606"/>
            <ac:spMk id="6" creationId="{AF018866-4CC5-462F-9130-5FE611540991}"/>
          </ac:spMkLst>
        </pc:spChg>
        <pc:spChg chg="add del">
          <ac:chgData name="David Sturtz" userId="7a2138f1-3929-4bb1-9458-ef8998c4a97a" providerId="ADAL" clId="{575EB112-9ED3-404F-A181-72514AF6B2DB}" dt="2020-05-07T10:35:43.449" v="52"/>
          <ac:spMkLst>
            <pc:docMk/>
            <pc:sldMk cId="2460409402" sldId="606"/>
            <ac:spMk id="7" creationId="{919BA441-2754-4E89-8948-7EE45BB75888}"/>
          </ac:spMkLst>
        </pc:spChg>
        <pc:spChg chg="add">
          <ac:chgData name="David Sturtz" userId="7a2138f1-3929-4bb1-9458-ef8998c4a97a" providerId="ADAL" clId="{575EB112-9ED3-404F-A181-72514AF6B2DB}" dt="2020-05-07T10:35:45.323" v="54"/>
          <ac:spMkLst>
            <pc:docMk/>
            <pc:sldMk cId="2460409402" sldId="606"/>
            <ac:spMk id="9" creationId="{C2EE3970-E54C-4255-9F45-27DB76C0EA6B}"/>
          </ac:spMkLst>
        </pc:spChg>
      </pc:sldChg>
      <pc:sldChg chg="addSp delSp modSp del ord">
        <pc:chgData name="David Sturtz" userId="7a2138f1-3929-4bb1-9458-ef8998c4a97a" providerId="ADAL" clId="{575EB112-9ED3-404F-A181-72514AF6B2DB}" dt="2020-05-07T17:39:49.517" v="8564" actId="2696"/>
        <pc:sldMkLst>
          <pc:docMk/>
          <pc:sldMk cId="937616972" sldId="607"/>
        </pc:sldMkLst>
        <pc:spChg chg="mod">
          <ac:chgData name="David Sturtz" userId="7a2138f1-3929-4bb1-9458-ef8998c4a97a" providerId="ADAL" clId="{575EB112-9ED3-404F-A181-72514AF6B2DB}" dt="2020-05-07T11:36:13.295" v="2461" actId="20577"/>
          <ac:spMkLst>
            <pc:docMk/>
            <pc:sldMk cId="937616972" sldId="607"/>
            <ac:spMk id="2" creationId="{7A6D5523-0327-4A75-BA25-5FD035F7FBA8}"/>
          </ac:spMkLst>
        </pc:spChg>
        <pc:spChg chg="del">
          <ac:chgData name="David Sturtz" userId="7a2138f1-3929-4bb1-9458-ef8998c4a97a" providerId="ADAL" clId="{575EB112-9ED3-404F-A181-72514AF6B2DB}" dt="2020-05-07T10:35:38.060" v="49" actId="478"/>
          <ac:spMkLst>
            <pc:docMk/>
            <pc:sldMk cId="937616972" sldId="607"/>
            <ac:spMk id="4" creationId="{9DE61A28-DD2E-467F-AD38-2392C7664B86}"/>
          </ac:spMkLst>
        </pc:spChg>
        <pc:spChg chg="add del mod">
          <ac:chgData name="David Sturtz" userId="7a2138f1-3929-4bb1-9458-ef8998c4a97a" providerId="ADAL" clId="{575EB112-9ED3-404F-A181-72514AF6B2DB}" dt="2020-05-07T11:38:41.049" v="2567" actId="478"/>
          <ac:spMkLst>
            <pc:docMk/>
            <pc:sldMk cId="937616972" sldId="607"/>
            <ac:spMk id="7" creationId="{EA3F3568-CCDB-499C-8EF6-733C07261D7D}"/>
          </ac:spMkLst>
        </pc:spChg>
        <pc:spChg chg="del">
          <ac:chgData name="David Sturtz" userId="7a2138f1-3929-4bb1-9458-ef8998c4a97a" providerId="ADAL" clId="{575EB112-9ED3-404F-A181-72514AF6B2DB}" dt="2020-05-07T11:36:18.686" v="2462" actId="478"/>
          <ac:spMkLst>
            <pc:docMk/>
            <pc:sldMk cId="937616972" sldId="607"/>
            <ac:spMk id="9" creationId="{8D935FB5-7A53-442F-8E30-19EA610A8A6C}"/>
          </ac:spMkLst>
        </pc:spChg>
        <pc:spChg chg="del">
          <ac:chgData name="David Sturtz" userId="7a2138f1-3929-4bb1-9458-ef8998c4a97a" providerId="ADAL" clId="{575EB112-9ED3-404F-A181-72514AF6B2DB}" dt="2020-05-07T11:36:27.942" v="2465" actId="478"/>
          <ac:spMkLst>
            <pc:docMk/>
            <pc:sldMk cId="937616972" sldId="607"/>
            <ac:spMk id="10" creationId="{AC305AF3-49C8-4A5A-AFDE-BA9E622190E2}"/>
          </ac:spMkLst>
        </pc:spChg>
        <pc:spChg chg="del">
          <ac:chgData name="David Sturtz" userId="7a2138f1-3929-4bb1-9458-ef8998c4a97a" providerId="ADAL" clId="{575EB112-9ED3-404F-A181-72514AF6B2DB}" dt="2020-05-07T11:36:18.686" v="2462" actId="478"/>
          <ac:spMkLst>
            <pc:docMk/>
            <pc:sldMk cId="937616972" sldId="607"/>
            <ac:spMk id="11" creationId="{5BB5F102-BD8F-43E3-9785-6A74F624662A}"/>
          </ac:spMkLst>
        </pc:spChg>
        <pc:spChg chg="del mod">
          <ac:chgData name="David Sturtz" userId="7a2138f1-3929-4bb1-9458-ef8998c4a97a" providerId="ADAL" clId="{575EB112-9ED3-404F-A181-72514AF6B2DB}" dt="2020-05-07T11:36:25.768" v="2464" actId="478"/>
          <ac:spMkLst>
            <pc:docMk/>
            <pc:sldMk cId="937616972" sldId="607"/>
            <ac:spMk id="12" creationId="{882C6FB6-D1D0-4929-8FD1-07FCBC4DBB0C}"/>
          </ac:spMkLst>
        </pc:spChg>
        <pc:spChg chg="add">
          <ac:chgData name="David Sturtz" userId="7a2138f1-3929-4bb1-9458-ef8998c4a97a" providerId="ADAL" clId="{575EB112-9ED3-404F-A181-72514AF6B2DB}" dt="2020-05-07T10:35:38.304" v="50"/>
          <ac:spMkLst>
            <pc:docMk/>
            <pc:sldMk cId="937616972" sldId="607"/>
            <ac:spMk id="13" creationId="{4CD9C9AA-3EA1-4FE4-AB97-3B735812A65E}"/>
          </ac:spMkLst>
        </pc:spChg>
        <pc:spChg chg="add mod">
          <ac:chgData name="David Sturtz" userId="7a2138f1-3929-4bb1-9458-ef8998c4a97a" providerId="ADAL" clId="{575EB112-9ED3-404F-A181-72514AF6B2DB}" dt="2020-05-07T11:45:18.965" v="3049" actId="20577"/>
          <ac:spMkLst>
            <pc:docMk/>
            <pc:sldMk cId="937616972" sldId="607"/>
            <ac:spMk id="14" creationId="{B7D6B3EE-4ED9-4FF8-87C9-AA50EB1B1C78}"/>
          </ac:spMkLst>
        </pc:spChg>
        <pc:graphicFrameChg chg="del">
          <ac:chgData name="David Sturtz" userId="7a2138f1-3929-4bb1-9458-ef8998c4a97a" providerId="ADAL" clId="{575EB112-9ED3-404F-A181-72514AF6B2DB}" dt="2020-05-07T11:36:18.686" v="2462" actId="478"/>
          <ac:graphicFrameMkLst>
            <pc:docMk/>
            <pc:sldMk cId="937616972" sldId="607"/>
            <ac:graphicFrameMk id="3" creationId="{9133384E-F536-4AD7-A32A-13B829C86507}"/>
          </ac:graphicFrameMkLst>
        </pc:graphicFrameChg>
        <pc:graphicFrameChg chg="add del mod">
          <ac:chgData name="David Sturtz" userId="7a2138f1-3929-4bb1-9458-ef8998c4a97a" providerId="ADAL" clId="{575EB112-9ED3-404F-A181-72514AF6B2DB}" dt="2020-05-07T11:37:53.014" v="2549" actId="478"/>
          <ac:graphicFrameMkLst>
            <pc:docMk/>
            <pc:sldMk cId="937616972" sldId="607"/>
            <ac:graphicFrameMk id="6" creationId="{09E90929-AF93-42FB-8702-C5B29BA6BEC1}"/>
          </ac:graphicFrameMkLst>
        </pc:graphicFrameChg>
        <pc:graphicFrameChg chg="add mod">
          <ac:chgData name="David Sturtz" userId="7a2138f1-3929-4bb1-9458-ef8998c4a97a" providerId="ADAL" clId="{575EB112-9ED3-404F-A181-72514AF6B2DB}" dt="2020-05-07T12:57:19.413" v="5021" actId="20577"/>
          <ac:graphicFrameMkLst>
            <pc:docMk/>
            <pc:sldMk cId="937616972" sldId="607"/>
            <ac:graphicFrameMk id="8" creationId="{220742BA-2B7C-4966-8F73-2BED7CBCC4F4}"/>
          </ac:graphicFrameMkLst>
        </pc:graphicFrameChg>
      </pc:sldChg>
      <pc:sldChg chg="modSp add">
        <pc:chgData name="David Sturtz" userId="7a2138f1-3929-4bb1-9458-ef8998c4a97a" providerId="ADAL" clId="{575EB112-9ED3-404F-A181-72514AF6B2DB}" dt="2020-05-07T17:40:35.265" v="8659" actId="20577"/>
        <pc:sldMkLst>
          <pc:docMk/>
          <pc:sldMk cId="1740472845" sldId="607"/>
        </pc:sldMkLst>
        <pc:spChg chg="mod">
          <ac:chgData name="David Sturtz" userId="7a2138f1-3929-4bb1-9458-ef8998c4a97a" providerId="ADAL" clId="{575EB112-9ED3-404F-A181-72514AF6B2DB}" dt="2020-05-07T17:40:35.265" v="8659" actId="20577"/>
          <ac:spMkLst>
            <pc:docMk/>
            <pc:sldMk cId="1740472845" sldId="607"/>
            <ac:spMk id="2" creationId="{7A6D5523-0327-4A75-BA25-5FD035F7FBA8}"/>
          </ac:spMkLst>
        </pc:spChg>
      </pc:sldChg>
      <pc:sldChg chg="del">
        <pc:chgData name="David Sturtz" userId="7a2138f1-3929-4bb1-9458-ef8998c4a97a" providerId="ADAL" clId="{575EB112-9ED3-404F-A181-72514AF6B2DB}" dt="2020-05-07T10:36:46.630" v="77" actId="2696"/>
        <pc:sldMkLst>
          <pc:docMk/>
          <pc:sldMk cId="1231885630" sldId="609"/>
        </pc:sldMkLst>
      </pc:sldChg>
      <pc:sldChg chg="del">
        <pc:chgData name="David Sturtz" userId="7a2138f1-3929-4bb1-9458-ef8998c4a97a" providerId="ADAL" clId="{575EB112-9ED3-404F-A181-72514AF6B2DB}" dt="2020-05-07T10:36:47.346" v="78" actId="2696"/>
        <pc:sldMkLst>
          <pc:docMk/>
          <pc:sldMk cId="3574794975" sldId="610"/>
        </pc:sldMkLst>
      </pc:sldChg>
      <pc:sldChg chg="del">
        <pc:chgData name="David Sturtz" userId="7a2138f1-3929-4bb1-9458-ef8998c4a97a" providerId="ADAL" clId="{575EB112-9ED3-404F-A181-72514AF6B2DB}" dt="2020-05-07T10:36:48.435" v="79" actId="2696"/>
        <pc:sldMkLst>
          <pc:docMk/>
          <pc:sldMk cId="3433161344" sldId="611"/>
        </pc:sldMkLst>
      </pc:sldChg>
      <pc:sldChg chg="modSp">
        <pc:chgData name="David Sturtz" userId="7a2138f1-3929-4bb1-9458-ef8998c4a97a" providerId="ADAL" clId="{575EB112-9ED3-404F-A181-72514AF6B2DB}" dt="2020-05-07T17:56:41.555" v="9181" actId="20577"/>
        <pc:sldMkLst>
          <pc:docMk/>
          <pc:sldMk cId="1967904242" sldId="612"/>
        </pc:sldMkLst>
        <pc:spChg chg="mod">
          <ac:chgData name="David Sturtz" userId="7a2138f1-3929-4bb1-9458-ef8998c4a97a" providerId="ADAL" clId="{575EB112-9ED3-404F-A181-72514AF6B2DB}" dt="2020-05-07T17:56:41.555" v="9181" actId="20577"/>
          <ac:spMkLst>
            <pc:docMk/>
            <pc:sldMk cId="1967904242" sldId="612"/>
            <ac:spMk id="6" creationId="{94177278-4AE3-41C9-9423-9861747EDFF8}"/>
          </ac:spMkLst>
        </pc:spChg>
      </pc:sldChg>
      <pc:sldChg chg="addSp delSp modSp ord">
        <pc:chgData name="David Sturtz" userId="7a2138f1-3929-4bb1-9458-ef8998c4a97a" providerId="ADAL" clId="{575EB112-9ED3-404F-A181-72514AF6B2DB}" dt="2020-05-07T18:09:10.228" v="9503"/>
        <pc:sldMkLst>
          <pc:docMk/>
          <pc:sldMk cId="849246098" sldId="613"/>
        </pc:sldMkLst>
        <pc:spChg chg="mod">
          <ac:chgData name="David Sturtz" userId="7a2138f1-3929-4bb1-9458-ef8998c4a97a" providerId="ADAL" clId="{575EB112-9ED3-404F-A181-72514AF6B2DB}" dt="2020-05-07T15:32:27.746" v="7778" actId="20577"/>
          <ac:spMkLst>
            <pc:docMk/>
            <pc:sldMk cId="849246098" sldId="613"/>
            <ac:spMk id="2" creationId="{3500EE2C-FA61-41AE-9F78-FC0F1CE78C60}"/>
          </ac:spMkLst>
        </pc:spChg>
        <pc:spChg chg="add del">
          <ac:chgData name="David Sturtz" userId="7a2138f1-3929-4bb1-9458-ef8998c4a97a" providerId="ADAL" clId="{575EB112-9ED3-404F-A181-72514AF6B2DB}" dt="2020-05-07T10:36:05.549" v="62"/>
          <ac:spMkLst>
            <pc:docMk/>
            <pc:sldMk cId="849246098" sldId="613"/>
            <ac:spMk id="6" creationId="{A78F680F-7FB6-4A15-8DC8-76B19BBFC7FF}"/>
          </ac:spMkLst>
        </pc:spChg>
      </pc:sldChg>
      <pc:sldChg chg="addSp del delCm modCm">
        <pc:chgData name="David Sturtz" userId="7a2138f1-3929-4bb1-9458-ef8998c4a97a" providerId="ADAL" clId="{575EB112-9ED3-404F-A181-72514AF6B2DB}" dt="2020-05-07T11:32:05.494" v="2449" actId="2696"/>
        <pc:sldMkLst>
          <pc:docMk/>
          <pc:sldMk cId="3981036919" sldId="614"/>
        </pc:sldMkLst>
        <pc:spChg chg="add">
          <ac:chgData name="David Sturtz" userId="7a2138f1-3929-4bb1-9458-ef8998c4a97a" providerId="ADAL" clId="{575EB112-9ED3-404F-A181-72514AF6B2DB}" dt="2020-05-07T10:35:48.479" v="55"/>
          <ac:spMkLst>
            <pc:docMk/>
            <pc:sldMk cId="3981036919" sldId="614"/>
            <ac:spMk id="4" creationId="{77D39C2C-840E-4A46-ACCC-634EE0113E33}"/>
          </ac:spMkLst>
        </pc:spChg>
      </pc:sldChg>
      <pc:sldChg chg="addSp delSp modSp">
        <pc:chgData name="David Sturtz" userId="7a2138f1-3929-4bb1-9458-ef8998c4a97a" providerId="ADAL" clId="{575EB112-9ED3-404F-A181-72514AF6B2DB}" dt="2020-05-07T18:08:22.610" v="9492" actId="114"/>
        <pc:sldMkLst>
          <pc:docMk/>
          <pc:sldMk cId="2417721102" sldId="615"/>
        </pc:sldMkLst>
        <pc:spChg chg="del">
          <ac:chgData name="David Sturtz" userId="7a2138f1-3929-4bb1-9458-ef8998c4a97a" providerId="ADAL" clId="{575EB112-9ED3-404F-A181-72514AF6B2DB}" dt="2020-05-07T15:20:18.781" v="7398" actId="478"/>
          <ac:spMkLst>
            <pc:docMk/>
            <pc:sldMk cId="2417721102" sldId="615"/>
            <ac:spMk id="3" creationId="{67F5A6E3-4F3C-4C9D-8969-0352D4C252FF}"/>
          </ac:spMkLst>
        </pc:spChg>
        <pc:spChg chg="del">
          <ac:chgData name="David Sturtz" userId="7a2138f1-3929-4bb1-9458-ef8998c4a97a" providerId="ADAL" clId="{575EB112-9ED3-404F-A181-72514AF6B2DB}" dt="2020-05-07T10:35:58.082" v="59" actId="478"/>
          <ac:spMkLst>
            <pc:docMk/>
            <pc:sldMk cId="2417721102" sldId="615"/>
            <ac:spMk id="4" creationId="{9DE61A28-DD2E-467F-AD38-2392C7664B86}"/>
          </ac:spMkLst>
        </pc:spChg>
        <pc:spChg chg="mod">
          <ac:chgData name="David Sturtz" userId="7a2138f1-3929-4bb1-9458-ef8998c4a97a" providerId="ADAL" clId="{575EB112-9ED3-404F-A181-72514AF6B2DB}" dt="2020-05-07T18:08:22.610" v="9492" actId="114"/>
          <ac:spMkLst>
            <pc:docMk/>
            <pc:sldMk cId="2417721102" sldId="615"/>
            <ac:spMk id="6" creationId="{AF018866-4CC5-462F-9130-5FE611540991}"/>
          </ac:spMkLst>
        </pc:spChg>
        <pc:spChg chg="mod">
          <ac:chgData name="David Sturtz" userId="7a2138f1-3929-4bb1-9458-ef8998c4a97a" providerId="ADAL" clId="{575EB112-9ED3-404F-A181-72514AF6B2DB}" dt="2020-05-07T17:31:36.738" v="8470" actId="20577"/>
          <ac:spMkLst>
            <pc:docMk/>
            <pc:sldMk cId="2417721102" sldId="615"/>
            <ac:spMk id="8" creationId="{29B7185C-5971-40F0-8F93-0FF17B7C246F}"/>
          </ac:spMkLst>
        </pc:spChg>
        <pc:spChg chg="add">
          <ac:chgData name="David Sturtz" userId="7a2138f1-3929-4bb1-9458-ef8998c4a97a" providerId="ADAL" clId="{575EB112-9ED3-404F-A181-72514AF6B2DB}" dt="2020-05-07T10:35:58.380" v="60"/>
          <ac:spMkLst>
            <pc:docMk/>
            <pc:sldMk cId="2417721102" sldId="615"/>
            <ac:spMk id="9" creationId="{66F09CE6-9A0F-49A8-A9DD-2381328278B2}"/>
          </ac:spMkLst>
        </pc:spChg>
      </pc:sldChg>
      <pc:sldChg chg="addSp modSp delCm">
        <pc:chgData name="David Sturtz" userId="7a2138f1-3929-4bb1-9458-ef8998c4a97a" providerId="ADAL" clId="{575EB112-9ED3-404F-A181-72514AF6B2DB}" dt="2020-05-07T15:25:33.749" v="7548" actId="20577"/>
        <pc:sldMkLst>
          <pc:docMk/>
          <pc:sldMk cId="802001595" sldId="616"/>
        </pc:sldMkLst>
        <pc:spChg chg="mod">
          <ac:chgData name="David Sturtz" userId="7a2138f1-3929-4bb1-9458-ef8998c4a97a" providerId="ADAL" clId="{575EB112-9ED3-404F-A181-72514AF6B2DB}" dt="2020-05-07T15:25:33.749" v="7548" actId="20577"/>
          <ac:spMkLst>
            <pc:docMk/>
            <pc:sldMk cId="802001595" sldId="616"/>
            <ac:spMk id="2" creationId="{1CE357C2-0C29-4D89-A0C8-2B42720643B4}"/>
          </ac:spMkLst>
        </pc:spChg>
        <pc:spChg chg="add">
          <ac:chgData name="David Sturtz" userId="7a2138f1-3929-4bb1-9458-ef8998c4a97a" providerId="ADAL" clId="{575EB112-9ED3-404F-A181-72514AF6B2DB}" dt="2020-05-07T10:35:50.931" v="56"/>
          <ac:spMkLst>
            <pc:docMk/>
            <pc:sldMk cId="802001595" sldId="616"/>
            <ac:spMk id="5" creationId="{AEEEE1D6-87F7-444F-BE92-025380291E4D}"/>
          </ac:spMkLst>
        </pc:spChg>
      </pc:sldChg>
      <pc:sldChg chg="addSp modSp delCm modCm">
        <pc:chgData name="David Sturtz" userId="7a2138f1-3929-4bb1-9458-ef8998c4a97a" providerId="ADAL" clId="{575EB112-9ED3-404F-A181-72514AF6B2DB}" dt="2020-05-07T15:25:54.413" v="7606" actId="20577"/>
        <pc:sldMkLst>
          <pc:docMk/>
          <pc:sldMk cId="2995833159" sldId="617"/>
        </pc:sldMkLst>
        <pc:spChg chg="mod">
          <ac:chgData name="David Sturtz" userId="7a2138f1-3929-4bb1-9458-ef8998c4a97a" providerId="ADAL" clId="{575EB112-9ED3-404F-A181-72514AF6B2DB}" dt="2020-05-07T15:25:54.413" v="7606" actId="20577"/>
          <ac:spMkLst>
            <pc:docMk/>
            <pc:sldMk cId="2995833159" sldId="617"/>
            <ac:spMk id="2" creationId="{1CE357C2-0C29-4D89-A0C8-2B42720643B4}"/>
          </ac:spMkLst>
        </pc:spChg>
        <pc:spChg chg="add">
          <ac:chgData name="David Sturtz" userId="7a2138f1-3929-4bb1-9458-ef8998c4a97a" providerId="ADAL" clId="{575EB112-9ED3-404F-A181-72514AF6B2DB}" dt="2020-05-07T10:35:52.829" v="57"/>
          <ac:spMkLst>
            <pc:docMk/>
            <pc:sldMk cId="2995833159" sldId="617"/>
            <ac:spMk id="28" creationId="{6292CCD7-FE35-4410-AD89-F37F4091BD29}"/>
          </ac:spMkLst>
        </pc:spChg>
      </pc:sldChg>
      <pc:sldChg chg="addSp modSp delCm">
        <pc:chgData name="David Sturtz" userId="7a2138f1-3929-4bb1-9458-ef8998c4a97a" providerId="ADAL" clId="{575EB112-9ED3-404F-A181-72514AF6B2DB}" dt="2020-05-07T15:31:07.197" v="7768" actId="20577"/>
        <pc:sldMkLst>
          <pc:docMk/>
          <pc:sldMk cId="47644602" sldId="618"/>
        </pc:sldMkLst>
        <pc:spChg chg="mod">
          <ac:chgData name="David Sturtz" userId="7a2138f1-3929-4bb1-9458-ef8998c4a97a" providerId="ADAL" clId="{575EB112-9ED3-404F-A181-72514AF6B2DB}" dt="2020-05-07T15:31:07.197" v="7768" actId="20577"/>
          <ac:spMkLst>
            <pc:docMk/>
            <pc:sldMk cId="47644602" sldId="618"/>
            <ac:spMk id="2" creationId="{1CE357C2-0C29-4D89-A0C8-2B42720643B4}"/>
          </ac:spMkLst>
        </pc:spChg>
        <pc:spChg chg="add">
          <ac:chgData name="David Sturtz" userId="7a2138f1-3929-4bb1-9458-ef8998c4a97a" providerId="ADAL" clId="{575EB112-9ED3-404F-A181-72514AF6B2DB}" dt="2020-05-07T10:35:54.677" v="58"/>
          <ac:spMkLst>
            <pc:docMk/>
            <pc:sldMk cId="47644602" sldId="618"/>
            <ac:spMk id="20" creationId="{97E54662-93EE-451F-BE92-E1344D8CC18E}"/>
          </ac:spMkLst>
        </pc:spChg>
      </pc:sldChg>
      <pc:sldChg chg="add ord">
        <pc:chgData name="David Sturtz" userId="7a2138f1-3929-4bb1-9458-ef8998c4a97a" providerId="ADAL" clId="{575EB112-9ED3-404F-A181-72514AF6B2DB}" dt="2020-05-07T11:47:22.613" v="3089"/>
        <pc:sldMkLst>
          <pc:docMk/>
          <pc:sldMk cId="1948602353" sldId="619"/>
        </pc:sldMkLst>
      </pc:sldChg>
      <pc:sldChg chg="addSp delSp modSp add del">
        <pc:chgData name="David Sturtz" userId="7a2138f1-3929-4bb1-9458-ef8998c4a97a" providerId="ADAL" clId="{575EB112-9ED3-404F-A181-72514AF6B2DB}" dt="2020-05-07T17:39:49.479" v="8563" actId="2696"/>
        <pc:sldMkLst>
          <pc:docMk/>
          <pc:sldMk cId="1254531701" sldId="620"/>
        </pc:sldMkLst>
        <pc:spChg chg="add del mod">
          <ac:chgData name="David Sturtz" userId="7a2138f1-3929-4bb1-9458-ef8998c4a97a" providerId="ADAL" clId="{575EB112-9ED3-404F-A181-72514AF6B2DB}" dt="2020-05-07T11:49:08.680" v="3219" actId="478"/>
          <ac:spMkLst>
            <pc:docMk/>
            <pc:sldMk cId="1254531701" sldId="620"/>
            <ac:spMk id="3" creationId="{2AC1ECB2-84F3-4B92-824E-FA77FB45C7CE}"/>
          </ac:spMkLst>
        </pc:spChg>
        <pc:spChg chg="add mod">
          <ac:chgData name="David Sturtz" userId="7a2138f1-3929-4bb1-9458-ef8998c4a97a" providerId="ADAL" clId="{575EB112-9ED3-404F-A181-72514AF6B2DB}" dt="2020-05-07T12:00:08.669" v="4427" actId="20577"/>
          <ac:spMkLst>
            <pc:docMk/>
            <pc:sldMk cId="1254531701" sldId="620"/>
            <ac:spMk id="6" creationId="{BBBACE42-CE6E-40D9-8D24-A8D1070A8685}"/>
          </ac:spMkLst>
        </pc:spChg>
        <pc:spChg chg="add del mod">
          <ac:chgData name="David Sturtz" userId="7a2138f1-3929-4bb1-9458-ef8998c4a97a" providerId="ADAL" clId="{575EB112-9ED3-404F-A181-72514AF6B2DB}" dt="2020-05-07T11:49:11.051" v="3220" actId="478"/>
          <ac:spMkLst>
            <pc:docMk/>
            <pc:sldMk cId="1254531701" sldId="620"/>
            <ac:spMk id="9" creationId="{FBFBF6BE-8C95-457B-8A08-3E7420040779}"/>
          </ac:spMkLst>
        </pc:spChg>
        <pc:spChg chg="add mod">
          <ac:chgData name="David Sturtz" userId="7a2138f1-3929-4bb1-9458-ef8998c4a97a" providerId="ADAL" clId="{575EB112-9ED3-404F-A181-72514AF6B2DB}" dt="2020-05-07T17:15:58.381" v="8278" actId="113"/>
          <ac:spMkLst>
            <pc:docMk/>
            <pc:sldMk cId="1254531701" sldId="620"/>
            <ac:spMk id="11" creationId="{2FCAC0B2-EFCE-4F88-A81A-66D14A67DDF2}"/>
          </ac:spMkLst>
        </pc:spChg>
        <pc:spChg chg="add mod">
          <ac:chgData name="David Sturtz" userId="7a2138f1-3929-4bb1-9458-ef8998c4a97a" providerId="ADAL" clId="{575EB112-9ED3-404F-A181-72514AF6B2DB}" dt="2020-05-07T13:01:18.210" v="5032" actId="14100"/>
          <ac:spMkLst>
            <pc:docMk/>
            <pc:sldMk cId="1254531701" sldId="620"/>
            <ac:spMk id="12" creationId="{817558E6-DF24-4AE9-9661-1A7F6012CE09}"/>
          </ac:spMkLst>
        </pc:spChg>
        <pc:spChg chg="mod">
          <ac:chgData name="David Sturtz" userId="7a2138f1-3929-4bb1-9458-ef8998c4a97a" providerId="ADAL" clId="{575EB112-9ED3-404F-A181-72514AF6B2DB}" dt="2020-05-07T12:18:15.655" v="4638" actId="20577"/>
          <ac:spMkLst>
            <pc:docMk/>
            <pc:sldMk cId="1254531701" sldId="620"/>
            <ac:spMk id="14" creationId="{B7D6B3EE-4ED9-4FF8-87C9-AA50EB1B1C78}"/>
          </ac:spMkLst>
        </pc:spChg>
        <pc:graphicFrameChg chg="del">
          <ac:chgData name="David Sturtz" userId="7a2138f1-3929-4bb1-9458-ef8998c4a97a" providerId="ADAL" clId="{575EB112-9ED3-404F-A181-72514AF6B2DB}" dt="2020-05-07T11:49:40.545" v="3229" actId="478"/>
          <ac:graphicFrameMkLst>
            <pc:docMk/>
            <pc:sldMk cId="1254531701" sldId="620"/>
            <ac:graphicFrameMk id="8" creationId="{220742BA-2B7C-4966-8F73-2BED7CBCC4F4}"/>
          </ac:graphicFrameMkLst>
        </pc:graphicFrameChg>
        <pc:picChg chg="add del mod modCrop">
          <ac:chgData name="David Sturtz" userId="7a2138f1-3929-4bb1-9458-ef8998c4a97a" providerId="ADAL" clId="{575EB112-9ED3-404F-A181-72514AF6B2DB}" dt="2020-05-07T12:56:26.323" v="5016" actId="478"/>
          <ac:picMkLst>
            <pc:docMk/>
            <pc:sldMk cId="1254531701" sldId="620"/>
            <ac:picMk id="4" creationId="{8BE5C2BB-21D9-4DBD-8709-08FC998ADACE}"/>
          </ac:picMkLst>
        </pc:picChg>
        <pc:picChg chg="add del mod modCrop">
          <ac:chgData name="David Sturtz" userId="7a2138f1-3929-4bb1-9458-ef8998c4a97a" providerId="ADAL" clId="{575EB112-9ED3-404F-A181-72514AF6B2DB}" dt="2020-05-07T12:55:48.936" v="5011" actId="478"/>
          <ac:picMkLst>
            <pc:docMk/>
            <pc:sldMk cId="1254531701" sldId="620"/>
            <ac:picMk id="7" creationId="{7DDFCB3A-830D-4F80-B1F7-C4CC0A9B6F25}"/>
          </ac:picMkLst>
        </pc:picChg>
        <pc:picChg chg="add del">
          <ac:chgData name="David Sturtz" userId="7a2138f1-3929-4bb1-9458-ef8998c4a97a" providerId="ADAL" clId="{575EB112-9ED3-404F-A181-72514AF6B2DB}" dt="2020-05-07T12:56:05.243" v="5013"/>
          <ac:picMkLst>
            <pc:docMk/>
            <pc:sldMk cId="1254531701" sldId="620"/>
            <ac:picMk id="10" creationId="{0CC6F1A0-CB89-47A0-8D99-98770AD5DA4C}"/>
          </ac:picMkLst>
        </pc:picChg>
        <pc:picChg chg="add del mod ord">
          <ac:chgData name="David Sturtz" userId="7a2138f1-3929-4bb1-9458-ef8998c4a97a" providerId="ADAL" clId="{575EB112-9ED3-404F-A181-72514AF6B2DB}" dt="2020-05-07T12:57:40.308" v="5023" actId="478"/>
          <ac:picMkLst>
            <pc:docMk/>
            <pc:sldMk cId="1254531701" sldId="620"/>
            <ac:picMk id="15" creationId="{A5072A0D-E3D9-45FE-9A11-1F84075FFCD6}"/>
          </ac:picMkLst>
        </pc:picChg>
        <pc:picChg chg="add mod ord">
          <ac:chgData name="David Sturtz" userId="7a2138f1-3929-4bb1-9458-ef8998c4a97a" providerId="ADAL" clId="{575EB112-9ED3-404F-A181-72514AF6B2DB}" dt="2020-05-07T12:57:51.283" v="5026" actId="1076"/>
          <ac:picMkLst>
            <pc:docMk/>
            <pc:sldMk cId="1254531701" sldId="620"/>
            <ac:picMk id="16" creationId="{BA2F8F80-3894-4FA5-BE1E-5F310BEC52AC}"/>
          </ac:picMkLst>
        </pc:picChg>
      </pc:sldChg>
      <pc:sldChg chg="modSp add">
        <pc:chgData name="David Sturtz" userId="7a2138f1-3929-4bb1-9458-ef8998c4a97a" providerId="ADAL" clId="{575EB112-9ED3-404F-A181-72514AF6B2DB}" dt="2020-05-07T17:40:41.971" v="8660"/>
        <pc:sldMkLst>
          <pc:docMk/>
          <pc:sldMk cId="2223531634" sldId="620"/>
        </pc:sldMkLst>
        <pc:spChg chg="mod">
          <ac:chgData name="David Sturtz" userId="7a2138f1-3929-4bb1-9458-ef8998c4a97a" providerId="ADAL" clId="{575EB112-9ED3-404F-A181-72514AF6B2DB}" dt="2020-05-07T17:40:41.971" v="8660"/>
          <ac:spMkLst>
            <pc:docMk/>
            <pc:sldMk cId="2223531634" sldId="620"/>
            <ac:spMk id="2" creationId="{7A6D5523-0327-4A75-BA25-5FD035F7FBA8}"/>
          </ac:spMkLst>
        </pc:spChg>
      </pc:sldChg>
      <pc:sldChg chg="addSp delSp modSp add del ord">
        <pc:chgData name="David Sturtz" userId="7a2138f1-3929-4bb1-9458-ef8998c4a97a" providerId="ADAL" clId="{575EB112-9ED3-404F-A181-72514AF6B2DB}" dt="2020-05-07T18:14:05.783" v="9506" actId="2696"/>
        <pc:sldMkLst>
          <pc:docMk/>
          <pc:sldMk cId="118339294" sldId="621"/>
        </pc:sldMkLst>
        <pc:spChg chg="mod">
          <ac:chgData name="David Sturtz" userId="7a2138f1-3929-4bb1-9458-ef8998c4a97a" providerId="ADAL" clId="{575EB112-9ED3-404F-A181-72514AF6B2DB}" dt="2020-05-07T15:24:16.715" v="7455" actId="20577"/>
          <ac:spMkLst>
            <pc:docMk/>
            <pc:sldMk cId="118339294" sldId="621"/>
            <ac:spMk id="2" creationId="{7A6D5523-0327-4A75-BA25-5FD035F7FBA8}"/>
          </ac:spMkLst>
        </pc:spChg>
        <pc:spChg chg="add del mod">
          <ac:chgData name="David Sturtz" userId="7a2138f1-3929-4bb1-9458-ef8998c4a97a" providerId="ADAL" clId="{575EB112-9ED3-404F-A181-72514AF6B2DB}" dt="2020-05-07T17:43:17.573" v="8914" actId="478"/>
          <ac:spMkLst>
            <pc:docMk/>
            <pc:sldMk cId="118339294" sldId="621"/>
            <ac:spMk id="4" creationId="{3D996980-0DE5-4B72-81F5-B478152DA0FC}"/>
          </ac:spMkLst>
        </pc:spChg>
        <pc:spChg chg="del">
          <ac:chgData name="David Sturtz" userId="7a2138f1-3929-4bb1-9458-ef8998c4a97a" providerId="ADAL" clId="{575EB112-9ED3-404F-A181-72514AF6B2DB}" dt="2020-05-07T13:02:37.955" v="5074" actId="478"/>
          <ac:spMkLst>
            <pc:docMk/>
            <pc:sldMk cId="118339294" sldId="621"/>
            <ac:spMk id="6" creationId="{BBBACE42-CE6E-40D9-8D24-A8D1070A8685}"/>
          </ac:spMkLst>
        </pc:spChg>
        <pc:spChg chg="del">
          <ac:chgData name="David Sturtz" userId="7a2138f1-3929-4bb1-9458-ef8998c4a97a" providerId="ADAL" clId="{575EB112-9ED3-404F-A181-72514AF6B2DB}" dt="2020-05-07T13:02:35.373" v="5073" actId="478"/>
          <ac:spMkLst>
            <pc:docMk/>
            <pc:sldMk cId="118339294" sldId="621"/>
            <ac:spMk id="11" creationId="{2FCAC0B2-EFCE-4F88-A81A-66D14A67DDF2}"/>
          </ac:spMkLst>
        </pc:spChg>
        <pc:spChg chg="del">
          <ac:chgData name="David Sturtz" userId="7a2138f1-3929-4bb1-9458-ef8998c4a97a" providerId="ADAL" clId="{575EB112-9ED3-404F-A181-72514AF6B2DB}" dt="2020-05-07T13:02:35.373" v="5073" actId="478"/>
          <ac:spMkLst>
            <pc:docMk/>
            <pc:sldMk cId="118339294" sldId="621"/>
            <ac:spMk id="12" creationId="{817558E6-DF24-4AE9-9661-1A7F6012CE09}"/>
          </ac:spMkLst>
        </pc:spChg>
        <pc:spChg chg="mod">
          <ac:chgData name="David Sturtz" userId="7a2138f1-3929-4bb1-9458-ef8998c4a97a" providerId="ADAL" clId="{575EB112-9ED3-404F-A181-72514AF6B2DB}" dt="2020-05-07T17:44:46.887" v="9109" actId="20577"/>
          <ac:spMkLst>
            <pc:docMk/>
            <pc:sldMk cId="118339294" sldId="621"/>
            <ac:spMk id="14" creationId="{B7D6B3EE-4ED9-4FF8-87C9-AA50EB1B1C78}"/>
          </ac:spMkLst>
        </pc:spChg>
        <pc:graphicFrameChg chg="add mod">
          <ac:chgData name="David Sturtz" userId="7a2138f1-3929-4bb1-9458-ef8998c4a97a" providerId="ADAL" clId="{575EB112-9ED3-404F-A181-72514AF6B2DB}" dt="2020-05-07T17:47:19.990" v="9168" actId="313"/>
          <ac:graphicFrameMkLst>
            <pc:docMk/>
            <pc:sldMk cId="118339294" sldId="621"/>
            <ac:graphicFrameMk id="3" creationId="{2C9754E7-22E3-42E3-991F-80C28224968C}"/>
          </ac:graphicFrameMkLst>
        </pc:graphicFrameChg>
        <pc:picChg chg="del">
          <ac:chgData name="David Sturtz" userId="7a2138f1-3929-4bb1-9458-ef8998c4a97a" providerId="ADAL" clId="{575EB112-9ED3-404F-A181-72514AF6B2DB}" dt="2020-05-07T13:02:35.373" v="5073" actId="478"/>
          <ac:picMkLst>
            <pc:docMk/>
            <pc:sldMk cId="118339294" sldId="621"/>
            <ac:picMk id="16" creationId="{BA2F8F80-3894-4FA5-BE1E-5F310BEC52AC}"/>
          </ac:picMkLst>
        </pc:picChg>
      </pc:sldChg>
      <pc:sldChg chg="add">
        <pc:chgData name="David Sturtz" userId="7a2138f1-3929-4bb1-9458-ef8998c4a97a" providerId="ADAL" clId="{575EB112-9ED3-404F-A181-72514AF6B2DB}" dt="2020-05-07T17:37:03.238" v="8505"/>
        <pc:sldMkLst>
          <pc:docMk/>
          <pc:sldMk cId="2325315357" sldId="622"/>
        </pc:sldMkLst>
      </pc:sldChg>
      <pc:sldChg chg="addSp modSp add del">
        <pc:chgData name="David Sturtz" userId="7a2138f1-3929-4bb1-9458-ef8998c4a97a" providerId="ADAL" clId="{575EB112-9ED3-404F-A181-72514AF6B2DB}" dt="2020-05-07T17:36:58.858" v="8499" actId="2696"/>
        <pc:sldMkLst>
          <pc:docMk/>
          <pc:sldMk cId="3067663260" sldId="622"/>
        </pc:sldMkLst>
        <pc:spChg chg="mod">
          <ac:chgData name="David Sturtz" userId="7a2138f1-3929-4bb1-9458-ef8998c4a97a" providerId="ADAL" clId="{575EB112-9ED3-404F-A181-72514AF6B2DB}" dt="2020-05-07T13:53:56.882" v="7056" actId="207"/>
          <ac:spMkLst>
            <pc:docMk/>
            <pc:sldMk cId="3067663260" sldId="622"/>
            <ac:spMk id="2" creationId="{860BABF3-0A83-42BF-88FE-85A924506AAD}"/>
          </ac:spMkLst>
        </pc:spChg>
        <pc:spChg chg="add mod">
          <ac:chgData name="David Sturtz" userId="7a2138f1-3929-4bb1-9458-ef8998c4a97a" providerId="ADAL" clId="{575EB112-9ED3-404F-A181-72514AF6B2DB}" dt="2020-05-07T13:56:42.739" v="7166" actId="6549"/>
          <ac:spMkLst>
            <pc:docMk/>
            <pc:sldMk cId="3067663260" sldId="622"/>
            <ac:spMk id="8" creationId="{9CCC8EF4-8CA4-4BA7-9268-0171072179E1}"/>
          </ac:spMkLst>
        </pc:spChg>
        <pc:graphicFrameChg chg="mod">
          <ac:chgData name="David Sturtz" userId="7a2138f1-3929-4bb1-9458-ef8998c4a97a" providerId="ADAL" clId="{575EB112-9ED3-404F-A181-72514AF6B2DB}" dt="2020-05-07T13:56:38.544" v="7120" actId="1036"/>
          <ac:graphicFrameMkLst>
            <pc:docMk/>
            <pc:sldMk cId="3067663260" sldId="622"/>
            <ac:graphicFrameMk id="6" creationId="{BA20DDB9-0E0B-4B63-8908-CEC2C082FD47}"/>
          </ac:graphicFrameMkLst>
        </pc:graphicFrameChg>
      </pc:sldChg>
      <pc:sldChg chg="addSp delSp modSp add del">
        <pc:chgData name="David Sturtz" userId="7a2138f1-3929-4bb1-9458-ef8998c4a97a" providerId="ADAL" clId="{575EB112-9ED3-404F-A181-72514AF6B2DB}" dt="2020-05-07T15:12:29.064" v="7397" actId="2696"/>
        <pc:sldMkLst>
          <pc:docMk/>
          <pc:sldMk cId="133531214" sldId="623"/>
        </pc:sldMkLst>
        <pc:spChg chg="mod">
          <ac:chgData name="David Sturtz" userId="7a2138f1-3929-4bb1-9458-ef8998c4a97a" providerId="ADAL" clId="{575EB112-9ED3-404F-A181-72514AF6B2DB}" dt="2020-05-07T14:43:53.546" v="7219" actId="20577"/>
          <ac:spMkLst>
            <pc:docMk/>
            <pc:sldMk cId="133531214" sldId="623"/>
            <ac:spMk id="2" creationId="{1CE357C2-0C29-4D89-A0C8-2B42720643B4}"/>
          </ac:spMkLst>
        </pc:spChg>
        <pc:spChg chg="del">
          <ac:chgData name="David Sturtz" userId="7a2138f1-3929-4bb1-9458-ef8998c4a97a" providerId="ADAL" clId="{575EB112-9ED3-404F-A181-72514AF6B2DB}" dt="2020-05-07T14:43:59.978" v="7221" actId="478"/>
          <ac:spMkLst>
            <pc:docMk/>
            <pc:sldMk cId="133531214" sldId="623"/>
            <ac:spMk id="3" creationId="{AF51D52F-B30E-42ED-BDBC-D0DDF482D2AA}"/>
          </ac:spMkLst>
        </pc:spChg>
        <pc:spChg chg="del">
          <ac:chgData name="David Sturtz" userId="7a2138f1-3929-4bb1-9458-ef8998c4a97a" providerId="ADAL" clId="{575EB112-9ED3-404F-A181-72514AF6B2DB}" dt="2020-05-07T14:43:59.978" v="7221" actId="478"/>
          <ac:spMkLst>
            <pc:docMk/>
            <pc:sldMk cId="133531214" sldId="623"/>
            <ac:spMk id="6" creationId="{FCB3CA1D-D533-432C-9DE6-D17209378ACA}"/>
          </ac:spMkLst>
        </pc:spChg>
        <pc:spChg chg="del">
          <ac:chgData name="David Sturtz" userId="7a2138f1-3929-4bb1-9458-ef8998c4a97a" providerId="ADAL" clId="{575EB112-9ED3-404F-A181-72514AF6B2DB}" dt="2020-05-07T14:43:59.978" v="7221" actId="478"/>
          <ac:spMkLst>
            <pc:docMk/>
            <pc:sldMk cId="133531214" sldId="623"/>
            <ac:spMk id="7" creationId="{A275E3A2-BF6C-4487-B4A7-74C26B0EB91E}"/>
          </ac:spMkLst>
        </pc:spChg>
        <pc:spChg chg="del">
          <ac:chgData name="David Sturtz" userId="7a2138f1-3929-4bb1-9458-ef8998c4a97a" providerId="ADAL" clId="{575EB112-9ED3-404F-A181-72514AF6B2DB}" dt="2020-05-07T14:43:59.978" v="7221" actId="478"/>
          <ac:spMkLst>
            <pc:docMk/>
            <pc:sldMk cId="133531214" sldId="623"/>
            <ac:spMk id="8" creationId="{80AE5D2E-FBE5-4D9E-A809-C39B6AFAFD18}"/>
          </ac:spMkLst>
        </pc:spChg>
        <pc:spChg chg="del">
          <ac:chgData name="David Sturtz" userId="7a2138f1-3929-4bb1-9458-ef8998c4a97a" providerId="ADAL" clId="{575EB112-9ED3-404F-A181-72514AF6B2DB}" dt="2020-05-07T14:43:59.978" v="7221" actId="478"/>
          <ac:spMkLst>
            <pc:docMk/>
            <pc:sldMk cId="133531214" sldId="623"/>
            <ac:spMk id="9" creationId="{63503AFE-0646-47B3-BC68-9EE563E86B99}"/>
          </ac:spMkLst>
        </pc:spChg>
        <pc:spChg chg="del">
          <ac:chgData name="David Sturtz" userId="7a2138f1-3929-4bb1-9458-ef8998c4a97a" providerId="ADAL" clId="{575EB112-9ED3-404F-A181-72514AF6B2DB}" dt="2020-05-07T14:43:59.978" v="7221" actId="478"/>
          <ac:spMkLst>
            <pc:docMk/>
            <pc:sldMk cId="133531214" sldId="623"/>
            <ac:spMk id="10" creationId="{8B0550C6-7832-4B85-9692-1E63AF595272}"/>
          </ac:spMkLst>
        </pc:spChg>
        <pc:spChg chg="del">
          <ac:chgData name="David Sturtz" userId="7a2138f1-3929-4bb1-9458-ef8998c4a97a" providerId="ADAL" clId="{575EB112-9ED3-404F-A181-72514AF6B2DB}" dt="2020-05-07T14:43:59.978" v="7221" actId="478"/>
          <ac:spMkLst>
            <pc:docMk/>
            <pc:sldMk cId="133531214" sldId="623"/>
            <ac:spMk id="12" creationId="{5B2B9531-9289-4654-9C30-05DD35D1681D}"/>
          </ac:spMkLst>
        </pc:spChg>
        <pc:spChg chg="del">
          <ac:chgData name="David Sturtz" userId="7a2138f1-3929-4bb1-9458-ef8998c4a97a" providerId="ADAL" clId="{575EB112-9ED3-404F-A181-72514AF6B2DB}" dt="2020-05-07T14:43:59.978" v="7221" actId="478"/>
          <ac:spMkLst>
            <pc:docMk/>
            <pc:sldMk cId="133531214" sldId="623"/>
            <ac:spMk id="13" creationId="{77DDD14B-310E-4AF1-B48A-B73255CAC006}"/>
          </ac:spMkLst>
        </pc:spChg>
        <pc:spChg chg="del">
          <ac:chgData name="David Sturtz" userId="7a2138f1-3929-4bb1-9458-ef8998c4a97a" providerId="ADAL" clId="{575EB112-9ED3-404F-A181-72514AF6B2DB}" dt="2020-05-07T14:43:59.978" v="7221" actId="478"/>
          <ac:spMkLst>
            <pc:docMk/>
            <pc:sldMk cId="133531214" sldId="623"/>
            <ac:spMk id="15" creationId="{B5B7AB4A-7347-4CDE-BAD0-9FE23CF4A96A}"/>
          </ac:spMkLst>
        </pc:spChg>
        <pc:spChg chg="del">
          <ac:chgData name="David Sturtz" userId="7a2138f1-3929-4bb1-9458-ef8998c4a97a" providerId="ADAL" clId="{575EB112-9ED3-404F-A181-72514AF6B2DB}" dt="2020-05-07T14:43:59.978" v="7221" actId="478"/>
          <ac:spMkLst>
            <pc:docMk/>
            <pc:sldMk cId="133531214" sldId="623"/>
            <ac:spMk id="16" creationId="{F7DCE960-5C34-49AF-89E9-1A34BD471B84}"/>
          </ac:spMkLst>
        </pc:spChg>
        <pc:spChg chg="del">
          <ac:chgData name="David Sturtz" userId="7a2138f1-3929-4bb1-9458-ef8998c4a97a" providerId="ADAL" clId="{575EB112-9ED3-404F-A181-72514AF6B2DB}" dt="2020-05-07T14:43:59.978" v="7221" actId="478"/>
          <ac:spMkLst>
            <pc:docMk/>
            <pc:sldMk cId="133531214" sldId="623"/>
            <ac:spMk id="17" creationId="{91C10F44-D87D-4A7B-9212-A9D6980D67E1}"/>
          </ac:spMkLst>
        </pc:spChg>
        <pc:spChg chg="del">
          <ac:chgData name="David Sturtz" userId="7a2138f1-3929-4bb1-9458-ef8998c4a97a" providerId="ADAL" clId="{575EB112-9ED3-404F-A181-72514AF6B2DB}" dt="2020-05-07T14:43:59.978" v="7221" actId="478"/>
          <ac:spMkLst>
            <pc:docMk/>
            <pc:sldMk cId="133531214" sldId="623"/>
            <ac:spMk id="18" creationId="{38802FA3-AD4C-49C2-8017-E34BFAAB79C3}"/>
          </ac:spMkLst>
        </pc:spChg>
        <pc:spChg chg="del">
          <ac:chgData name="David Sturtz" userId="7a2138f1-3929-4bb1-9458-ef8998c4a97a" providerId="ADAL" clId="{575EB112-9ED3-404F-A181-72514AF6B2DB}" dt="2020-05-07T14:43:59.978" v="7221" actId="478"/>
          <ac:spMkLst>
            <pc:docMk/>
            <pc:sldMk cId="133531214" sldId="623"/>
            <ac:spMk id="19" creationId="{A2F694ED-4A60-4C01-8FA9-27340B8C5190}"/>
          </ac:spMkLst>
        </pc:spChg>
        <pc:spChg chg="del">
          <ac:chgData name="David Sturtz" userId="7a2138f1-3929-4bb1-9458-ef8998c4a97a" providerId="ADAL" clId="{575EB112-9ED3-404F-A181-72514AF6B2DB}" dt="2020-05-07T14:43:59.978" v="7221" actId="478"/>
          <ac:spMkLst>
            <pc:docMk/>
            <pc:sldMk cId="133531214" sldId="623"/>
            <ac:spMk id="22" creationId="{1FE49108-7B20-40EF-8D59-3DA132C4026E}"/>
          </ac:spMkLst>
        </pc:spChg>
        <pc:spChg chg="del">
          <ac:chgData name="David Sturtz" userId="7a2138f1-3929-4bb1-9458-ef8998c4a97a" providerId="ADAL" clId="{575EB112-9ED3-404F-A181-72514AF6B2DB}" dt="2020-05-07T14:43:59.978" v="7221" actId="478"/>
          <ac:spMkLst>
            <pc:docMk/>
            <pc:sldMk cId="133531214" sldId="623"/>
            <ac:spMk id="23" creationId="{9F22DCCF-F4B5-4CF7-A00F-C16CA31B8469}"/>
          </ac:spMkLst>
        </pc:spChg>
        <pc:graphicFrameChg chg="add del mod">
          <ac:chgData name="David Sturtz" userId="7a2138f1-3929-4bb1-9458-ef8998c4a97a" providerId="ADAL" clId="{575EB112-9ED3-404F-A181-72514AF6B2DB}" dt="2020-05-07T15:12:25.415" v="7396" actId="478"/>
          <ac:graphicFrameMkLst>
            <pc:docMk/>
            <pc:sldMk cId="133531214" sldId="623"/>
            <ac:graphicFrameMk id="5" creationId="{E68A9683-90E7-4A17-AB90-FAA9E6D0B569}"/>
          </ac:graphicFrameMkLst>
        </pc:graphicFrameChg>
        <pc:picChg chg="del">
          <ac:chgData name="David Sturtz" userId="7a2138f1-3929-4bb1-9458-ef8998c4a97a" providerId="ADAL" clId="{575EB112-9ED3-404F-A181-72514AF6B2DB}" dt="2020-05-07T14:43:55.525" v="7220" actId="478"/>
          <ac:picMkLst>
            <pc:docMk/>
            <pc:sldMk cId="133531214" sldId="623"/>
            <ac:picMk id="4" creationId="{E6ECA9A5-59D1-47FC-BB05-AB19A35192FD}"/>
          </ac:picMkLst>
        </pc:picChg>
      </pc:sldChg>
      <pc:sldChg chg="delSp modSp add">
        <pc:chgData name="David Sturtz" userId="7a2138f1-3929-4bb1-9458-ef8998c4a97a" providerId="ADAL" clId="{575EB112-9ED3-404F-A181-72514AF6B2DB}" dt="2020-05-07T15:25:04.187" v="7503" actId="1076"/>
        <pc:sldMkLst>
          <pc:docMk/>
          <pc:sldMk cId="181089313" sldId="623"/>
        </pc:sldMkLst>
        <pc:spChg chg="del">
          <ac:chgData name="David Sturtz" userId="7a2138f1-3929-4bb1-9458-ef8998c4a97a" providerId="ADAL" clId="{575EB112-9ED3-404F-A181-72514AF6B2DB}" dt="2020-05-07T15:24:57.825" v="7502" actId="478"/>
          <ac:spMkLst>
            <pc:docMk/>
            <pc:sldMk cId="181089313" sldId="623"/>
            <ac:spMk id="2" creationId="{3500EE2C-FA61-41AE-9F78-FC0F1CE78C60}"/>
          </ac:spMkLst>
        </pc:spChg>
        <pc:spChg chg="mod">
          <ac:chgData name="David Sturtz" userId="7a2138f1-3929-4bb1-9458-ef8998c4a97a" providerId="ADAL" clId="{575EB112-9ED3-404F-A181-72514AF6B2DB}" dt="2020-05-07T15:25:04.187" v="7503" actId="1076"/>
          <ac:spMkLst>
            <pc:docMk/>
            <pc:sldMk cId="181089313" sldId="623"/>
            <ac:spMk id="4" creationId="{16532A20-A949-40E9-9066-830D105B4D1D}"/>
          </ac:spMkLst>
        </pc:spChg>
      </pc:sldChg>
      <pc:sldChg chg="addSp delSp modSp add">
        <pc:chgData name="David Sturtz" userId="7a2138f1-3929-4bb1-9458-ef8998c4a97a" providerId="ADAL" clId="{575EB112-9ED3-404F-A181-72514AF6B2DB}" dt="2020-05-07T17:19:48.014" v="8367" actId="20577"/>
        <pc:sldMkLst>
          <pc:docMk/>
          <pc:sldMk cId="820254398" sldId="624"/>
        </pc:sldMkLst>
        <pc:spChg chg="mod">
          <ac:chgData name="David Sturtz" userId="7a2138f1-3929-4bb1-9458-ef8998c4a97a" providerId="ADAL" clId="{575EB112-9ED3-404F-A181-72514AF6B2DB}" dt="2020-05-07T17:19:48.014" v="8367" actId="20577"/>
          <ac:spMkLst>
            <pc:docMk/>
            <pc:sldMk cId="820254398" sldId="624"/>
            <ac:spMk id="2" creationId="{860BABF3-0A83-42BF-88FE-85A924506AAD}"/>
          </ac:spMkLst>
        </pc:spChg>
        <pc:spChg chg="add del mod">
          <ac:chgData name="David Sturtz" userId="7a2138f1-3929-4bb1-9458-ef8998c4a97a" providerId="ADAL" clId="{575EB112-9ED3-404F-A181-72514AF6B2DB}" dt="2020-05-07T16:44:13.469" v="7813" actId="478"/>
          <ac:spMkLst>
            <pc:docMk/>
            <pc:sldMk cId="820254398" sldId="624"/>
            <ac:spMk id="4" creationId="{4247F601-93EB-4D86-B798-395CD0E948AC}"/>
          </ac:spMkLst>
        </pc:spChg>
        <pc:spChg chg="del mod">
          <ac:chgData name="David Sturtz" userId="7a2138f1-3929-4bb1-9458-ef8998c4a97a" providerId="ADAL" clId="{575EB112-9ED3-404F-A181-72514AF6B2DB}" dt="2020-05-07T16:42:50.118" v="7807"/>
          <ac:spMkLst>
            <pc:docMk/>
            <pc:sldMk cId="820254398" sldId="624"/>
            <ac:spMk id="8" creationId="{9CCC8EF4-8CA4-4BA7-9268-0171072179E1}"/>
          </ac:spMkLst>
        </pc:spChg>
        <pc:spChg chg="add del">
          <ac:chgData name="David Sturtz" userId="7a2138f1-3929-4bb1-9458-ef8998c4a97a" providerId="ADAL" clId="{575EB112-9ED3-404F-A181-72514AF6B2DB}" dt="2020-05-07T16:47:07.064" v="7815"/>
          <ac:spMkLst>
            <pc:docMk/>
            <pc:sldMk cId="820254398" sldId="624"/>
            <ac:spMk id="9" creationId="{8B36427E-40DE-437A-BE72-C71EAF94D909}"/>
          </ac:spMkLst>
        </pc:spChg>
        <pc:spChg chg="add del mod">
          <ac:chgData name="David Sturtz" userId="7a2138f1-3929-4bb1-9458-ef8998c4a97a" providerId="ADAL" clId="{575EB112-9ED3-404F-A181-72514AF6B2DB}" dt="2020-05-07T16:51:05.307" v="7842"/>
          <ac:spMkLst>
            <pc:docMk/>
            <pc:sldMk cId="820254398" sldId="624"/>
            <ac:spMk id="11" creationId="{8EC985B3-7D50-4315-A7DC-DE9D22E84E68}"/>
          </ac:spMkLst>
        </pc:spChg>
        <pc:graphicFrameChg chg="del">
          <ac:chgData name="David Sturtz" userId="7a2138f1-3929-4bb1-9458-ef8998c4a97a" providerId="ADAL" clId="{575EB112-9ED3-404F-A181-72514AF6B2DB}" dt="2020-05-07T16:42:50.116" v="7805" actId="478"/>
          <ac:graphicFrameMkLst>
            <pc:docMk/>
            <pc:sldMk cId="820254398" sldId="624"/>
            <ac:graphicFrameMk id="6" creationId="{BA20DDB9-0E0B-4B63-8908-CEC2C082FD47}"/>
          </ac:graphicFrameMkLst>
        </pc:graphicFrameChg>
        <pc:graphicFrameChg chg="add del mod">
          <ac:chgData name="David Sturtz" userId="7a2138f1-3929-4bb1-9458-ef8998c4a97a" providerId="ADAL" clId="{575EB112-9ED3-404F-A181-72514AF6B2DB}" dt="2020-05-07T16:47:26.314" v="7820"/>
          <ac:graphicFrameMkLst>
            <pc:docMk/>
            <pc:sldMk cId="820254398" sldId="624"/>
            <ac:graphicFrameMk id="10" creationId="{B7CADFB8-64A1-4BA1-B5A9-446FAEDE4A4E}"/>
          </ac:graphicFrameMkLst>
        </pc:graphicFrameChg>
        <pc:graphicFrameChg chg="add mod">
          <ac:chgData name="David Sturtz" userId="7a2138f1-3929-4bb1-9458-ef8998c4a97a" providerId="ADAL" clId="{575EB112-9ED3-404F-A181-72514AF6B2DB}" dt="2020-05-07T17:00:23.650" v="8056" actId="1076"/>
          <ac:graphicFrameMkLst>
            <pc:docMk/>
            <pc:sldMk cId="820254398" sldId="624"/>
            <ac:graphicFrameMk id="12" creationId="{5F1977DA-C916-4861-A7B6-A9A42F7D5E4C}"/>
          </ac:graphicFrameMkLst>
        </pc:graphicFrameChg>
        <pc:picChg chg="add mod">
          <ac:chgData name="David Sturtz" userId="7a2138f1-3929-4bb1-9458-ef8998c4a97a" providerId="ADAL" clId="{575EB112-9ED3-404F-A181-72514AF6B2DB}" dt="2020-05-07T17:00:23.650" v="8056" actId="1076"/>
          <ac:picMkLst>
            <pc:docMk/>
            <pc:sldMk cId="820254398" sldId="624"/>
            <ac:picMk id="14" creationId="{C346F262-7DE1-47F4-999F-B7E77849F213}"/>
          </ac:picMkLst>
        </pc:picChg>
        <pc:picChg chg="add mod">
          <ac:chgData name="David Sturtz" userId="7a2138f1-3929-4bb1-9458-ef8998c4a97a" providerId="ADAL" clId="{575EB112-9ED3-404F-A181-72514AF6B2DB}" dt="2020-05-07T17:00:23.650" v="8056" actId="1076"/>
          <ac:picMkLst>
            <pc:docMk/>
            <pc:sldMk cId="820254398" sldId="624"/>
            <ac:picMk id="16" creationId="{46A0B63E-2803-4352-B8AA-6C0556E4044E}"/>
          </ac:picMkLst>
        </pc:picChg>
        <pc:picChg chg="add mod">
          <ac:chgData name="David Sturtz" userId="7a2138f1-3929-4bb1-9458-ef8998c4a97a" providerId="ADAL" clId="{575EB112-9ED3-404F-A181-72514AF6B2DB}" dt="2020-05-07T17:00:23.650" v="8056" actId="1076"/>
          <ac:picMkLst>
            <pc:docMk/>
            <pc:sldMk cId="820254398" sldId="624"/>
            <ac:picMk id="18" creationId="{168788AE-E0C9-4927-86D6-BDB4579E0B99}"/>
          </ac:picMkLst>
        </pc:picChg>
        <pc:picChg chg="add del mod">
          <ac:chgData name="David Sturtz" userId="7a2138f1-3929-4bb1-9458-ef8998c4a97a" providerId="ADAL" clId="{575EB112-9ED3-404F-A181-72514AF6B2DB}" dt="2020-05-07T16:58:00.800" v="8033" actId="478"/>
          <ac:picMkLst>
            <pc:docMk/>
            <pc:sldMk cId="820254398" sldId="624"/>
            <ac:picMk id="20" creationId="{3A90C4FD-A0CF-4243-BF9C-8F9E2AE0F5F1}"/>
          </ac:picMkLst>
        </pc:picChg>
        <pc:picChg chg="add mod">
          <ac:chgData name="David Sturtz" userId="7a2138f1-3929-4bb1-9458-ef8998c4a97a" providerId="ADAL" clId="{575EB112-9ED3-404F-A181-72514AF6B2DB}" dt="2020-05-07T17:00:23.650" v="8056" actId="1076"/>
          <ac:picMkLst>
            <pc:docMk/>
            <pc:sldMk cId="820254398" sldId="624"/>
            <ac:picMk id="22" creationId="{3D9F4114-8497-466A-A7F6-9F803081D811}"/>
          </ac:picMkLst>
        </pc:picChg>
        <pc:picChg chg="add mod">
          <ac:chgData name="David Sturtz" userId="7a2138f1-3929-4bb1-9458-ef8998c4a97a" providerId="ADAL" clId="{575EB112-9ED3-404F-A181-72514AF6B2DB}" dt="2020-05-07T17:00:23.650" v="8056" actId="1076"/>
          <ac:picMkLst>
            <pc:docMk/>
            <pc:sldMk cId="820254398" sldId="624"/>
            <ac:picMk id="24" creationId="{8D234B87-D27C-46E1-AC70-22D8DD78B719}"/>
          </ac:picMkLst>
        </pc:picChg>
      </pc:sldChg>
      <pc:sldChg chg="addSp delSp modSp add">
        <pc:chgData name="David Sturtz" userId="7a2138f1-3929-4bb1-9458-ef8998c4a97a" providerId="ADAL" clId="{575EB112-9ED3-404F-A181-72514AF6B2DB}" dt="2020-05-07T17:34:23.436" v="8472" actId="113"/>
        <pc:sldMkLst>
          <pc:docMk/>
          <pc:sldMk cId="3350158617" sldId="625"/>
        </pc:sldMkLst>
        <pc:spChg chg="mod">
          <ac:chgData name="David Sturtz" userId="7a2138f1-3929-4bb1-9458-ef8998c4a97a" providerId="ADAL" clId="{575EB112-9ED3-404F-A181-72514AF6B2DB}" dt="2020-05-07T17:18:33.807" v="8314" actId="20577"/>
          <ac:spMkLst>
            <pc:docMk/>
            <pc:sldMk cId="3350158617" sldId="625"/>
            <ac:spMk id="2" creationId="{860BABF3-0A83-42BF-88FE-85A924506AAD}"/>
          </ac:spMkLst>
        </pc:spChg>
        <pc:spChg chg="add mod">
          <ac:chgData name="David Sturtz" userId="7a2138f1-3929-4bb1-9458-ef8998c4a97a" providerId="ADAL" clId="{575EB112-9ED3-404F-A181-72514AF6B2DB}" dt="2020-05-07T17:02:55.190" v="8072" actId="14100"/>
          <ac:spMkLst>
            <pc:docMk/>
            <pc:sldMk cId="3350158617" sldId="625"/>
            <ac:spMk id="4" creationId="{A115EFFF-730C-4F22-8C49-FA95FD4C5850}"/>
          </ac:spMkLst>
        </pc:spChg>
        <pc:graphicFrameChg chg="add del mod">
          <ac:chgData name="David Sturtz" userId="7a2138f1-3929-4bb1-9458-ef8998c4a97a" providerId="ADAL" clId="{575EB112-9ED3-404F-A181-72514AF6B2DB}" dt="2020-05-07T17:01:39.498" v="8067" actId="478"/>
          <ac:graphicFrameMkLst>
            <pc:docMk/>
            <pc:sldMk cId="3350158617" sldId="625"/>
            <ac:graphicFrameMk id="6" creationId="{60F38850-9F0A-4947-926E-8B95A4528B34}"/>
          </ac:graphicFrameMkLst>
        </pc:graphicFrameChg>
        <pc:graphicFrameChg chg="add del mod modGraphic">
          <ac:chgData name="David Sturtz" userId="7a2138f1-3929-4bb1-9458-ef8998c4a97a" providerId="ADAL" clId="{575EB112-9ED3-404F-A181-72514AF6B2DB}" dt="2020-05-07T17:11:36.359" v="8223" actId="478"/>
          <ac:graphicFrameMkLst>
            <pc:docMk/>
            <pc:sldMk cId="3350158617" sldId="625"/>
            <ac:graphicFrameMk id="8" creationId="{50A42DE2-1667-412A-9E94-C6615A3DA560}"/>
          </ac:graphicFrameMkLst>
        </pc:graphicFrameChg>
        <pc:graphicFrameChg chg="add mod modGraphic">
          <ac:chgData name="David Sturtz" userId="7a2138f1-3929-4bb1-9458-ef8998c4a97a" providerId="ADAL" clId="{575EB112-9ED3-404F-A181-72514AF6B2DB}" dt="2020-05-07T17:34:23.436" v="8472" actId="113"/>
          <ac:graphicFrameMkLst>
            <pc:docMk/>
            <pc:sldMk cId="3350158617" sldId="625"/>
            <ac:graphicFrameMk id="9" creationId="{1DA2626C-8A7B-45C7-9DEC-253E48A6BFA2}"/>
          </ac:graphicFrameMkLst>
        </pc:graphicFrameChg>
        <pc:picChg chg="add del mod">
          <ac:chgData name="David Sturtz" userId="7a2138f1-3929-4bb1-9458-ef8998c4a97a" providerId="ADAL" clId="{575EB112-9ED3-404F-A181-72514AF6B2DB}" dt="2020-05-07T17:03:43.336" v="8100" actId="14826"/>
          <ac:picMkLst>
            <pc:docMk/>
            <pc:sldMk cId="3350158617" sldId="625"/>
            <ac:picMk id="14" creationId="{C346F262-7DE1-47F4-999F-B7E77849F213}"/>
          </ac:picMkLst>
        </pc:picChg>
        <pc:picChg chg="add del">
          <ac:chgData name="David Sturtz" userId="7a2138f1-3929-4bb1-9458-ef8998c4a97a" providerId="ADAL" clId="{575EB112-9ED3-404F-A181-72514AF6B2DB}" dt="2020-05-07T17:03:29.559" v="8097"/>
          <ac:picMkLst>
            <pc:docMk/>
            <pc:sldMk cId="3350158617" sldId="625"/>
            <ac:picMk id="15" creationId="{16B48B9B-A3DE-4C60-808E-70F66FC0D74E}"/>
          </ac:picMkLst>
        </pc:picChg>
      </pc:sldChg>
      <pc:sldChg chg="delSp modSp add del">
        <pc:chgData name="David Sturtz" userId="7a2138f1-3929-4bb1-9458-ef8998c4a97a" providerId="ADAL" clId="{575EB112-9ED3-404F-A181-72514AF6B2DB}" dt="2020-05-07T17:00:27.985" v="8057" actId="2696"/>
        <pc:sldMkLst>
          <pc:docMk/>
          <pc:sldMk cId="3452772347" sldId="625"/>
        </pc:sldMkLst>
        <pc:graphicFrameChg chg="mod">
          <ac:chgData name="David Sturtz" userId="7a2138f1-3929-4bb1-9458-ef8998c4a97a" providerId="ADAL" clId="{575EB112-9ED3-404F-A181-72514AF6B2DB}" dt="2020-05-07T17:00:11.365" v="8055" actId="14100"/>
          <ac:graphicFrameMkLst>
            <pc:docMk/>
            <pc:sldMk cId="3452772347" sldId="625"/>
            <ac:graphicFrameMk id="12" creationId="{5F1977DA-C916-4861-A7B6-A9A42F7D5E4C}"/>
          </ac:graphicFrameMkLst>
        </pc:graphicFrameChg>
        <pc:picChg chg="del">
          <ac:chgData name="David Sturtz" userId="7a2138f1-3929-4bb1-9458-ef8998c4a97a" providerId="ADAL" clId="{575EB112-9ED3-404F-A181-72514AF6B2DB}" dt="2020-05-07T16:59:37.908" v="8047" actId="478"/>
          <ac:picMkLst>
            <pc:docMk/>
            <pc:sldMk cId="3452772347" sldId="625"/>
            <ac:picMk id="16" creationId="{46A0B63E-2803-4352-B8AA-6C0556E4044E}"/>
          </ac:picMkLst>
        </pc:picChg>
        <pc:picChg chg="del">
          <ac:chgData name="David Sturtz" userId="7a2138f1-3929-4bb1-9458-ef8998c4a97a" providerId="ADAL" clId="{575EB112-9ED3-404F-A181-72514AF6B2DB}" dt="2020-05-07T16:59:39.209" v="8049" actId="478"/>
          <ac:picMkLst>
            <pc:docMk/>
            <pc:sldMk cId="3452772347" sldId="625"/>
            <ac:picMk id="18" creationId="{168788AE-E0C9-4927-86D6-BDB4579E0B99}"/>
          </ac:picMkLst>
        </pc:picChg>
        <pc:picChg chg="del">
          <ac:chgData name="David Sturtz" userId="7a2138f1-3929-4bb1-9458-ef8998c4a97a" providerId="ADAL" clId="{575EB112-9ED3-404F-A181-72514AF6B2DB}" dt="2020-05-07T16:59:38.630" v="8048" actId="478"/>
          <ac:picMkLst>
            <pc:docMk/>
            <pc:sldMk cId="3452772347" sldId="625"/>
            <ac:picMk id="22" creationId="{3D9F4114-8497-466A-A7F6-9F803081D811}"/>
          </ac:picMkLst>
        </pc:picChg>
        <pc:picChg chg="del">
          <ac:chgData name="David Sturtz" userId="7a2138f1-3929-4bb1-9458-ef8998c4a97a" providerId="ADAL" clId="{575EB112-9ED3-404F-A181-72514AF6B2DB}" dt="2020-05-07T16:59:37.411" v="8046" actId="478"/>
          <ac:picMkLst>
            <pc:docMk/>
            <pc:sldMk cId="3452772347" sldId="625"/>
            <ac:picMk id="24" creationId="{8D234B87-D27C-46E1-AC70-22D8DD78B719}"/>
          </ac:picMkLst>
        </pc:picChg>
      </pc:sldChg>
      <pc:sldChg chg="addSp delSp modSp add">
        <pc:chgData name="David Sturtz" userId="7a2138f1-3929-4bb1-9458-ef8998c4a97a" providerId="ADAL" clId="{575EB112-9ED3-404F-A181-72514AF6B2DB}" dt="2020-05-07T17:34:18.831" v="8471" actId="113"/>
        <pc:sldMkLst>
          <pc:docMk/>
          <pc:sldMk cId="3803635909" sldId="626"/>
        </pc:sldMkLst>
        <pc:spChg chg="mod">
          <ac:chgData name="David Sturtz" userId="7a2138f1-3929-4bb1-9458-ef8998c4a97a" providerId="ADAL" clId="{575EB112-9ED3-404F-A181-72514AF6B2DB}" dt="2020-05-07T17:18:50.705" v="8328" actId="20577"/>
          <ac:spMkLst>
            <pc:docMk/>
            <pc:sldMk cId="3803635909" sldId="626"/>
            <ac:spMk id="2" creationId="{860BABF3-0A83-42BF-88FE-85A924506AAD}"/>
          </ac:spMkLst>
        </pc:spChg>
        <pc:graphicFrameChg chg="add del mod">
          <ac:chgData name="David Sturtz" userId="7a2138f1-3929-4bb1-9458-ef8998c4a97a" providerId="ADAL" clId="{575EB112-9ED3-404F-A181-72514AF6B2DB}" dt="2020-05-07T17:04:52.435" v="8106" actId="478"/>
          <ac:graphicFrameMkLst>
            <pc:docMk/>
            <pc:sldMk cId="3803635909" sldId="626"/>
            <ac:graphicFrameMk id="6" creationId="{A034EBE5-2FFC-4403-B726-007B691A827C}"/>
          </ac:graphicFrameMkLst>
        </pc:graphicFrameChg>
        <pc:graphicFrameChg chg="del">
          <ac:chgData name="David Sturtz" userId="7a2138f1-3929-4bb1-9458-ef8998c4a97a" providerId="ADAL" clId="{575EB112-9ED3-404F-A181-72514AF6B2DB}" dt="2020-05-07T17:04:12.533" v="8102" actId="478"/>
          <ac:graphicFrameMkLst>
            <pc:docMk/>
            <pc:sldMk cId="3803635909" sldId="626"/>
            <ac:graphicFrameMk id="8" creationId="{50A42DE2-1667-412A-9E94-C6615A3DA560}"/>
          </ac:graphicFrameMkLst>
        </pc:graphicFrameChg>
        <pc:graphicFrameChg chg="add del mod modGraphic">
          <ac:chgData name="David Sturtz" userId="7a2138f1-3929-4bb1-9458-ef8998c4a97a" providerId="ADAL" clId="{575EB112-9ED3-404F-A181-72514AF6B2DB}" dt="2020-05-07T17:12:35.943" v="8227" actId="478"/>
          <ac:graphicFrameMkLst>
            <pc:docMk/>
            <pc:sldMk cId="3803635909" sldId="626"/>
            <ac:graphicFrameMk id="9" creationId="{FC4F0BC4-DAF7-4AAA-B06E-E8C8D528E498}"/>
          </ac:graphicFrameMkLst>
        </pc:graphicFrameChg>
        <pc:graphicFrameChg chg="add mod modGraphic">
          <ac:chgData name="David Sturtz" userId="7a2138f1-3929-4bb1-9458-ef8998c4a97a" providerId="ADAL" clId="{575EB112-9ED3-404F-A181-72514AF6B2DB}" dt="2020-05-07T17:34:18.831" v="8471" actId="113"/>
          <ac:graphicFrameMkLst>
            <pc:docMk/>
            <pc:sldMk cId="3803635909" sldId="626"/>
            <ac:graphicFrameMk id="10" creationId="{7E10B206-E610-4614-B5F8-E2D441F07A9F}"/>
          </ac:graphicFrameMkLst>
        </pc:graphicFrameChg>
        <pc:graphicFrameChg chg="mod">
          <ac:chgData name="David Sturtz" userId="7a2138f1-3929-4bb1-9458-ef8998c4a97a" providerId="ADAL" clId="{575EB112-9ED3-404F-A181-72514AF6B2DB}" dt="2020-05-07T17:03:15.169" v="8094" actId="20577"/>
          <ac:graphicFrameMkLst>
            <pc:docMk/>
            <pc:sldMk cId="3803635909" sldId="626"/>
            <ac:graphicFrameMk id="12" creationId="{5F1977DA-C916-4861-A7B6-A9A42F7D5E4C}"/>
          </ac:graphicFrameMkLst>
        </pc:graphicFrameChg>
        <pc:picChg chg="mod">
          <ac:chgData name="David Sturtz" userId="7a2138f1-3929-4bb1-9458-ef8998c4a97a" providerId="ADAL" clId="{575EB112-9ED3-404F-A181-72514AF6B2DB}" dt="2020-05-07T17:03:48.202" v="8101" actId="14826"/>
          <ac:picMkLst>
            <pc:docMk/>
            <pc:sldMk cId="3803635909" sldId="626"/>
            <ac:picMk id="14" creationId="{C346F262-7DE1-47F4-999F-B7E77849F213}"/>
          </ac:picMkLst>
        </pc:picChg>
      </pc:sldChg>
      <pc:sldChg chg="addSp delSp modSp add">
        <pc:chgData name="David Sturtz" userId="7a2138f1-3929-4bb1-9458-ef8998c4a97a" providerId="ADAL" clId="{575EB112-9ED3-404F-A181-72514AF6B2DB}" dt="2020-05-07T17:22:41.456" v="8386" actId="14734"/>
        <pc:sldMkLst>
          <pc:docMk/>
          <pc:sldMk cId="4037846440" sldId="627"/>
        </pc:sldMkLst>
        <pc:spChg chg="mod">
          <ac:chgData name="David Sturtz" userId="7a2138f1-3929-4bb1-9458-ef8998c4a97a" providerId="ADAL" clId="{575EB112-9ED3-404F-A181-72514AF6B2DB}" dt="2020-05-07T17:18:57.033" v="8338" actId="20577"/>
          <ac:spMkLst>
            <pc:docMk/>
            <pc:sldMk cId="4037846440" sldId="627"/>
            <ac:spMk id="2" creationId="{860BABF3-0A83-42BF-88FE-85A924506AAD}"/>
          </ac:spMkLst>
        </pc:spChg>
        <pc:spChg chg="mod">
          <ac:chgData name="David Sturtz" userId="7a2138f1-3929-4bb1-9458-ef8998c4a97a" providerId="ADAL" clId="{575EB112-9ED3-404F-A181-72514AF6B2DB}" dt="2020-05-07T17:06:44.355" v="8148" actId="1076"/>
          <ac:spMkLst>
            <pc:docMk/>
            <pc:sldMk cId="4037846440" sldId="627"/>
            <ac:spMk id="4" creationId="{A115EFFF-730C-4F22-8C49-FA95FD4C5850}"/>
          </ac:spMkLst>
        </pc:spChg>
        <pc:graphicFrameChg chg="add mod modGraphic">
          <ac:chgData name="David Sturtz" userId="7a2138f1-3929-4bb1-9458-ef8998c4a97a" providerId="ADAL" clId="{575EB112-9ED3-404F-A181-72514AF6B2DB}" dt="2020-05-07T17:22:41.456" v="8386" actId="14734"/>
          <ac:graphicFrameMkLst>
            <pc:docMk/>
            <pc:sldMk cId="4037846440" sldId="627"/>
            <ac:graphicFrameMk id="6" creationId="{644DA7AC-7B65-4BAB-B612-761E5971048B}"/>
          </ac:graphicFrameMkLst>
        </pc:graphicFrameChg>
        <pc:graphicFrameChg chg="del modGraphic">
          <ac:chgData name="David Sturtz" userId="7a2138f1-3929-4bb1-9458-ef8998c4a97a" providerId="ADAL" clId="{575EB112-9ED3-404F-A181-72514AF6B2DB}" dt="2020-05-07T17:06:42.981" v="8147" actId="478"/>
          <ac:graphicFrameMkLst>
            <pc:docMk/>
            <pc:sldMk cId="4037846440" sldId="627"/>
            <ac:graphicFrameMk id="9" creationId="{FC4F0BC4-DAF7-4AAA-B06E-E8C8D528E498}"/>
          </ac:graphicFrameMkLst>
        </pc:graphicFrameChg>
        <pc:graphicFrameChg chg="mod">
          <ac:chgData name="David Sturtz" userId="7a2138f1-3929-4bb1-9458-ef8998c4a97a" providerId="ADAL" clId="{575EB112-9ED3-404F-A181-72514AF6B2DB}" dt="2020-05-07T17:05:55.367" v="8144" actId="20577"/>
          <ac:graphicFrameMkLst>
            <pc:docMk/>
            <pc:sldMk cId="4037846440" sldId="627"/>
            <ac:graphicFrameMk id="12" creationId="{5F1977DA-C916-4861-A7B6-A9A42F7D5E4C}"/>
          </ac:graphicFrameMkLst>
        </pc:graphicFrameChg>
        <pc:picChg chg="mod">
          <ac:chgData name="David Sturtz" userId="7a2138f1-3929-4bb1-9458-ef8998c4a97a" providerId="ADAL" clId="{575EB112-9ED3-404F-A181-72514AF6B2DB}" dt="2020-05-07T17:06:05.858" v="8145" actId="14826"/>
          <ac:picMkLst>
            <pc:docMk/>
            <pc:sldMk cId="4037846440" sldId="627"/>
            <ac:picMk id="14" creationId="{C346F262-7DE1-47F4-999F-B7E77849F213}"/>
          </ac:picMkLst>
        </pc:picChg>
      </pc:sldChg>
      <pc:sldChg chg="addSp delSp modSp add">
        <pc:chgData name="David Sturtz" userId="7a2138f1-3929-4bb1-9458-ef8998c4a97a" providerId="ADAL" clId="{575EB112-9ED3-404F-A181-72514AF6B2DB}" dt="2020-05-07T17:22:45.974" v="8388"/>
        <pc:sldMkLst>
          <pc:docMk/>
          <pc:sldMk cId="4105717858" sldId="628"/>
        </pc:sldMkLst>
        <pc:spChg chg="mod">
          <ac:chgData name="David Sturtz" userId="7a2138f1-3929-4bb1-9458-ef8998c4a97a" providerId="ADAL" clId="{575EB112-9ED3-404F-A181-72514AF6B2DB}" dt="2020-05-07T17:19:02.674" v="8348" actId="20577"/>
          <ac:spMkLst>
            <pc:docMk/>
            <pc:sldMk cId="4105717858" sldId="628"/>
            <ac:spMk id="2" creationId="{860BABF3-0A83-42BF-88FE-85A924506AAD}"/>
          </ac:spMkLst>
        </pc:spChg>
        <pc:graphicFrameChg chg="del">
          <ac:chgData name="David Sturtz" userId="7a2138f1-3929-4bb1-9458-ef8998c4a97a" providerId="ADAL" clId="{575EB112-9ED3-404F-A181-72514AF6B2DB}" dt="2020-05-07T17:08:01.562" v="8156" actId="478"/>
          <ac:graphicFrameMkLst>
            <pc:docMk/>
            <pc:sldMk cId="4105717858" sldId="628"/>
            <ac:graphicFrameMk id="6" creationId="{644DA7AC-7B65-4BAB-B612-761E5971048B}"/>
          </ac:graphicFrameMkLst>
        </pc:graphicFrameChg>
        <pc:graphicFrameChg chg="add del mod modGraphic">
          <ac:chgData name="David Sturtz" userId="7a2138f1-3929-4bb1-9458-ef8998c4a97a" providerId="ADAL" clId="{575EB112-9ED3-404F-A181-72514AF6B2DB}" dt="2020-05-07T17:09:12.940" v="8163" actId="478"/>
          <ac:graphicFrameMkLst>
            <pc:docMk/>
            <pc:sldMk cId="4105717858" sldId="628"/>
            <ac:graphicFrameMk id="8" creationId="{4F04F17D-BBF3-4B41-9ADA-A37BB26D49A8}"/>
          </ac:graphicFrameMkLst>
        </pc:graphicFrameChg>
        <pc:graphicFrameChg chg="add mod modGraphic">
          <ac:chgData name="David Sturtz" userId="7a2138f1-3929-4bb1-9458-ef8998c4a97a" providerId="ADAL" clId="{575EB112-9ED3-404F-A181-72514AF6B2DB}" dt="2020-05-07T17:22:45.974" v="8388"/>
          <ac:graphicFrameMkLst>
            <pc:docMk/>
            <pc:sldMk cId="4105717858" sldId="628"/>
            <ac:graphicFrameMk id="9" creationId="{18381F21-99A5-40C5-9DBD-35C1CD6FAECD}"/>
          </ac:graphicFrameMkLst>
        </pc:graphicFrameChg>
        <pc:graphicFrameChg chg="mod">
          <ac:chgData name="David Sturtz" userId="7a2138f1-3929-4bb1-9458-ef8998c4a97a" providerId="ADAL" clId="{575EB112-9ED3-404F-A181-72514AF6B2DB}" dt="2020-05-07T17:07:15.546" v="8154" actId="20577"/>
          <ac:graphicFrameMkLst>
            <pc:docMk/>
            <pc:sldMk cId="4105717858" sldId="628"/>
            <ac:graphicFrameMk id="12" creationId="{5F1977DA-C916-4861-A7B6-A9A42F7D5E4C}"/>
          </ac:graphicFrameMkLst>
        </pc:graphicFrameChg>
        <pc:picChg chg="mod">
          <ac:chgData name="David Sturtz" userId="7a2138f1-3929-4bb1-9458-ef8998c4a97a" providerId="ADAL" clId="{575EB112-9ED3-404F-A181-72514AF6B2DB}" dt="2020-05-07T17:07:25.555" v="8155" actId="14826"/>
          <ac:picMkLst>
            <pc:docMk/>
            <pc:sldMk cId="4105717858" sldId="628"/>
            <ac:picMk id="14" creationId="{C346F262-7DE1-47F4-999F-B7E77849F213}"/>
          </ac:picMkLst>
        </pc:picChg>
      </pc:sldChg>
      <pc:sldChg chg="addSp delSp modSp add">
        <pc:chgData name="David Sturtz" userId="7a2138f1-3929-4bb1-9458-ef8998c4a97a" providerId="ADAL" clId="{575EB112-9ED3-404F-A181-72514AF6B2DB}" dt="2020-05-07T17:22:49.288" v="8390"/>
        <pc:sldMkLst>
          <pc:docMk/>
          <pc:sldMk cId="1194065566" sldId="629"/>
        </pc:sldMkLst>
        <pc:spChg chg="mod">
          <ac:chgData name="David Sturtz" userId="7a2138f1-3929-4bb1-9458-ef8998c4a97a" providerId="ADAL" clId="{575EB112-9ED3-404F-A181-72514AF6B2DB}" dt="2020-05-07T17:19:10.027" v="8362" actId="20577"/>
          <ac:spMkLst>
            <pc:docMk/>
            <pc:sldMk cId="1194065566" sldId="629"/>
            <ac:spMk id="2" creationId="{860BABF3-0A83-42BF-88FE-85A924506AAD}"/>
          </ac:spMkLst>
        </pc:spChg>
        <pc:graphicFrameChg chg="add mod modGraphic">
          <ac:chgData name="David Sturtz" userId="7a2138f1-3929-4bb1-9458-ef8998c4a97a" providerId="ADAL" clId="{575EB112-9ED3-404F-A181-72514AF6B2DB}" dt="2020-05-07T17:22:49.288" v="8390"/>
          <ac:graphicFrameMkLst>
            <pc:docMk/>
            <pc:sldMk cId="1194065566" sldId="629"/>
            <ac:graphicFrameMk id="6" creationId="{32F7CBCF-19C4-4A8A-8D7B-5380F41BCD11}"/>
          </ac:graphicFrameMkLst>
        </pc:graphicFrameChg>
        <pc:graphicFrameChg chg="del">
          <ac:chgData name="David Sturtz" userId="7a2138f1-3929-4bb1-9458-ef8998c4a97a" providerId="ADAL" clId="{575EB112-9ED3-404F-A181-72514AF6B2DB}" dt="2020-05-07T17:10:06.839" v="8220" actId="478"/>
          <ac:graphicFrameMkLst>
            <pc:docMk/>
            <pc:sldMk cId="1194065566" sldId="629"/>
            <ac:graphicFrameMk id="9" creationId="{18381F21-99A5-40C5-9DBD-35C1CD6FAECD}"/>
          </ac:graphicFrameMkLst>
        </pc:graphicFrameChg>
        <pc:graphicFrameChg chg="mod">
          <ac:chgData name="David Sturtz" userId="7a2138f1-3929-4bb1-9458-ef8998c4a97a" providerId="ADAL" clId="{575EB112-9ED3-404F-A181-72514AF6B2DB}" dt="2020-05-07T17:09:50.647" v="8218" actId="20577"/>
          <ac:graphicFrameMkLst>
            <pc:docMk/>
            <pc:sldMk cId="1194065566" sldId="629"/>
            <ac:graphicFrameMk id="12" creationId="{5F1977DA-C916-4861-A7B6-A9A42F7D5E4C}"/>
          </ac:graphicFrameMkLst>
        </pc:graphicFrameChg>
        <pc:picChg chg="mod">
          <ac:chgData name="David Sturtz" userId="7a2138f1-3929-4bb1-9458-ef8998c4a97a" providerId="ADAL" clId="{575EB112-9ED3-404F-A181-72514AF6B2DB}" dt="2020-05-07T17:10:03.460" v="8219" actId="14826"/>
          <ac:picMkLst>
            <pc:docMk/>
            <pc:sldMk cId="1194065566" sldId="629"/>
            <ac:picMk id="14" creationId="{C346F262-7DE1-47F4-999F-B7E77849F213}"/>
          </ac:picMkLst>
        </pc:picChg>
      </pc:sldChg>
      <pc:sldChg chg="ord">
        <pc:chgData name="David Sturtz" userId="7a2138f1-3929-4bb1-9458-ef8998c4a97a" providerId="ADAL" clId="{575EB112-9ED3-404F-A181-72514AF6B2DB}" dt="2020-05-07T18:10:10.207" v="9505"/>
        <pc:sldMkLst>
          <pc:docMk/>
          <pc:sldMk cId="624756905" sldId="630"/>
        </pc:sldMkLst>
      </pc:sldChg>
      <pc:sldChg chg="modSp add">
        <pc:chgData name="David Sturtz" userId="7a2138f1-3929-4bb1-9458-ef8998c4a97a" providerId="ADAL" clId="{575EB112-9ED3-404F-A181-72514AF6B2DB}" dt="2020-05-07T18:09:03.868" v="9502" actId="20577"/>
        <pc:sldMkLst>
          <pc:docMk/>
          <pc:sldMk cId="1417768021" sldId="631"/>
        </pc:sldMkLst>
        <pc:spChg chg="mod">
          <ac:chgData name="David Sturtz" userId="7a2138f1-3929-4bb1-9458-ef8998c4a97a" providerId="ADAL" clId="{575EB112-9ED3-404F-A181-72514AF6B2DB}" dt="2020-05-07T18:09:03.868" v="9502" actId="20577"/>
          <ac:spMkLst>
            <pc:docMk/>
            <pc:sldMk cId="1417768021" sldId="631"/>
            <ac:spMk id="4" creationId="{16532A20-A949-40E9-9066-830D105B4D1D}"/>
          </ac:spMkLst>
        </pc:spChg>
      </pc:sldChg>
    </pc:docChg>
  </pc:docChgLst>
  <pc:docChgLst>
    <pc:chgData name="Guest User" userId="S::urn:spo:anon#14ac6a24a333277204e8d0975f939ae83ae56112d0c674e24ceb1770d32efb9e::" providerId="AD" clId="Web-{85848098-FBDD-ADD6-4DE8-CB93CCD5076A}"/>
    <pc:docChg chg="delSld modSld sldOrd">
      <pc:chgData name="Guest User" userId="S::urn:spo:anon#14ac6a24a333277204e8d0975f939ae83ae56112d0c674e24ceb1770d32efb9e::" providerId="AD" clId="Web-{85848098-FBDD-ADD6-4DE8-CB93CCD5076A}" dt="2020-05-07T17:38:46.717" v="548"/>
      <pc:docMkLst>
        <pc:docMk/>
      </pc:docMkLst>
      <pc:sldChg chg="del">
        <pc:chgData name="Guest User" userId="S::urn:spo:anon#14ac6a24a333277204e8d0975f939ae83ae56112d0c674e24ceb1770d32efb9e::" providerId="AD" clId="Web-{85848098-FBDD-ADD6-4DE8-CB93CCD5076A}" dt="2020-05-07T17:38:46.717" v="548"/>
        <pc:sldMkLst>
          <pc:docMk/>
          <pc:sldMk cId="3523794672" sldId="295"/>
        </pc:sldMkLst>
      </pc:sldChg>
      <pc:sldChg chg="modSp ord">
        <pc:chgData name="Guest User" userId="S::urn:spo:anon#14ac6a24a333277204e8d0975f939ae83ae56112d0c674e24ceb1770d32efb9e::" providerId="AD" clId="Web-{85848098-FBDD-ADD6-4DE8-CB93CCD5076A}" dt="2020-05-07T17:30:40.056" v="545"/>
        <pc:sldMkLst>
          <pc:docMk/>
          <pc:sldMk cId="849246098" sldId="613"/>
        </pc:sldMkLst>
        <pc:spChg chg="mod">
          <ac:chgData name="Guest User" userId="S::urn:spo:anon#14ac6a24a333277204e8d0975f939ae83ae56112d0c674e24ceb1770d32efb9e::" providerId="AD" clId="Web-{85848098-FBDD-ADD6-4DE8-CB93CCD5076A}" dt="2020-05-07T17:30:22.681" v="543" actId="20577"/>
          <ac:spMkLst>
            <pc:docMk/>
            <pc:sldMk cId="849246098" sldId="613"/>
            <ac:spMk id="2" creationId="{3500EE2C-FA61-41AE-9F78-FC0F1CE78C60}"/>
          </ac:spMkLst>
        </pc:spChg>
      </pc:sldChg>
      <pc:sldChg chg="modSp ord">
        <pc:chgData name="Guest User" userId="S::urn:spo:anon#14ac6a24a333277204e8d0975f939ae83ae56112d0c674e24ceb1770d32efb9e::" providerId="AD" clId="Web-{85848098-FBDD-ADD6-4DE8-CB93CCD5076A}" dt="2020-05-07T17:31:22.009" v="547"/>
        <pc:sldMkLst>
          <pc:docMk/>
          <pc:sldMk cId="2417721102" sldId="615"/>
        </pc:sldMkLst>
        <pc:spChg chg="mod">
          <ac:chgData name="Guest User" userId="S::urn:spo:anon#14ac6a24a333277204e8d0975f939ae83ae56112d0c674e24ceb1770d32efb9e::" providerId="AD" clId="Web-{85848098-FBDD-ADD6-4DE8-CB93CCD5076A}" dt="2020-05-07T17:22:16.582" v="20" actId="20577"/>
          <ac:spMkLst>
            <pc:docMk/>
            <pc:sldMk cId="2417721102" sldId="615"/>
            <ac:spMk id="6" creationId="{AF018866-4CC5-462F-9130-5FE611540991}"/>
          </ac:spMkLst>
        </pc:spChg>
      </pc:sldChg>
      <pc:sldChg chg="modSp">
        <pc:chgData name="Guest User" userId="S::urn:spo:anon#14ac6a24a333277204e8d0975f939ae83ae56112d0c674e24ceb1770d32efb9e::" providerId="AD" clId="Web-{85848098-FBDD-ADD6-4DE8-CB93CCD5076A}" dt="2020-05-07T17:24:45.288" v="28"/>
        <pc:sldMkLst>
          <pc:docMk/>
          <pc:sldMk cId="4037846440" sldId="627"/>
        </pc:sldMkLst>
        <pc:graphicFrameChg chg="mod modGraphic">
          <ac:chgData name="Guest User" userId="S::urn:spo:anon#14ac6a24a333277204e8d0975f939ae83ae56112d0c674e24ceb1770d32efb9e::" providerId="AD" clId="Web-{85848098-FBDD-ADD6-4DE8-CB93CCD5076A}" dt="2020-05-07T17:24:45.288" v="28"/>
          <ac:graphicFrameMkLst>
            <pc:docMk/>
            <pc:sldMk cId="4037846440" sldId="627"/>
            <ac:graphicFrameMk id="6" creationId="{644DA7AC-7B65-4BAB-B612-761E5971048B}"/>
          </ac:graphicFrameMkLst>
        </pc:graphicFrameChg>
      </pc:sldChg>
      <pc:sldChg chg="modSp">
        <pc:chgData name="Guest User" userId="S::urn:spo:anon#14ac6a24a333277204e8d0975f939ae83ae56112d0c674e24ceb1770d32efb9e::" providerId="AD" clId="Web-{85848098-FBDD-ADD6-4DE8-CB93CCD5076A}" dt="2020-05-07T17:25:15.209" v="40"/>
        <pc:sldMkLst>
          <pc:docMk/>
          <pc:sldMk cId="4105717858" sldId="628"/>
        </pc:sldMkLst>
        <pc:graphicFrameChg chg="mod modGraphic">
          <ac:chgData name="Guest User" userId="S::urn:spo:anon#14ac6a24a333277204e8d0975f939ae83ae56112d0c674e24ceb1770d32efb9e::" providerId="AD" clId="Web-{85848098-FBDD-ADD6-4DE8-CB93CCD5076A}" dt="2020-05-07T17:25:15.209" v="40"/>
          <ac:graphicFrameMkLst>
            <pc:docMk/>
            <pc:sldMk cId="4105717858" sldId="628"/>
            <ac:graphicFrameMk id="9" creationId="{18381F21-99A5-40C5-9DBD-35C1CD6FAECD}"/>
          </ac:graphicFrameMkLst>
        </pc:graphicFrameChg>
      </pc:sldChg>
      <pc:sldChg chg="modSp">
        <pc:chgData name="Guest User" userId="S::urn:spo:anon#14ac6a24a333277204e8d0975f939ae83ae56112d0c674e24ceb1770d32efb9e::" providerId="AD" clId="Web-{85848098-FBDD-ADD6-4DE8-CB93CCD5076A}" dt="2020-05-07T17:25:44.006" v="50"/>
        <pc:sldMkLst>
          <pc:docMk/>
          <pc:sldMk cId="1194065566" sldId="629"/>
        </pc:sldMkLst>
        <pc:graphicFrameChg chg="mod modGraphic">
          <ac:chgData name="Guest User" userId="S::urn:spo:anon#14ac6a24a333277204e8d0975f939ae83ae56112d0c674e24ceb1770d32efb9e::" providerId="AD" clId="Web-{85848098-FBDD-ADD6-4DE8-CB93CCD5076A}" dt="2020-05-07T17:25:44.006" v="50"/>
          <ac:graphicFrameMkLst>
            <pc:docMk/>
            <pc:sldMk cId="1194065566" sldId="629"/>
            <ac:graphicFrameMk id="6" creationId="{32F7CBCF-19C4-4A8A-8D7B-5380F41BCD11}"/>
          </ac:graphicFrameMkLst>
        </pc:graphicFrameChg>
      </pc:sldChg>
    </pc:docChg>
  </pc:docChgLst>
  <pc:docChgLst>
    <pc:chgData name="Guest User" userId="S::urn:spo:anon#14ac6a24a333277204e8d0975f939ae83ae56112d0c674e24ceb1770d32efb9e::" providerId="AD" clId="Web-{8B5F2530-E4B8-0E45-90EE-B03D28A5FF40}"/>
    <pc:docChg chg="modSld">
      <pc:chgData name="Guest User" userId="S::urn:spo:anon#14ac6a24a333277204e8d0975f939ae83ae56112d0c674e24ceb1770d32efb9e::" providerId="AD" clId="Web-{8B5F2530-E4B8-0E45-90EE-B03D28A5FF40}" dt="2020-05-07T13:16:11.322" v="142" actId="20577"/>
      <pc:docMkLst>
        <pc:docMk/>
      </pc:docMkLst>
      <pc:sldChg chg="modSp">
        <pc:chgData name="Guest User" userId="S::urn:spo:anon#14ac6a24a333277204e8d0975f939ae83ae56112d0c674e24ceb1770d32efb9e::" providerId="AD" clId="Web-{8B5F2530-E4B8-0E45-90EE-B03D28A5FF40}" dt="2020-05-07T13:16:11.322" v="141" actId="20577"/>
        <pc:sldMkLst>
          <pc:docMk/>
          <pc:sldMk cId="118339294" sldId="621"/>
        </pc:sldMkLst>
        <pc:spChg chg="mod">
          <ac:chgData name="Guest User" userId="S::urn:spo:anon#14ac6a24a333277204e8d0975f939ae83ae56112d0c674e24ceb1770d32efb9e::" providerId="AD" clId="Web-{8B5F2530-E4B8-0E45-90EE-B03D28A5FF40}" dt="2020-05-07T13:16:11.322" v="141" actId="20577"/>
          <ac:spMkLst>
            <pc:docMk/>
            <pc:sldMk cId="118339294" sldId="621"/>
            <ac:spMk id="14" creationId="{B7D6B3EE-4ED9-4FF8-87C9-AA50EB1B1C78}"/>
          </ac:spMkLst>
        </pc:spChg>
      </pc:sldChg>
    </pc:docChg>
  </pc:docChgLst>
  <pc:docChgLst>
    <pc:chgData name="David Sturtz" userId="7a2138f1-3929-4bb1-9458-ef8998c4a97a" providerId="ADAL" clId="{E93343B9-D414-4CCA-9ECF-CCAE1429B7C2}"/>
    <pc:docChg chg="undo custSel addSld delSld modSld sldOrd">
      <pc:chgData name="David Sturtz" userId="7a2138f1-3929-4bb1-9458-ef8998c4a97a" providerId="ADAL" clId="{E93343B9-D414-4CCA-9ECF-CCAE1429B7C2}" dt="2020-04-30T18:40:42.621" v="4492" actId="14100"/>
      <pc:docMkLst>
        <pc:docMk/>
      </pc:docMkLst>
      <pc:sldChg chg="modSp">
        <pc:chgData name="David Sturtz" userId="7a2138f1-3929-4bb1-9458-ef8998c4a97a" providerId="ADAL" clId="{E93343B9-D414-4CCA-9ECF-CCAE1429B7C2}" dt="2020-04-30T13:17:19.902" v="5" actId="20577"/>
        <pc:sldMkLst>
          <pc:docMk/>
          <pc:sldMk cId="1977934286" sldId="263"/>
        </pc:sldMkLst>
        <pc:spChg chg="mod">
          <ac:chgData name="David Sturtz" userId="7a2138f1-3929-4bb1-9458-ef8998c4a97a" providerId="ADAL" clId="{E93343B9-D414-4CCA-9ECF-CCAE1429B7C2}" dt="2020-04-30T13:17:19.902" v="5" actId="20577"/>
          <ac:spMkLst>
            <pc:docMk/>
            <pc:sldMk cId="1977934286" sldId="263"/>
            <ac:spMk id="8" creationId="{185E337F-138C-4084-BC51-AA57EC7CB632}"/>
          </ac:spMkLst>
        </pc:spChg>
      </pc:sldChg>
      <pc:sldChg chg="modSp">
        <pc:chgData name="David Sturtz" userId="7a2138f1-3929-4bb1-9458-ef8998c4a97a" providerId="ADAL" clId="{E93343B9-D414-4CCA-9ECF-CCAE1429B7C2}" dt="2020-04-30T18:26:42.921" v="4395" actId="1076"/>
        <pc:sldMkLst>
          <pc:docMk/>
          <pc:sldMk cId="1727041824" sldId="279"/>
        </pc:sldMkLst>
        <pc:spChg chg="mod">
          <ac:chgData name="David Sturtz" userId="7a2138f1-3929-4bb1-9458-ef8998c4a97a" providerId="ADAL" clId="{E93343B9-D414-4CCA-9ECF-CCAE1429B7C2}" dt="2020-04-30T18:26:31.774" v="4391" actId="1035"/>
          <ac:spMkLst>
            <pc:docMk/>
            <pc:sldMk cId="1727041824" sldId="279"/>
            <ac:spMk id="3" creationId="{00000000-0000-0000-0000-000000000000}"/>
          </ac:spMkLst>
        </pc:spChg>
        <pc:spChg chg="mod">
          <ac:chgData name="David Sturtz" userId="7a2138f1-3929-4bb1-9458-ef8998c4a97a" providerId="ADAL" clId="{E93343B9-D414-4CCA-9ECF-CCAE1429B7C2}" dt="2020-04-30T18:26:31.774" v="4391" actId="1035"/>
          <ac:spMkLst>
            <pc:docMk/>
            <pc:sldMk cId="1727041824" sldId="279"/>
            <ac:spMk id="4" creationId="{4747F0F0-79FD-45B7-9E15-9F92CEF8AB42}"/>
          </ac:spMkLst>
        </pc:spChg>
        <pc:spChg chg="mod">
          <ac:chgData name="David Sturtz" userId="7a2138f1-3929-4bb1-9458-ef8998c4a97a" providerId="ADAL" clId="{E93343B9-D414-4CCA-9ECF-CCAE1429B7C2}" dt="2020-04-30T18:26:31.774" v="4391" actId="1035"/>
          <ac:spMkLst>
            <pc:docMk/>
            <pc:sldMk cId="1727041824" sldId="279"/>
            <ac:spMk id="5" creationId="{A1A5B11B-22A6-4FEA-AC3B-8D1CECCBDC8D}"/>
          </ac:spMkLst>
        </pc:spChg>
        <pc:spChg chg="mod">
          <ac:chgData name="David Sturtz" userId="7a2138f1-3929-4bb1-9458-ef8998c4a97a" providerId="ADAL" clId="{E93343B9-D414-4CCA-9ECF-CCAE1429B7C2}" dt="2020-04-30T18:26:42.921" v="4395" actId="1076"/>
          <ac:spMkLst>
            <pc:docMk/>
            <pc:sldMk cId="1727041824" sldId="279"/>
            <ac:spMk id="8" creationId="{D7C0F59E-A774-43E7-BA85-DDD110553CA5}"/>
          </ac:spMkLst>
        </pc:spChg>
        <pc:spChg chg="mod">
          <ac:chgData name="David Sturtz" userId="7a2138f1-3929-4bb1-9458-ef8998c4a97a" providerId="ADAL" clId="{E93343B9-D414-4CCA-9ECF-CCAE1429B7C2}" dt="2020-04-30T13:17:13.156" v="1"/>
          <ac:spMkLst>
            <pc:docMk/>
            <pc:sldMk cId="1727041824" sldId="279"/>
            <ac:spMk id="9" creationId="{F07B096E-C5FE-45F6-9D2E-B932E78017FE}"/>
          </ac:spMkLst>
        </pc:spChg>
      </pc:sldChg>
      <pc:sldChg chg="modSp">
        <pc:chgData name="David Sturtz" userId="7a2138f1-3929-4bb1-9458-ef8998c4a97a" providerId="ADAL" clId="{E93343B9-D414-4CCA-9ECF-CCAE1429B7C2}" dt="2020-04-30T13:17:13.156" v="1"/>
        <pc:sldMkLst>
          <pc:docMk/>
          <pc:sldMk cId="3523794672" sldId="295"/>
        </pc:sldMkLst>
        <pc:spChg chg="mod">
          <ac:chgData name="David Sturtz" userId="7a2138f1-3929-4bb1-9458-ef8998c4a97a" providerId="ADAL" clId="{E93343B9-D414-4CCA-9ECF-CCAE1429B7C2}" dt="2020-04-30T13:17:13.156" v="1"/>
          <ac:spMkLst>
            <pc:docMk/>
            <pc:sldMk cId="3523794672" sldId="295"/>
            <ac:spMk id="15" creationId="{134BD9D7-F553-47BA-89DF-E6067C7DE1BE}"/>
          </ac:spMkLst>
        </pc:spChg>
      </pc:sldChg>
      <pc:sldChg chg="add del">
        <pc:chgData name="David Sturtz" userId="7a2138f1-3929-4bb1-9458-ef8998c4a97a" providerId="ADAL" clId="{E93343B9-D414-4CCA-9ECF-CCAE1429B7C2}" dt="2020-04-30T14:19:06.016" v="547" actId="2696"/>
        <pc:sldMkLst>
          <pc:docMk/>
          <pc:sldMk cId="3107124824" sldId="299"/>
        </pc:sldMkLst>
      </pc:sldChg>
      <pc:sldChg chg="add del">
        <pc:chgData name="David Sturtz" userId="7a2138f1-3929-4bb1-9458-ef8998c4a97a" providerId="ADAL" clId="{E93343B9-D414-4CCA-9ECF-CCAE1429B7C2}" dt="2020-04-30T14:19:08.120" v="549" actId="2696"/>
        <pc:sldMkLst>
          <pc:docMk/>
          <pc:sldMk cId="239317131" sldId="300"/>
        </pc:sldMkLst>
      </pc:sldChg>
      <pc:sldChg chg="add del">
        <pc:chgData name="David Sturtz" userId="7a2138f1-3929-4bb1-9458-ef8998c4a97a" providerId="ADAL" clId="{E93343B9-D414-4CCA-9ECF-CCAE1429B7C2}" dt="2020-04-30T14:21:11.133" v="576" actId="2696"/>
        <pc:sldMkLst>
          <pc:docMk/>
          <pc:sldMk cId="407312647" sldId="301"/>
        </pc:sldMkLst>
      </pc:sldChg>
      <pc:sldChg chg="add del">
        <pc:chgData name="David Sturtz" userId="7a2138f1-3929-4bb1-9458-ef8998c4a97a" providerId="ADAL" clId="{E93343B9-D414-4CCA-9ECF-CCAE1429B7C2}" dt="2020-04-30T14:19:07.174" v="548" actId="2696"/>
        <pc:sldMkLst>
          <pc:docMk/>
          <pc:sldMk cId="315391020" sldId="305"/>
        </pc:sldMkLst>
      </pc:sldChg>
      <pc:sldChg chg="modSp">
        <pc:chgData name="David Sturtz" userId="7a2138f1-3929-4bb1-9458-ef8998c4a97a" providerId="ADAL" clId="{E93343B9-D414-4CCA-9ECF-CCAE1429B7C2}" dt="2020-04-30T13:17:13.156" v="1"/>
        <pc:sldMkLst>
          <pc:docMk/>
          <pc:sldMk cId="1081389687" sldId="520"/>
        </pc:sldMkLst>
        <pc:spChg chg="mod">
          <ac:chgData name="David Sturtz" userId="7a2138f1-3929-4bb1-9458-ef8998c4a97a" providerId="ADAL" clId="{E93343B9-D414-4CCA-9ECF-CCAE1429B7C2}" dt="2020-04-30T13:17:13.156" v="1"/>
          <ac:spMkLst>
            <pc:docMk/>
            <pc:sldMk cId="1081389687" sldId="520"/>
            <ac:spMk id="12" creationId="{61B27B8A-B880-4308-901A-6C348663210A}"/>
          </ac:spMkLst>
        </pc:spChg>
      </pc:sldChg>
      <pc:sldChg chg="addSp delSp modSp del ord">
        <pc:chgData name="David Sturtz" userId="7a2138f1-3929-4bb1-9458-ef8998c4a97a" providerId="ADAL" clId="{E93343B9-D414-4CCA-9ECF-CCAE1429B7C2}" dt="2020-04-30T16:01:33.766" v="3149" actId="2696"/>
        <pc:sldMkLst>
          <pc:docMk/>
          <pc:sldMk cId="3351440999" sldId="583"/>
        </pc:sldMkLst>
        <pc:spChg chg="add del mod">
          <ac:chgData name="David Sturtz" userId="7a2138f1-3929-4bb1-9458-ef8998c4a97a" providerId="ADAL" clId="{E93343B9-D414-4CCA-9ECF-CCAE1429B7C2}" dt="2020-04-30T15:54:26.154" v="3129" actId="478"/>
          <ac:spMkLst>
            <pc:docMk/>
            <pc:sldMk cId="3351440999" sldId="583"/>
            <ac:spMk id="3" creationId="{6C8CC08E-F455-4EC0-9B52-566D11C318AA}"/>
          </ac:spMkLst>
        </pc:spChg>
        <pc:spChg chg="mod">
          <ac:chgData name="David Sturtz" userId="7a2138f1-3929-4bb1-9458-ef8998c4a97a" providerId="ADAL" clId="{E93343B9-D414-4CCA-9ECF-CCAE1429B7C2}" dt="2020-04-30T14:17:39.790" v="475" actId="20577"/>
          <ac:spMkLst>
            <pc:docMk/>
            <pc:sldMk cId="3351440999" sldId="583"/>
            <ac:spMk id="4" creationId="{03D0B171-566D-4CFF-8E4C-B460A92C417A}"/>
          </ac:spMkLst>
        </pc:spChg>
        <pc:spChg chg="del">
          <ac:chgData name="David Sturtz" userId="7a2138f1-3929-4bb1-9458-ef8998c4a97a" providerId="ADAL" clId="{E93343B9-D414-4CCA-9ECF-CCAE1429B7C2}" dt="2020-04-30T14:17:13.477" v="428" actId="478"/>
          <ac:spMkLst>
            <pc:docMk/>
            <pc:sldMk cId="3351440999" sldId="583"/>
            <ac:spMk id="16" creationId="{27DC9E1F-6DC9-4C72-901B-5ABBEB896919}"/>
          </ac:spMkLst>
        </pc:spChg>
        <pc:spChg chg="del">
          <ac:chgData name="David Sturtz" userId="7a2138f1-3929-4bb1-9458-ef8998c4a97a" providerId="ADAL" clId="{E93343B9-D414-4CCA-9ECF-CCAE1429B7C2}" dt="2020-04-30T14:17:19.303" v="430" actId="478"/>
          <ac:spMkLst>
            <pc:docMk/>
            <pc:sldMk cId="3351440999" sldId="583"/>
            <ac:spMk id="17" creationId="{EC8E1363-6717-4927-98C4-CD50FF02AB66}"/>
          </ac:spMkLst>
        </pc:spChg>
        <pc:spChg chg="mod">
          <ac:chgData name="David Sturtz" userId="7a2138f1-3929-4bb1-9458-ef8998c4a97a" providerId="ADAL" clId="{E93343B9-D414-4CCA-9ECF-CCAE1429B7C2}" dt="2020-04-30T13:17:13.156" v="1"/>
          <ac:spMkLst>
            <pc:docMk/>
            <pc:sldMk cId="3351440999" sldId="583"/>
            <ac:spMk id="18" creationId="{1C915F13-DB64-48CE-9D34-20D9326428C9}"/>
          </ac:spMkLst>
        </pc:spChg>
        <pc:spChg chg="del">
          <ac:chgData name="David Sturtz" userId="7a2138f1-3929-4bb1-9458-ef8998c4a97a" providerId="ADAL" clId="{E93343B9-D414-4CCA-9ECF-CCAE1429B7C2}" dt="2020-04-30T14:17:15.780" v="429" actId="478"/>
          <ac:spMkLst>
            <pc:docMk/>
            <pc:sldMk cId="3351440999" sldId="583"/>
            <ac:spMk id="19" creationId="{401D547B-595C-4EB7-93AE-E64E137D9E54}"/>
          </ac:spMkLst>
        </pc:spChg>
        <pc:grpChg chg="del">
          <ac:chgData name="David Sturtz" userId="7a2138f1-3929-4bb1-9458-ef8998c4a97a" providerId="ADAL" clId="{E93343B9-D414-4CCA-9ECF-CCAE1429B7C2}" dt="2020-04-30T14:17:10.890" v="427" actId="478"/>
          <ac:grpSpMkLst>
            <pc:docMk/>
            <pc:sldMk cId="3351440999" sldId="583"/>
            <ac:grpSpMk id="8" creationId="{A0AE6E7D-5582-4CD0-B881-D6590C755A15}"/>
          </ac:grpSpMkLst>
        </pc:grpChg>
        <pc:picChg chg="add mod">
          <ac:chgData name="David Sturtz" userId="7a2138f1-3929-4bb1-9458-ef8998c4a97a" providerId="ADAL" clId="{E93343B9-D414-4CCA-9ECF-CCAE1429B7C2}" dt="2020-04-30T15:55:28.312" v="3137" actId="14100"/>
          <ac:picMkLst>
            <pc:docMk/>
            <pc:sldMk cId="3351440999" sldId="583"/>
            <ac:picMk id="6" creationId="{8470CD20-F851-46B6-8347-1201062A09D4}"/>
          </ac:picMkLst>
        </pc:picChg>
        <pc:picChg chg="add del mod">
          <ac:chgData name="David Sturtz" userId="7a2138f1-3929-4bb1-9458-ef8998c4a97a" providerId="ADAL" clId="{E93343B9-D414-4CCA-9ECF-CCAE1429B7C2}" dt="2020-04-30T15:54:23.050" v="3128" actId="478"/>
          <ac:picMkLst>
            <pc:docMk/>
            <pc:sldMk cId="3351440999" sldId="583"/>
            <ac:picMk id="20" creationId="{56077C56-2EE8-4BA5-B5F1-969AABB7CFB4}"/>
          </ac:picMkLst>
        </pc:picChg>
        <pc:picChg chg="add del mod">
          <ac:chgData name="David Sturtz" userId="7a2138f1-3929-4bb1-9458-ef8998c4a97a" providerId="ADAL" clId="{E93343B9-D414-4CCA-9ECF-CCAE1429B7C2}" dt="2020-04-30T15:55:12.196" v="3133" actId="478"/>
          <ac:picMkLst>
            <pc:docMk/>
            <pc:sldMk cId="3351440999" sldId="583"/>
            <ac:picMk id="1026" creationId="{BF578513-CAED-4ACE-9973-809199FCFC42}"/>
          </ac:picMkLst>
        </pc:picChg>
      </pc:sldChg>
      <pc:sldChg chg="addSp delSp modSp">
        <pc:chgData name="David Sturtz" userId="7a2138f1-3929-4bb1-9458-ef8998c4a97a" providerId="ADAL" clId="{E93343B9-D414-4CCA-9ECF-CCAE1429B7C2}" dt="2020-04-30T18:25:08.877" v="4363"/>
        <pc:sldMkLst>
          <pc:docMk/>
          <pc:sldMk cId="3926519317" sldId="585"/>
        </pc:sldMkLst>
        <pc:spChg chg="add del mod">
          <ac:chgData name="David Sturtz" userId="7a2138f1-3929-4bb1-9458-ef8998c4a97a" providerId="ADAL" clId="{E93343B9-D414-4CCA-9ECF-CCAE1429B7C2}" dt="2020-04-30T18:25:08.877" v="4363"/>
          <ac:spMkLst>
            <pc:docMk/>
            <pc:sldMk cId="3926519317" sldId="585"/>
            <ac:spMk id="2" creationId="{B735A94C-13D1-4916-A869-B6F64141E086}"/>
          </ac:spMkLst>
        </pc:spChg>
        <pc:spChg chg="add">
          <ac:chgData name="David Sturtz" userId="7a2138f1-3929-4bb1-9458-ef8998c4a97a" providerId="ADAL" clId="{E93343B9-D414-4CCA-9ECF-CCAE1429B7C2}" dt="2020-04-30T18:15:30.628" v="4270"/>
          <ac:spMkLst>
            <pc:docMk/>
            <pc:sldMk cId="3926519317" sldId="585"/>
            <ac:spMk id="4" creationId="{D20345B4-8EDE-48E8-9984-04CF0E1AA434}"/>
          </ac:spMkLst>
        </pc:spChg>
        <pc:picChg chg="add">
          <ac:chgData name="David Sturtz" userId="7a2138f1-3929-4bb1-9458-ef8998c4a97a" providerId="ADAL" clId="{E93343B9-D414-4CCA-9ECF-CCAE1429B7C2}" dt="2020-04-30T13:18:35.553" v="24"/>
          <ac:picMkLst>
            <pc:docMk/>
            <pc:sldMk cId="3926519317" sldId="585"/>
            <ac:picMk id="3" creationId="{F6B1D23F-030E-4DFD-87DD-9C9C19BD3365}"/>
          </ac:picMkLst>
        </pc:picChg>
      </pc:sldChg>
      <pc:sldChg chg="addSp modSp del">
        <pc:chgData name="David Sturtz" userId="7a2138f1-3929-4bb1-9458-ef8998c4a97a" providerId="ADAL" clId="{E93343B9-D414-4CCA-9ECF-CCAE1429B7C2}" dt="2020-04-30T18:26:47.696" v="4396" actId="2696"/>
        <pc:sldMkLst>
          <pc:docMk/>
          <pc:sldMk cId="3282600270" sldId="586"/>
        </pc:sldMkLst>
        <pc:spChg chg="mod">
          <ac:chgData name="David Sturtz" userId="7a2138f1-3929-4bb1-9458-ef8998c4a97a" providerId="ADAL" clId="{E93343B9-D414-4CCA-9ECF-CCAE1429B7C2}" dt="2020-04-30T13:16:26.940" v="0" actId="6549"/>
          <ac:spMkLst>
            <pc:docMk/>
            <pc:sldMk cId="3282600270" sldId="586"/>
            <ac:spMk id="2" creationId="{8E2411B4-0E4F-4305-AAD0-0F0E585238B7}"/>
          </ac:spMkLst>
        </pc:spChg>
        <pc:spChg chg="add">
          <ac:chgData name="David Sturtz" userId="7a2138f1-3929-4bb1-9458-ef8998c4a97a" providerId="ADAL" clId="{E93343B9-D414-4CCA-9ECF-CCAE1429B7C2}" dt="2020-04-30T18:15:28.822" v="4269"/>
          <ac:spMkLst>
            <pc:docMk/>
            <pc:sldMk cId="3282600270" sldId="586"/>
            <ac:spMk id="4" creationId="{26A292D5-1C9E-4241-880F-19C4A9B5EB70}"/>
          </ac:spMkLst>
        </pc:spChg>
        <pc:picChg chg="add">
          <ac:chgData name="David Sturtz" userId="7a2138f1-3929-4bb1-9458-ef8998c4a97a" providerId="ADAL" clId="{E93343B9-D414-4CCA-9ECF-CCAE1429B7C2}" dt="2020-04-30T13:18:37.293" v="25"/>
          <ac:picMkLst>
            <pc:docMk/>
            <pc:sldMk cId="3282600270" sldId="586"/>
            <ac:picMk id="3" creationId="{B7CA1B28-B047-4E28-91A8-80D6F4215D92}"/>
          </ac:picMkLst>
        </pc:picChg>
      </pc:sldChg>
      <pc:sldChg chg="addSp modSp">
        <pc:chgData name="David Sturtz" userId="7a2138f1-3929-4bb1-9458-ef8998c4a97a" providerId="ADAL" clId="{E93343B9-D414-4CCA-9ECF-CCAE1429B7C2}" dt="2020-04-30T13:18:14.834" v="14"/>
        <pc:sldMkLst>
          <pc:docMk/>
          <pc:sldMk cId="1934619194" sldId="587"/>
        </pc:sldMkLst>
        <pc:spChg chg="mod">
          <ac:chgData name="David Sturtz" userId="7a2138f1-3929-4bb1-9458-ef8998c4a97a" providerId="ADAL" clId="{E93343B9-D414-4CCA-9ECF-CCAE1429B7C2}" dt="2020-04-30T13:17:13.156" v="1"/>
          <ac:spMkLst>
            <pc:docMk/>
            <pc:sldMk cId="1934619194" sldId="587"/>
            <ac:spMk id="5" creationId="{782AA14E-68B7-45AF-83AC-567F35CF8F0C}"/>
          </ac:spMkLst>
        </pc:spChg>
        <pc:picChg chg="add">
          <ac:chgData name="David Sturtz" userId="7a2138f1-3929-4bb1-9458-ef8998c4a97a" providerId="ADAL" clId="{E93343B9-D414-4CCA-9ECF-CCAE1429B7C2}" dt="2020-04-30T13:18:14.834" v="14"/>
          <ac:picMkLst>
            <pc:docMk/>
            <pc:sldMk cId="1934619194" sldId="587"/>
            <ac:picMk id="6" creationId="{966DFE50-43B9-4E96-B84B-7952FE8B814D}"/>
          </ac:picMkLst>
        </pc:picChg>
      </pc:sldChg>
      <pc:sldChg chg="addSp modSp">
        <pc:chgData name="David Sturtz" userId="7a2138f1-3929-4bb1-9458-ef8998c4a97a" providerId="ADAL" clId="{E93343B9-D414-4CCA-9ECF-CCAE1429B7C2}" dt="2020-04-30T13:18:17.503" v="15"/>
        <pc:sldMkLst>
          <pc:docMk/>
          <pc:sldMk cId="2688243688" sldId="588"/>
        </pc:sldMkLst>
        <pc:spChg chg="mod">
          <ac:chgData name="David Sturtz" userId="7a2138f1-3929-4bb1-9458-ef8998c4a97a" providerId="ADAL" clId="{E93343B9-D414-4CCA-9ECF-CCAE1429B7C2}" dt="2020-04-30T13:17:13.156" v="1"/>
          <ac:spMkLst>
            <pc:docMk/>
            <pc:sldMk cId="2688243688" sldId="588"/>
            <ac:spMk id="5" creationId="{EBD2FAD6-D51B-4420-81B1-671E933FE010}"/>
          </ac:spMkLst>
        </pc:spChg>
        <pc:picChg chg="add">
          <ac:chgData name="David Sturtz" userId="7a2138f1-3929-4bb1-9458-ef8998c4a97a" providerId="ADAL" clId="{E93343B9-D414-4CCA-9ECF-CCAE1429B7C2}" dt="2020-04-30T13:18:17.503" v="15"/>
          <ac:picMkLst>
            <pc:docMk/>
            <pc:sldMk cId="2688243688" sldId="588"/>
            <ac:picMk id="6" creationId="{EEA6F1B1-1D08-4897-9457-4E32A0278AF0}"/>
          </ac:picMkLst>
        </pc:picChg>
      </pc:sldChg>
      <pc:sldChg chg="addSp modSp">
        <pc:chgData name="David Sturtz" userId="7a2138f1-3929-4bb1-9458-ef8998c4a97a" providerId="ADAL" clId="{E93343B9-D414-4CCA-9ECF-CCAE1429B7C2}" dt="2020-04-30T13:18:19.552" v="16"/>
        <pc:sldMkLst>
          <pc:docMk/>
          <pc:sldMk cId="4260268043" sldId="589"/>
        </pc:sldMkLst>
        <pc:spChg chg="mod">
          <ac:chgData name="David Sturtz" userId="7a2138f1-3929-4bb1-9458-ef8998c4a97a" providerId="ADAL" clId="{E93343B9-D414-4CCA-9ECF-CCAE1429B7C2}" dt="2020-04-30T13:17:13.156" v="1"/>
          <ac:spMkLst>
            <pc:docMk/>
            <pc:sldMk cId="4260268043" sldId="589"/>
            <ac:spMk id="4" creationId="{4CC8274D-4AEC-4ADD-9319-B9D5879F4C94}"/>
          </ac:spMkLst>
        </pc:spChg>
        <pc:picChg chg="add">
          <ac:chgData name="David Sturtz" userId="7a2138f1-3929-4bb1-9458-ef8998c4a97a" providerId="ADAL" clId="{E93343B9-D414-4CCA-9ECF-CCAE1429B7C2}" dt="2020-04-30T13:18:19.552" v="16"/>
          <ac:picMkLst>
            <pc:docMk/>
            <pc:sldMk cId="4260268043" sldId="589"/>
            <ac:picMk id="5" creationId="{F7A33599-0817-40B2-9FD4-11AF00387657}"/>
          </ac:picMkLst>
        </pc:picChg>
      </pc:sldChg>
      <pc:sldChg chg="addSp delSp modSp">
        <pc:chgData name="David Sturtz" userId="7a2138f1-3929-4bb1-9458-ef8998c4a97a" providerId="ADAL" clId="{E93343B9-D414-4CCA-9ECF-CCAE1429B7C2}" dt="2020-04-30T18:23:47.583" v="4358" actId="13926"/>
        <pc:sldMkLst>
          <pc:docMk/>
          <pc:sldMk cId="2937325709" sldId="590"/>
        </pc:sldMkLst>
        <pc:spChg chg="mod">
          <ac:chgData name="David Sturtz" userId="7a2138f1-3929-4bb1-9458-ef8998c4a97a" providerId="ADAL" clId="{E93343B9-D414-4CCA-9ECF-CCAE1429B7C2}" dt="2020-04-30T13:17:13.156" v="1"/>
          <ac:spMkLst>
            <pc:docMk/>
            <pc:sldMk cId="2937325709" sldId="590"/>
            <ac:spMk id="7" creationId="{EE2936C4-C132-4366-8890-E2493B621B96}"/>
          </ac:spMkLst>
        </pc:spChg>
        <pc:spChg chg="add del">
          <ac:chgData name="David Sturtz" userId="7a2138f1-3929-4bb1-9458-ef8998c4a97a" providerId="ADAL" clId="{E93343B9-D414-4CCA-9ECF-CCAE1429B7C2}" dt="2020-04-30T13:17:34.110" v="13"/>
          <ac:spMkLst>
            <pc:docMk/>
            <pc:sldMk cId="2937325709" sldId="590"/>
            <ac:spMk id="8" creationId="{2D4738A1-CA2A-41D8-92D9-F89C3B7334E6}"/>
          </ac:spMkLst>
        </pc:spChg>
        <pc:graphicFrameChg chg="modGraphic">
          <ac:chgData name="David Sturtz" userId="7a2138f1-3929-4bb1-9458-ef8998c4a97a" providerId="ADAL" clId="{E93343B9-D414-4CCA-9ECF-CCAE1429B7C2}" dt="2020-04-30T18:23:47.583" v="4358" actId="13926"/>
          <ac:graphicFrameMkLst>
            <pc:docMk/>
            <pc:sldMk cId="2937325709" sldId="590"/>
            <ac:graphicFrameMk id="5" creationId="{1DAB2857-2103-454D-8AD1-160C614F9C3F}"/>
          </ac:graphicFrameMkLst>
        </pc:graphicFrameChg>
        <pc:picChg chg="add">
          <ac:chgData name="David Sturtz" userId="7a2138f1-3929-4bb1-9458-ef8998c4a97a" providerId="ADAL" clId="{E93343B9-D414-4CCA-9ECF-CCAE1429B7C2}" dt="2020-04-30T13:18:20.415" v="17"/>
          <ac:picMkLst>
            <pc:docMk/>
            <pc:sldMk cId="2937325709" sldId="590"/>
            <ac:picMk id="9" creationId="{D9BA66D0-E019-498C-8370-310AA62B967E}"/>
          </ac:picMkLst>
        </pc:picChg>
      </pc:sldChg>
      <pc:sldChg chg="modSp">
        <pc:chgData name="David Sturtz" userId="7a2138f1-3929-4bb1-9458-ef8998c4a97a" providerId="ADAL" clId="{E93343B9-D414-4CCA-9ECF-CCAE1429B7C2}" dt="2020-04-30T13:23:44.292" v="358" actId="13926"/>
        <pc:sldMkLst>
          <pc:docMk/>
          <pc:sldMk cId="1245134254" sldId="593"/>
        </pc:sldMkLst>
        <pc:spChg chg="mod">
          <ac:chgData name="David Sturtz" userId="7a2138f1-3929-4bb1-9458-ef8998c4a97a" providerId="ADAL" clId="{E93343B9-D414-4CCA-9ECF-CCAE1429B7C2}" dt="2020-04-30T13:17:13.156" v="1"/>
          <ac:spMkLst>
            <pc:docMk/>
            <pc:sldMk cId="1245134254" sldId="593"/>
            <ac:spMk id="3" creationId="{C99531EC-00C2-4D64-9F66-27D42CEA02C3}"/>
          </ac:spMkLst>
        </pc:spChg>
        <pc:spChg chg="mod">
          <ac:chgData name="David Sturtz" userId="7a2138f1-3929-4bb1-9458-ef8998c4a97a" providerId="ADAL" clId="{E93343B9-D414-4CCA-9ECF-CCAE1429B7C2}" dt="2020-04-30T13:23:44.292" v="358" actId="13926"/>
          <ac:spMkLst>
            <pc:docMk/>
            <pc:sldMk cId="1245134254" sldId="593"/>
            <ac:spMk id="4" creationId="{60986C0B-8D12-4516-839D-4270734752D7}"/>
          </ac:spMkLst>
        </pc:spChg>
      </pc:sldChg>
      <pc:sldChg chg="ord">
        <pc:chgData name="David Sturtz" userId="7a2138f1-3929-4bb1-9458-ef8998c4a97a" providerId="ADAL" clId="{E93343B9-D414-4CCA-9ECF-CCAE1429B7C2}" dt="2020-04-30T18:20:07.401" v="4281"/>
        <pc:sldMkLst>
          <pc:docMk/>
          <pc:sldMk cId="3579271631" sldId="596"/>
        </pc:sldMkLst>
      </pc:sldChg>
      <pc:sldChg chg="addSp modSp">
        <pc:chgData name="David Sturtz" userId="7a2138f1-3929-4bb1-9458-ef8998c4a97a" providerId="ADAL" clId="{E93343B9-D414-4CCA-9ECF-CCAE1429B7C2}" dt="2020-04-30T15:44:59.945" v="2648" actId="12100"/>
        <pc:sldMkLst>
          <pc:docMk/>
          <pc:sldMk cId="1771239540" sldId="598"/>
        </pc:sldMkLst>
        <pc:spChg chg="add">
          <ac:chgData name="David Sturtz" userId="7a2138f1-3929-4bb1-9458-ef8998c4a97a" providerId="ADAL" clId="{E93343B9-D414-4CCA-9ECF-CCAE1429B7C2}" dt="2020-04-30T13:17:30.844" v="11"/>
          <ac:spMkLst>
            <pc:docMk/>
            <pc:sldMk cId="1771239540" sldId="598"/>
            <ac:spMk id="4" creationId="{9DE61A28-DD2E-467F-AD38-2392C7664B86}"/>
          </ac:spMkLst>
        </pc:spChg>
        <pc:graphicFrameChg chg="mod modGraphic">
          <ac:chgData name="David Sturtz" userId="7a2138f1-3929-4bb1-9458-ef8998c4a97a" providerId="ADAL" clId="{E93343B9-D414-4CCA-9ECF-CCAE1429B7C2}" dt="2020-04-30T15:32:17.577" v="1889" actId="1076"/>
          <ac:graphicFrameMkLst>
            <pc:docMk/>
            <pc:sldMk cId="1771239540" sldId="598"/>
            <ac:graphicFrameMk id="3" creationId="{B5472D26-4F1D-4316-AB8D-497EFA190D8A}"/>
          </ac:graphicFrameMkLst>
        </pc:graphicFrameChg>
        <pc:graphicFrameChg chg="add mod">
          <ac:chgData name="David Sturtz" userId="7a2138f1-3929-4bb1-9458-ef8998c4a97a" providerId="ADAL" clId="{E93343B9-D414-4CCA-9ECF-CCAE1429B7C2}" dt="2020-04-30T15:44:59.945" v="2648" actId="12100"/>
          <ac:graphicFrameMkLst>
            <pc:docMk/>
            <pc:sldMk cId="1771239540" sldId="598"/>
            <ac:graphicFrameMk id="6" creationId="{C411EFDB-0A30-4EE7-B42C-2A4A2708372E}"/>
          </ac:graphicFrameMkLst>
        </pc:graphicFrameChg>
        <pc:picChg chg="add">
          <ac:chgData name="David Sturtz" userId="7a2138f1-3929-4bb1-9458-ef8998c4a97a" providerId="ADAL" clId="{E93343B9-D414-4CCA-9ECF-CCAE1429B7C2}" dt="2020-04-30T13:18:22.850" v="18"/>
          <ac:picMkLst>
            <pc:docMk/>
            <pc:sldMk cId="1771239540" sldId="598"/>
            <ac:picMk id="5" creationId="{2FDCA881-2B5A-424C-A796-BE0E3D3067AA}"/>
          </ac:picMkLst>
        </pc:picChg>
      </pc:sldChg>
      <pc:sldChg chg="addSp modSp">
        <pc:chgData name="David Sturtz" userId="7a2138f1-3929-4bb1-9458-ef8998c4a97a" providerId="ADAL" clId="{E93343B9-D414-4CCA-9ECF-CCAE1429B7C2}" dt="2020-04-30T15:45:09.151" v="2649" actId="12100"/>
        <pc:sldMkLst>
          <pc:docMk/>
          <pc:sldMk cId="1475382299" sldId="599"/>
        </pc:sldMkLst>
        <pc:spChg chg="add">
          <ac:chgData name="David Sturtz" userId="7a2138f1-3929-4bb1-9458-ef8998c4a97a" providerId="ADAL" clId="{E93343B9-D414-4CCA-9ECF-CCAE1429B7C2}" dt="2020-04-30T13:17:29.985" v="10"/>
          <ac:spMkLst>
            <pc:docMk/>
            <pc:sldMk cId="1475382299" sldId="599"/>
            <ac:spMk id="4" creationId="{80D6AD07-6E18-4064-AD93-5C47E333825B}"/>
          </ac:spMkLst>
        </pc:spChg>
        <pc:graphicFrameChg chg="mod">
          <ac:chgData name="David Sturtz" userId="7a2138f1-3929-4bb1-9458-ef8998c4a97a" providerId="ADAL" clId="{E93343B9-D414-4CCA-9ECF-CCAE1429B7C2}" dt="2020-04-30T15:33:31.221" v="1897" actId="1076"/>
          <ac:graphicFrameMkLst>
            <pc:docMk/>
            <pc:sldMk cId="1475382299" sldId="599"/>
            <ac:graphicFrameMk id="3" creationId="{5A3812E9-48F8-434A-989F-3FFD05FF03BB}"/>
          </ac:graphicFrameMkLst>
        </pc:graphicFrameChg>
        <pc:graphicFrameChg chg="add mod">
          <ac:chgData name="David Sturtz" userId="7a2138f1-3929-4bb1-9458-ef8998c4a97a" providerId="ADAL" clId="{E93343B9-D414-4CCA-9ECF-CCAE1429B7C2}" dt="2020-04-30T15:45:09.151" v="2649" actId="12100"/>
          <ac:graphicFrameMkLst>
            <pc:docMk/>
            <pc:sldMk cId="1475382299" sldId="599"/>
            <ac:graphicFrameMk id="6" creationId="{14DA2705-C627-40C9-ABC7-EB99EB8EE66B}"/>
          </ac:graphicFrameMkLst>
        </pc:graphicFrameChg>
        <pc:picChg chg="add">
          <ac:chgData name="David Sturtz" userId="7a2138f1-3929-4bb1-9458-ef8998c4a97a" providerId="ADAL" clId="{E93343B9-D414-4CCA-9ECF-CCAE1429B7C2}" dt="2020-04-30T13:18:24.415" v="19"/>
          <ac:picMkLst>
            <pc:docMk/>
            <pc:sldMk cId="1475382299" sldId="599"/>
            <ac:picMk id="5" creationId="{3B1FF4A2-CCA6-43FB-B416-07F493D289CC}"/>
          </ac:picMkLst>
        </pc:picChg>
      </pc:sldChg>
      <pc:sldChg chg="addSp delSp modSp">
        <pc:chgData name="David Sturtz" userId="7a2138f1-3929-4bb1-9458-ef8998c4a97a" providerId="ADAL" clId="{E93343B9-D414-4CCA-9ECF-CCAE1429B7C2}" dt="2020-04-30T15:45:16.812" v="2650" actId="12100"/>
        <pc:sldMkLst>
          <pc:docMk/>
          <pc:sldMk cId="179720584" sldId="600"/>
        </pc:sldMkLst>
        <pc:spChg chg="add">
          <ac:chgData name="David Sturtz" userId="7a2138f1-3929-4bb1-9458-ef8998c4a97a" providerId="ADAL" clId="{E93343B9-D414-4CCA-9ECF-CCAE1429B7C2}" dt="2020-04-30T13:17:29.237" v="9"/>
          <ac:spMkLst>
            <pc:docMk/>
            <pc:sldMk cId="179720584" sldId="600"/>
            <ac:spMk id="4" creationId="{2B09DE6E-48DC-438B-9628-57C7D44BA6CD}"/>
          </ac:spMkLst>
        </pc:spChg>
        <pc:graphicFrameChg chg="mod">
          <ac:chgData name="David Sturtz" userId="7a2138f1-3929-4bb1-9458-ef8998c4a97a" providerId="ADAL" clId="{E93343B9-D414-4CCA-9ECF-CCAE1429B7C2}" dt="2020-04-30T15:34:20.573" v="1910" actId="1076"/>
          <ac:graphicFrameMkLst>
            <pc:docMk/>
            <pc:sldMk cId="179720584" sldId="600"/>
            <ac:graphicFrameMk id="3" creationId="{0581AB34-2E77-4E45-91DC-F76CD971C064}"/>
          </ac:graphicFrameMkLst>
        </pc:graphicFrameChg>
        <pc:graphicFrameChg chg="add del">
          <ac:chgData name="David Sturtz" userId="7a2138f1-3929-4bb1-9458-ef8998c4a97a" providerId="ADAL" clId="{E93343B9-D414-4CCA-9ECF-CCAE1429B7C2}" dt="2020-04-30T15:34:17.757" v="1909"/>
          <ac:graphicFrameMkLst>
            <pc:docMk/>
            <pc:sldMk cId="179720584" sldId="600"/>
            <ac:graphicFrameMk id="6" creationId="{FA3BCB66-B425-41B2-B107-B22B6F754BCC}"/>
          </ac:graphicFrameMkLst>
        </pc:graphicFrameChg>
        <pc:graphicFrameChg chg="add mod">
          <ac:chgData name="David Sturtz" userId="7a2138f1-3929-4bb1-9458-ef8998c4a97a" providerId="ADAL" clId="{E93343B9-D414-4CCA-9ECF-CCAE1429B7C2}" dt="2020-04-30T15:45:16.812" v="2650" actId="12100"/>
          <ac:graphicFrameMkLst>
            <pc:docMk/>
            <pc:sldMk cId="179720584" sldId="600"/>
            <ac:graphicFrameMk id="7" creationId="{30737FD9-434C-4102-B8D6-8BFB4DD28824}"/>
          </ac:graphicFrameMkLst>
        </pc:graphicFrameChg>
        <pc:picChg chg="add">
          <ac:chgData name="David Sturtz" userId="7a2138f1-3929-4bb1-9458-ef8998c4a97a" providerId="ADAL" clId="{E93343B9-D414-4CCA-9ECF-CCAE1429B7C2}" dt="2020-04-30T13:18:25.949" v="20"/>
          <ac:picMkLst>
            <pc:docMk/>
            <pc:sldMk cId="179720584" sldId="600"/>
            <ac:picMk id="5" creationId="{041E4E12-1738-4D89-B573-4210FCCA3712}"/>
          </ac:picMkLst>
        </pc:picChg>
      </pc:sldChg>
      <pc:sldChg chg="addSp delSp modSp">
        <pc:chgData name="David Sturtz" userId="7a2138f1-3929-4bb1-9458-ef8998c4a97a" providerId="ADAL" clId="{E93343B9-D414-4CCA-9ECF-CCAE1429B7C2}" dt="2020-04-30T15:45:22.508" v="2651" actId="12100"/>
        <pc:sldMkLst>
          <pc:docMk/>
          <pc:sldMk cId="2824421474" sldId="601"/>
        </pc:sldMkLst>
        <pc:spChg chg="add">
          <ac:chgData name="David Sturtz" userId="7a2138f1-3929-4bb1-9458-ef8998c4a97a" providerId="ADAL" clId="{E93343B9-D414-4CCA-9ECF-CCAE1429B7C2}" dt="2020-04-30T13:17:27.733" v="8"/>
          <ac:spMkLst>
            <pc:docMk/>
            <pc:sldMk cId="2824421474" sldId="601"/>
            <ac:spMk id="5" creationId="{48F779A3-ECDD-4EE4-AA41-38F80DE596E4}"/>
          </ac:spMkLst>
        </pc:spChg>
        <pc:graphicFrameChg chg="del">
          <ac:chgData name="David Sturtz" userId="7a2138f1-3929-4bb1-9458-ef8998c4a97a" providerId="ADAL" clId="{E93343B9-D414-4CCA-9ECF-CCAE1429B7C2}" dt="2020-04-30T15:35:07.993" v="1923" actId="478"/>
          <ac:graphicFrameMkLst>
            <pc:docMk/>
            <pc:sldMk cId="2824421474" sldId="601"/>
            <ac:graphicFrameMk id="4" creationId="{6754676B-5680-431E-944C-A5D95A123498}"/>
          </ac:graphicFrameMkLst>
        </pc:graphicFrameChg>
        <pc:graphicFrameChg chg="add mod modGraphic">
          <ac:chgData name="David Sturtz" userId="7a2138f1-3929-4bb1-9458-ef8998c4a97a" providerId="ADAL" clId="{E93343B9-D414-4CCA-9ECF-CCAE1429B7C2}" dt="2020-04-30T15:35:19.306" v="1925" actId="14734"/>
          <ac:graphicFrameMkLst>
            <pc:docMk/>
            <pc:sldMk cId="2824421474" sldId="601"/>
            <ac:graphicFrameMk id="7" creationId="{BD856919-0E96-4F8F-9982-28A1E6EC6CED}"/>
          </ac:graphicFrameMkLst>
        </pc:graphicFrameChg>
        <pc:graphicFrameChg chg="add mod">
          <ac:chgData name="David Sturtz" userId="7a2138f1-3929-4bb1-9458-ef8998c4a97a" providerId="ADAL" clId="{E93343B9-D414-4CCA-9ECF-CCAE1429B7C2}" dt="2020-04-30T15:45:22.508" v="2651" actId="12100"/>
          <ac:graphicFrameMkLst>
            <pc:docMk/>
            <pc:sldMk cId="2824421474" sldId="601"/>
            <ac:graphicFrameMk id="8" creationId="{4FCE2B07-E500-4B10-8058-B40D3E91392E}"/>
          </ac:graphicFrameMkLst>
        </pc:graphicFrameChg>
        <pc:picChg chg="add">
          <ac:chgData name="David Sturtz" userId="7a2138f1-3929-4bb1-9458-ef8998c4a97a" providerId="ADAL" clId="{E93343B9-D414-4CCA-9ECF-CCAE1429B7C2}" dt="2020-04-30T13:18:27.372" v="21"/>
          <ac:picMkLst>
            <pc:docMk/>
            <pc:sldMk cId="2824421474" sldId="601"/>
            <ac:picMk id="6" creationId="{EA568195-723B-442C-9D01-9CCECF08317A}"/>
          </ac:picMkLst>
        </pc:picChg>
      </pc:sldChg>
      <pc:sldChg chg="addSp modSp">
        <pc:chgData name="David Sturtz" userId="7a2138f1-3929-4bb1-9458-ef8998c4a97a" providerId="ADAL" clId="{E93343B9-D414-4CCA-9ECF-CCAE1429B7C2}" dt="2020-04-30T15:45:28.972" v="2652" actId="12100"/>
        <pc:sldMkLst>
          <pc:docMk/>
          <pc:sldMk cId="4039641320" sldId="602"/>
        </pc:sldMkLst>
        <pc:spChg chg="add">
          <ac:chgData name="David Sturtz" userId="7a2138f1-3929-4bb1-9458-ef8998c4a97a" providerId="ADAL" clId="{E93343B9-D414-4CCA-9ECF-CCAE1429B7C2}" dt="2020-04-30T13:17:26.820" v="7"/>
          <ac:spMkLst>
            <pc:docMk/>
            <pc:sldMk cId="4039641320" sldId="602"/>
            <ac:spMk id="4" creationId="{FBF57A44-1CC5-4B80-8518-3D51248D8DBE}"/>
          </ac:spMkLst>
        </pc:spChg>
        <pc:graphicFrameChg chg="mod">
          <ac:chgData name="David Sturtz" userId="7a2138f1-3929-4bb1-9458-ef8998c4a97a" providerId="ADAL" clId="{E93343B9-D414-4CCA-9ECF-CCAE1429B7C2}" dt="2020-04-30T15:35:57.899" v="1935" actId="1076"/>
          <ac:graphicFrameMkLst>
            <pc:docMk/>
            <pc:sldMk cId="4039641320" sldId="602"/>
            <ac:graphicFrameMk id="3" creationId="{BD0BF932-8717-4210-9AF5-87F2C678696C}"/>
          </ac:graphicFrameMkLst>
        </pc:graphicFrameChg>
        <pc:graphicFrameChg chg="add mod">
          <ac:chgData name="David Sturtz" userId="7a2138f1-3929-4bb1-9458-ef8998c4a97a" providerId="ADAL" clId="{E93343B9-D414-4CCA-9ECF-CCAE1429B7C2}" dt="2020-04-30T15:45:28.972" v="2652" actId="12100"/>
          <ac:graphicFrameMkLst>
            <pc:docMk/>
            <pc:sldMk cId="4039641320" sldId="602"/>
            <ac:graphicFrameMk id="6" creationId="{BA20DDB9-0E0B-4B63-8908-CEC2C082FD47}"/>
          </ac:graphicFrameMkLst>
        </pc:graphicFrameChg>
        <pc:picChg chg="add">
          <ac:chgData name="David Sturtz" userId="7a2138f1-3929-4bb1-9458-ef8998c4a97a" providerId="ADAL" clId="{E93343B9-D414-4CCA-9ECF-CCAE1429B7C2}" dt="2020-04-30T13:18:28.906" v="22"/>
          <ac:picMkLst>
            <pc:docMk/>
            <pc:sldMk cId="4039641320" sldId="602"/>
            <ac:picMk id="5" creationId="{1B761FA7-069F-4916-AF1C-A1BA71A57FAE}"/>
          </ac:picMkLst>
        </pc:picChg>
      </pc:sldChg>
      <pc:sldChg chg="addSp modSp">
        <pc:chgData name="David Sturtz" userId="7a2138f1-3929-4bb1-9458-ef8998c4a97a" providerId="ADAL" clId="{E93343B9-D414-4CCA-9ECF-CCAE1429B7C2}" dt="2020-04-30T16:20:24.176" v="4100" actId="20577"/>
        <pc:sldMkLst>
          <pc:docMk/>
          <pc:sldMk cId="3772684060" sldId="603"/>
        </pc:sldMkLst>
        <pc:spChg chg="mod">
          <ac:chgData name="David Sturtz" userId="7a2138f1-3929-4bb1-9458-ef8998c4a97a" providerId="ADAL" clId="{E93343B9-D414-4CCA-9ECF-CCAE1429B7C2}" dt="2020-04-30T16:20:24.176" v="4100" actId="20577"/>
          <ac:spMkLst>
            <pc:docMk/>
            <pc:sldMk cId="3772684060" sldId="603"/>
            <ac:spMk id="3" creationId="{60C2F8F0-14C2-4807-B7C9-F6D209EFB29A}"/>
          </ac:spMkLst>
        </pc:spChg>
        <pc:spChg chg="add">
          <ac:chgData name="David Sturtz" userId="7a2138f1-3929-4bb1-9458-ef8998c4a97a" providerId="ADAL" clId="{E93343B9-D414-4CCA-9ECF-CCAE1429B7C2}" dt="2020-04-30T13:17:24.947" v="6"/>
          <ac:spMkLst>
            <pc:docMk/>
            <pc:sldMk cId="3772684060" sldId="603"/>
            <ac:spMk id="4" creationId="{170DB19D-145E-4763-80DC-4E7940420A8D}"/>
          </ac:spMkLst>
        </pc:spChg>
        <pc:picChg chg="add">
          <ac:chgData name="David Sturtz" userId="7a2138f1-3929-4bb1-9458-ef8998c4a97a" providerId="ADAL" clId="{E93343B9-D414-4CCA-9ECF-CCAE1429B7C2}" dt="2020-04-30T13:18:30.283" v="23"/>
          <ac:picMkLst>
            <pc:docMk/>
            <pc:sldMk cId="3772684060" sldId="603"/>
            <ac:picMk id="5" creationId="{D149FBBB-710F-4251-8FF9-29BE536E3934}"/>
          </ac:picMkLst>
        </pc:picChg>
      </pc:sldChg>
      <pc:sldChg chg="add">
        <pc:chgData name="David Sturtz" userId="7a2138f1-3929-4bb1-9458-ef8998c4a97a" providerId="ADAL" clId="{E93343B9-D414-4CCA-9ECF-CCAE1429B7C2}" dt="2020-04-30T14:16:54.567" v="424"/>
        <pc:sldMkLst>
          <pc:docMk/>
          <pc:sldMk cId="1264190340" sldId="604"/>
        </pc:sldMkLst>
      </pc:sldChg>
      <pc:sldChg chg="addSp delSp modSp add del ord">
        <pc:chgData name="David Sturtz" userId="7a2138f1-3929-4bb1-9458-ef8998c4a97a" providerId="ADAL" clId="{E93343B9-D414-4CCA-9ECF-CCAE1429B7C2}" dt="2020-04-30T16:01:34.646" v="3150" actId="2696"/>
        <pc:sldMkLst>
          <pc:docMk/>
          <pc:sldMk cId="185556250" sldId="605"/>
        </pc:sldMkLst>
        <pc:spChg chg="add del mod">
          <ac:chgData name="David Sturtz" userId="7a2138f1-3929-4bb1-9458-ef8998c4a97a" providerId="ADAL" clId="{E93343B9-D414-4CCA-9ECF-CCAE1429B7C2}" dt="2020-04-30T14:18:13.830" v="487" actId="478"/>
          <ac:spMkLst>
            <pc:docMk/>
            <pc:sldMk cId="185556250" sldId="605"/>
            <ac:spMk id="3" creationId="{96EB1639-E6FB-49E5-B364-ED5D8044065E}"/>
          </ac:spMkLst>
        </pc:spChg>
        <pc:spChg chg="mod">
          <ac:chgData name="David Sturtz" userId="7a2138f1-3929-4bb1-9458-ef8998c4a97a" providerId="ADAL" clId="{E93343B9-D414-4CCA-9ECF-CCAE1429B7C2}" dt="2020-04-30T14:18:35.727" v="540" actId="20577"/>
          <ac:spMkLst>
            <pc:docMk/>
            <pc:sldMk cId="185556250" sldId="605"/>
            <ac:spMk id="4" creationId="{03D0B171-566D-4CFF-8E4C-B460A92C417A}"/>
          </ac:spMkLst>
        </pc:spChg>
        <pc:spChg chg="add mod">
          <ac:chgData name="David Sturtz" userId="7a2138f1-3929-4bb1-9458-ef8998c4a97a" providerId="ADAL" clId="{E93343B9-D414-4CCA-9ECF-CCAE1429B7C2}" dt="2020-04-30T14:21:03.715" v="575" actId="113"/>
          <ac:spMkLst>
            <pc:docMk/>
            <pc:sldMk cId="185556250" sldId="605"/>
            <ac:spMk id="10" creationId="{5F528AEA-D6E2-4A0F-82E7-7248B661A356}"/>
          </ac:spMkLst>
        </pc:spChg>
        <pc:picChg chg="add mod">
          <ac:chgData name="David Sturtz" userId="7a2138f1-3929-4bb1-9458-ef8998c4a97a" providerId="ADAL" clId="{E93343B9-D414-4CCA-9ECF-CCAE1429B7C2}" dt="2020-04-30T14:18:48.484" v="543" actId="1076"/>
          <ac:picMkLst>
            <pc:docMk/>
            <pc:sldMk cId="185556250" sldId="605"/>
            <ac:picMk id="8" creationId="{6478E09D-9B71-4A1F-8081-44239E452F0E}"/>
          </ac:picMkLst>
        </pc:picChg>
        <pc:picChg chg="add mod">
          <ac:chgData name="David Sturtz" userId="7a2138f1-3929-4bb1-9458-ef8998c4a97a" providerId="ADAL" clId="{E93343B9-D414-4CCA-9ECF-CCAE1429B7C2}" dt="2020-04-30T14:20:11.025" v="568" actId="1076"/>
          <ac:picMkLst>
            <pc:docMk/>
            <pc:sldMk cId="185556250" sldId="605"/>
            <ac:picMk id="9" creationId="{0C2DF64C-CB9F-4102-9318-4B5B8FB695AA}"/>
          </ac:picMkLst>
        </pc:picChg>
        <pc:picChg chg="del">
          <ac:chgData name="David Sturtz" userId="7a2138f1-3929-4bb1-9458-ef8998c4a97a" providerId="ADAL" clId="{E93343B9-D414-4CCA-9ECF-CCAE1429B7C2}" dt="2020-04-30T14:18:10.094" v="485" actId="478"/>
          <ac:picMkLst>
            <pc:docMk/>
            <pc:sldMk cId="185556250" sldId="605"/>
            <ac:picMk id="20" creationId="{56077C56-2EE8-4BA5-B5F1-969AABB7CFB4}"/>
          </ac:picMkLst>
        </pc:picChg>
      </pc:sldChg>
      <pc:sldChg chg="addSp delSp modSp add ord">
        <pc:chgData name="David Sturtz" userId="7a2138f1-3929-4bb1-9458-ef8998c4a97a" providerId="ADAL" clId="{E93343B9-D414-4CCA-9ECF-CCAE1429B7C2}" dt="2020-04-30T18:33:18.400" v="4433" actId="20577"/>
        <pc:sldMkLst>
          <pc:docMk/>
          <pc:sldMk cId="2460409402" sldId="606"/>
        </pc:sldMkLst>
        <pc:spChg chg="mod">
          <ac:chgData name="David Sturtz" userId="7a2138f1-3929-4bb1-9458-ef8998c4a97a" providerId="ADAL" clId="{E93343B9-D414-4CCA-9ECF-CCAE1429B7C2}" dt="2020-04-30T18:33:18.400" v="4433" actId="20577"/>
          <ac:spMkLst>
            <pc:docMk/>
            <pc:sldMk cId="2460409402" sldId="606"/>
            <ac:spMk id="2" creationId="{7A6D5523-0327-4A75-BA25-5FD035F7FBA8}"/>
          </ac:spMkLst>
        </pc:spChg>
        <pc:spChg chg="add mod">
          <ac:chgData name="David Sturtz" userId="7a2138f1-3929-4bb1-9458-ef8998c4a97a" providerId="ADAL" clId="{E93343B9-D414-4CCA-9ECF-CCAE1429B7C2}" dt="2020-04-30T15:22:47.494" v="643" actId="14100"/>
          <ac:spMkLst>
            <pc:docMk/>
            <pc:sldMk cId="2460409402" sldId="606"/>
            <ac:spMk id="6" creationId="{AF018866-4CC5-462F-9130-5FE611540991}"/>
          </ac:spMkLst>
        </pc:spChg>
        <pc:spChg chg="add del mod">
          <ac:chgData name="David Sturtz" userId="7a2138f1-3929-4bb1-9458-ef8998c4a97a" providerId="ADAL" clId="{E93343B9-D414-4CCA-9ECF-CCAE1429B7C2}" dt="2020-04-30T15:27:02.875" v="1474"/>
          <ac:spMkLst>
            <pc:docMk/>
            <pc:sldMk cId="2460409402" sldId="606"/>
            <ac:spMk id="7" creationId="{F4BA1441-8F12-4FCC-88C8-03BFB9BC01D3}"/>
          </ac:spMkLst>
        </pc:spChg>
        <pc:spChg chg="add mod">
          <ac:chgData name="David Sturtz" userId="7a2138f1-3929-4bb1-9458-ef8998c4a97a" providerId="ADAL" clId="{E93343B9-D414-4CCA-9ECF-CCAE1429B7C2}" dt="2020-04-30T15:30:24.464" v="1862"/>
          <ac:spMkLst>
            <pc:docMk/>
            <pc:sldMk cId="2460409402" sldId="606"/>
            <ac:spMk id="8" creationId="{29B7185C-5971-40F0-8F93-0FF17B7C246F}"/>
          </ac:spMkLst>
        </pc:spChg>
        <pc:graphicFrameChg chg="del">
          <ac:chgData name="David Sturtz" userId="7a2138f1-3929-4bb1-9458-ef8998c4a97a" providerId="ADAL" clId="{E93343B9-D414-4CCA-9ECF-CCAE1429B7C2}" dt="2020-04-30T15:22:14.875" v="631" actId="478"/>
          <ac:graphicFrameMkLst>
            <pc:docMk/>
            <pc:sldMk cId="2460409402" sldId="606"/>
            <ac:graphicFrameMk id="3" creationId="{B5472D26-4F1D-4316-AB8D-497EFA190D8A}"/>
          </ac:graphicFrameMkLst>
        </pc:graphicFrameChg>
      </pc:sldChg>
      <pc:sldChg chg="addSp delSp modSp add modNotesTx">
        <pc:chgData name="David Sturtz" userId="7a2138f1-3929-4bb1-9458-ef8998c4a97a" providerId="ADAL" clId="{E93343B9-D414-4CCA-9ECF-CCAE1429B7C2}" dt="2020-04-30T16:08:09.852" v="3228" actId="20577"/>
        <pc:sldMkLst>
          <pc:docMk/>
          <pc:sldMk cId="937616972" sldId="607"/>
        </pc:sldMkLst>
        <pc:spChg chg="mod">
          <ac:chgData name="David Sturtz" userId="7a2138f1-3929-4bb1-9458-ef8998c4a97a" providerId="ADAL" clId="{E93343B9-D414-4CCA-9ECF-CCAE1429B7C2}" dt="2020-04-30T16:04:05.162" v="3152" actId="6549"/>
          <ac:spMkLst>
            <pc:docMk/>
            <pc:sldMk cId="937616972" sldId="607"/>
            <ac:spMk id="2" creationId="{7A6D5523-0327-4A75-BA25-5FD035F7FBA8}"/>
          </ac:spMkLst>
        </pc:spChg>
        <pc:spChg chg="del">
          <ac:chgData name="David Sturtz" userId="7a2138f1-3929-4bb1-9458-ef8998c4a97a" providerId="ADAL" clId="{E93343B9-D414-4CCA-9ECF-CCAE1429B7C2}" dt="2020-04-30T15:37:56.255" v="1954" actId="478"/>
          <ac:spMkLst>
            <pc:docMk/>
            <pc:sldMk cId="937616972" sldId="607"/>
            <ac:spMk id="6" creationId="{AF018866-4CC5-462F-9130-5FE611540991}"/>
          </ac:spMkLst>
        </pc:spChg>
        <pc:spChg chg="del">
          <ac:chgData name="David Sturtz" userId="7a2138f1-3929-4bb1-9458-ef8998c4a97a" providerId="ADAL" clId="{E93343B9-D414-4CCA-9ECF-CCAE1429B7C2}" dt="2020-04-30T15:37:58.768" v="1955" actId="478"/>
          <ac:spMkLst>
            <pc:docMk/>
            <pc:sldMk cId="937616972" sldId="607"/>
            <ac:spMk id="8" creationId="{29B7185C-5971-40F0-8F93-0FF17B7C246F}"/>
          </ac:spMkLst>
        </pc:spChg>
        <pc:spChg chg="add del mod">
          <ac:chgData name="David Sturtz" userId="7a2138f1-3929-4bb1-9458-ef8998c4a97a" providerId="ADAL" clId="{E93343B9-D414-4CCA-9ECF-CCAE1429B7C2}" dt="2020-04-30T15:50:18.632" v="2917" actId="478"/>
          <ac:spMkLst>
            <pc:docMk/>
            <pc:sldMk cId="937616972" sldId="607"/>
            <ac:spMk id="9" creationId="{8D935FB5-7A53-442F-8E30-19EA610A8A6C}"/>
          </ac:spMkLst>
        </pc:spChg>
        <pc:spChg chg="add mod">
          <ac:chgData name="David Sturtz" userId="7a2138f1-3929-4bb1-9458-ef8998c4a97a" providerId="ADAL" clId="{E93343B9-D414-4CCA-9ECF-CCAE1429B7C2}" dt="2020-04-30T16:06:15.394" v="3195" actId="20577"/>
          <ac:spMkLst>
            <pc:docMk/>
            <pc:sldMk cId="937616972" sldId="607"/>
            <ac:spMk id="10" creationId="{AC305AF3-49C8-4A5A-AFDE-BA9E622190E2}"/>
          </ac:spMkLst>
        </pc:spChg>
        <pc:spChg chg="add del mod">
          <ac:chgData name="David Sturtz" userId="7a2138f1-3929-4bb1-9458-ef8998c4a97a" providerId="ADAL" clId="{E93343B9-D414-4CCA-9ECF-CCAE1429B7C2}" dt="2020-04-30T15:50:18.136" v="2916" actId="478"/>
          <ac:spMkLst>
            <pc:docMk/>
            <pc:sldMk cId="937616972" sldId="607"/>
            <ac:spMk id="11" creationId="{5BB5F102-BD8F-43E3-9785-6A74F624662A}"/>
          </ac:spMkLst>
        </pc:spChg>
        <pc:spChg chg="add mod">
          <ac:chgData name="David Sturtz" userId="7a2138f1-3929-4bb1-9458-ef8998c4a97a" providerId="ADAL" clId="{E93343B9-D414-4CCA-9ECF-CCAE1429B7C2}" dt="2020-04-30T16:06:26.155" v="3206" actId="113"/>
          <ac:spMkLst>
            <pc:docMk/>
            <pc:sldMk cId="937616972" sldId="607"/>
            <ac:spMk id="12" creationId="{882C6FB6-D1D0-4929-8FD1-07FCBC4DBB0C}"/>
          </ac:spMkLst>
        </pc:spChg>
        <pc:graphicFrameChg chg="add mod">
          <ac:chgData name="David Sturtz" userId="7a2138f1-3929-4bb1-9458-ef8998c4a97a" providerId="ADAL" clId="{E93343B9-D414-4CCA-9ECF-CCAE1429B7C2}" dt="2020-04-30T15:44:51.357" v="2647" actId="12100"/>
          <ac:graphicFrameMkLst>
            <pc:docMk/>
            <pc:sldMk cId="937616972" sldId="607"/>
            <ac:graphicFrameMk id="3" creationId="{9133384E-F536-4AD7-A32A-13B829C86507}"/>
          </ac:graphicFrameMkLst>
        </pc:graphicFrameChg>
        <pc:graphicFrameChg chg="add del">
          <ac:chgData name="David Sturtz" userId="7a2138f1-3929-4bb1-9458-ef8998c4a97a" providerId="ADAL" clId="{E93343B9-D414-4CCA-9ECF-CCAE1429B7C2}" dt="2020-04-30T15:38:29.857" v="1957" actId="478"/>
          <ac:graphicFrameMkLst>
            <pc:docMk/>
            <pc:sldMk cId="937616972" sldId="607"/>
            <ac:graphicFrameMk id="7" creationId="{7D118E6F-C866-444E-A48D-4CB8007A427C}"/>
          </ac:graphicFrameMkLst>
        </pc:graphicFrameChg>
        <pc:cxnChg chg="add del mod">
          <ac:chgData name="David Sturtz" userId="7a2138f1-3929-4bb1-9458-ef8998c4a97a" providerId="ADAL" clId="{E93343B9-D414-4CCA-9ECF-CCAE1429B7C2}" dt="2020-04-30T15:50:17.516" v="2915" actId="11529"/>
          <ac:cxnSpMkLst>
            <pc:docMk/>
            <pc:sldMk cId="937616972" sldId="607"/>
            <ac:cxnSpMk id="14" creationId="{86E959A1-7C9F-4821-A38F-74E0333B5982}"/>
          </ac:cxnSpMkLst>
        </pc:cxnChg>
      </pc:sldChg>
      <pc:sldChg chg="add del">
        <pc:chgData name="David Sturtz" userId="7a2138f1-3929-4bb1-9458-ef8998c4a97a" providerId="ADAL" clId="{E93343B9-D414-4CCA-9ECF-CCAE1429B7C2}" dt="2020-04-30T16:01:35.508" v="3151" actId="2696"/>
        <pc:sldMkLst>
          <pc:docMk/>
          <pc:sldMk cId="2820433536" sldId="608"/>
        </pc:sldMkLst>
      </pc:sldChg>
      <pc:sldChg chg="addSp modSp add">
        <pc:chgData name="David Sturtz" userId="7a2138f1-3929-4bb1-9458-ef8998c4a97a" providerId="ADAL" clId="{E93343B9-D414-4CCA-9ECF-CCAE1429B7C2}" dt="2020-04-30T17:50:35.742" v="4268" actId="1076"/>
        <pc:sldMkLst>
          <pc:docMk/>
          <pc:sldMk cId="1231885630" sldId="609"/>
        </pc:sldMkLst>
        <pc:spChg chg="add mod">
          <ac:chgData name="David Sturtz" userId="7a2138f1-3929-4bb1-9458-ef8998c4a97a" providerId="ADAL" clId="{E93343B9-D414-4CCA-9ECF-CCAE1429B7C2}" dt="2020-04-30T17:50:35.742" v="4268" actId="1076"/>
          <ac:spMkLst>
            <pc:docMk/>
            <pc:sldMk cId="1231885630" sldId="609"/>
            <ac:spMk id="2" creationId="{808222BB-0B3F-4593-B4AF-F1B44F083FF9}"/>
          </ac:spMkLst>
        </pc:spChg>
        <pc:picChg chg="mod">
          <ac:chgData name="David Sturtz" userId="7a2138f1-3929-4bb1-9458-ef8998c4a97a" providerId="ADAL" clId="{E93343B9-D414-4CCA-9ECF-CCAE1429B7C2}" dt="2020-04-30T17:43:51.996" v="4198" actId="14100"/>
          <ac:picMkLst>
            <pc:docMk/>
            <pc:sldMk cId="1231885630" sldId="609"/>
            <ac:picMk id="6" creationId="{8470CD20-F851-46B6-8347-1201062A09D4}"/>
          </ac:picMkLst>
        </pc:picChg>
      </pc:sldChg>
      <pc:sldChg chg="add">
        <pc:chgData name="David Sturtz" userId="7a2138f1-3929-4bb1-9458-ef8998c4a97a" providerId="ADAL" clId="{E93343B9-D414-4CCA-9ECF-CCAE1429B7C2}" dt="2020-04-30T16:01:16.903" v="3139"/>
        <pc:sldMkLst>
          <pc:docMk/>
          <pc:sldMk cId="3574794975" sldId="610"/>
        </pc:sldMkLst>
      </pc:sldChg>
      <pc:sldChg chg="add">
        <pc:chgData name="David Sturtz" userId="7a2138f1-3929-4bb1-9458-ef8998c4a97a" providerId="ADAL" clId="{E93343B9-D414-4CCA-9ECF-CCAE1429B7C2}" dt="2020-04-30T16:01:16.903" v="3139"/>
        <pc:sldMkLst>
          <pc:docMk/>
          <pc:sldMk cId="3433161344" sldId="611"/>
        </pc:sldMkLst>
      </pc:sldChg>
      <pc:sldChg chg="addSp modSp add">
        <pc:chgData name="David Sturtz" userId="7a2138f1-3929-4bb1-9458-ef8998c4a97a" providerId="ADAL" clId="{E93343B9-D414-4CCA-9ECF-CCAE1429B7C2}" dt="2020-04-30T18:20:58.885" v="4357" actId="20577"/>
        <pc:sldMkLst>
          <pc:docMk/>
          <pc:sldMk cId="1967904242" sldId="612"/>
        </pc:sldMkLst>
        <pc:spChg chg="mod">
          <ac:chgData name="David Sturtz" userId="7a2138f1-3929-4bb1-9458-ef8998c4a97a" providerId="ADAL" clId="{E93343B9-D414-4CCA-9ECF-CCAE1429B7C2}" dt="2020-04-30T16:20:52.592" v="4101" actId="1076"/>
          <ac:spMkLst>
            <pc:docMk/>
            <pc:sldMk cId="1967904242" sldId="612"/>
            <ac:spMk id="4" creationId="{16532A20-A949-40E9-9066-830D105B4D1D}"/>
          </ac:spMkLst>
        </pc:spChg>
        <pc:spChg chg="add mod">
          <ac:chgData name="David Sturtz" userId="7a2138f1-3929-4bb1-9458-ef8998c4a97a" providerId="ADAL" clId="{E93343B9-D414-4CCA-9ECF-CCAE1429B7C2}" dt="2020-04-30T18:20:58.885" v="4357" actId="20577"/>
          <ac:spMkLst>
            <pc:docMk/>
            <pc:sldMk cId="1967904242" sldId="612"/>
            <ac:spMk id="6" creationId="{94177278-4AE3-41C9-9423-9861747EDFF8}"/>
          </ac:spMkLst>
        </pc:spChg>
      </pc:sldChg>
      <pc:sldChg chg="addSp modSp add">
        <pc:chgData name="David Sturtz" userId="7a2138f1-3929-4bb1-9458-ef8998c4a97a" providerId="ADAL" clId="{E93343B9-D414-4CCA-9ECF-CCAE1429B7C2}" dt="2020-04-30T16:19:24.088" v="4057" actId="20577"/>
        <pc:sldMkLst>
          <pc:docMk/>
          <pc:sldMk cId="849246098" sldId="613"/>
        </pc:sldMkLst>
        <pc:spChg chg="add mod">
          <ac:chgData name="David Sturtz" userId="7a2138f1-3929-4bb1-9458-ef8998c4a97a" providerId="ADAL" clId="{E93343B9-D414-4CCA-9ECF-CCAE1429B7C2}" dt="2020-04-30T16:19:24.088" v="4057" actId="20577"/>
          <ac:spMkLst>
            <pc:docMk/>
            <pc:sldMk cId="849246098" sldId="613"/>
            <ac:spMk id="2" creationId="{3500EE2C-FA61-41AE-9F78-FC0F1CE78C60}"/>
          </ac:spMkLst>
        </pc:spChg>
        <pc:spChg chg="mod">
          <ac:chgData name="David Sturtz" userId="7a2138f1-3929-4bb1-9458-ef8998c4a97a" providerId="ADAL" clId="{E93343B9-D414-4CCA-9ECF-CCAE1429B7C2}" dt="2020-04-30T16:13:49.543" v="3385" actId="1076"/>
          <ac:spMkLst>
            <pc:docMk/>
            <pc:sldMk cId="849246098" sldId="613"/>
            <ac:spMk id="4" creationId="{16532A20-A949-40E9-9066-830D105B4D1D}"/>
          </ac:spMkLst>
        </pc:spChg>
      </pc:sldChg>
      <pc:sldChg chg="addSp delSp modSp">
        <pc:chgData name="David Sturtz" userId="7a2138f1-3929-4bb1-9458-ef8998c4a97a" providerId="ADAL" clId="{E93343B9-D414-4CCA-9ECF-CCAE1429B7C2}" dt="2020-04-30T18:40:42.621" v="4492" actId="14100"/>
        <pc:sldMkLst>
          <pc:docMk/>
          <pc:sldMk cId="3981036919" sldId="614"/>
        </pc:sldMkLst>
        <pc:spChg chg="mod">
          <ac:chgData name="David Sturtz" userId="7a2138f1-3929-4bb1-9458-ef8998c4a97a" providerId="ADAL" clId="{E93343B9-D414-4CCA-9ECF-CCAE1429B7C2}" dt="2020-04-30T18:38:17.675" v="4486" actId="20577"/>
          <ac:spMkLst>
            <pc:docMk/>
            <pc:sldMk cId="3981036919" sldId="614"/>
            <ac:spMk id="2" creationId="{1CE357C2-0C29-4D89-A0C8-2B42720643B4}"/>
          </ac:spMkLst>
        </pc:spChg>
        <pc:graphicFrameChg chg="add del mod">
          <ac:chgData name="David Sturtz" userId="7a2138f1-3929-4bb1-9458-ef8998c4a97a" providerId="ADAL" clId="{E93343B9-D414-4CCA-9ECF-CCAE1429B7C2}" dt="2020-04-30T18:40:33.987" v="4489" actId="478"/>
          <ac:graphicFrameMkLst>
            <pc:docMk/>
            <pc:sldMk cId="3981036919" sldId="614"/>
            <ac:graphicFrameMk id="3" creationId="{8BA13210-D824-49EF-8070-990300B5EAE9}"/>
          </ac:graphicFrameMkLst>
        </pc:graphicFrameChg>
        <pc:graphicFrameChg chg="del">
          <ac:chgData name="David Sturtz" userId="7a2138f1-3929-4bb1-9458-ef8998c4a97a" providerId="ADAL" clId="{E93343B9-D414-4CCA-9ECF-CCAE1429B7C2}" dt="2020-04-30T18:37:41.352" v="4434" actId="478"/>
          <ac:graphicFrameMkLst>
            <pc:docMk/>
            <pc:sldMk cId="3981036919" sldId="614"/>
            <ac:graphicFrameMk id="4" creationId="{B3689A5C-55DC-4C1B-BF6E-213CC279AC28}"/>
          </ac:graphicFrameMkLst>
        </pc:graphicFrameChg>
        <pc:graphicFrameChg chg="add mod">
          <ac:chgData name="David Sturtz" userId="7a2138f1-3929-4bb1-9458-ef8998c4a97a" providerId="ADAL" clId="{E93343B9-D414-4CCA-9ECF-CCAE1429B7C2}" dt="2020-04-30T18:40:42.621" v="4492" actId="14100"/>
          <ac:graphicFrameMkLst>
            <pc:docMk/>
            <pc:sldMk cId="3981036919" sldId="614"/>
            <ac:graphicFrameMk id="5" creationId="{352DC438-D718-4AC0-9997-AC3DEE90B2E6}"/>
          </ac:graphicFrameMkLst>
        </pc:graphicFrameChg>
      </pc:sldChg>
      <pc:sldMasterChg chg="delSldLayout">
        <pc:chgData name="David Sturtz" userId="7a2138f1-3929-4bb1-9458-ef8998c4a97a" providerId="ADAL" clId="{E93343B9-D414-4CCA-9ECF-CCAE1429B7C2}" dt="2020-04-30T14:21:11.253" v="577" actId="2696"/>
        <pc:sldMasterMkLst>
          <pc:docMk/>
          <pc:sldMasterMk cId="3920820251" sldId="2147483648"/>
        </pc:sldMasterMkLst>
        <pc:sldLayoutChg chg="del">
          <pc:chgData name="David Sturtz" userId="7a2138f1-3929-4bb1-9458-ef8998c4a97a" providerId="ADAL" clId="{E93343B9-D414-4CCA-9ECF-CCAE1429B7C2}" dt="2020-04-30T14:21:11.253" v="577" actId="2696"/>
          <pc:sldLayoutMkLst>
            <pc:docMk/>
            <pc:sldMasterMk cId="3920820251" sldId="2147483648"/>
            <pc:sldLayoutMk cId="2454847866" sldId="2147483659"/>
          </pc:sldLayoutMkLst>
        </pc:sldLayoutChg>
      </pc:sldMasterChg>
    </pc:docChg>
  </pc:docChgLst>
  <pc:docChgLst>
    <pc:chgData name="Guest User" userId="S::urn:spo:anon#14ac6a24a333277204e8d0975f939ae83ae56112d0c674e24ceb1770d32efb9e::" providerId="AD" clId="Web-{3486E202-4D18-2705-5E61-CEF06F5EE795}"/>
    <pc:docChg chg="addSld modSld sldOrd">
      <pc:chgData name="Guest User" userId="S::urn:spo:anon#14ac6a24a333277204e8d0975f939ae83ae56112d0c674e24ceb1770d32efb9e::" providerId="AD" clId="Web-{3486E202-4D18-2705-5E61-CEF06F5EE795}" dt="2020-05-07T18:06:51.759" v="791" actId="1076"/>
      <pc:docMkLst>
        <pc:docMk/>
      </pc:docMkLst>
      <pc:sldChg chg="modSp">
        <pc:chgData name="Guest User" userId="S::urn:spo:anon#14ac6a24a333277204e8d0975f939ae83ae56112d0c674e24ceb1770d32efb9e::" providerId="AD" clId="Web-{3486E202-4D18-2705-5E61-CEF06F5EE795}" dt="2020-05-07T18:06:51.759" v="791" actId="1076"/>
        <pc:sldMkLst>
          <pc:docMk/>
          <pc:sldMk cId="1727041824" sldId="279"/>
        </pc:sldMkLst>
        <pc:spChg chg="mod">
          <ac:chgData name="Guest User" userId="S::urn:spo:anon#14ac6a24a333277204e8d0975f939ae83ae56112d0c674e24ceb1770d32efb9e::" providerId="AD" clId="Web-{3486E202-4D18-2705-5E61-CEF06F5EE795}" dt="2020-05-07T17:59:08.509" v="788" actId="20577"/>
          <ac:spMkLst>
            <pc:docMk/>
            <pc:sldMk cId="1727041824" sldId="279"/>
            <ac:spMk id="3" creationId="{00000000-0000-0000-0000-000000000000}"/>
          </ac:spMkLst>
        </pc:spChg>
        <pc:spChg chg="mod">
          <ac:chgData name="Guest User" userId="S::urn:spo:anon#14ac6a24a333277204e8d0975f939ae83ae56112d0c674e24ceb1770d32efb9e::" providerId="AD" clId="Web-{3486E202-4D18-2705-5E61-CEF06F5EE795}" dt="2020-05-07T18:06:51.759" v="791" actId="1076"/>
          <ac:spMkLst>
            <pc:docMk/>
            <pc:sldMk cId="1727041824" sldId="279"/>
            <ac:spMk id="8" creationId="{D7C0F59E-A774-43E7-BA85-DDD110553CA5}"/>
          </ac:spMkLst>
        </pc:spChg>
      </pc:sldChg>
      <pc:sldChg chg="modSp">
        <pc:chgData name="Guest User" userId="S::urn:spo:anon#14ac6a24a333277204e8d0975f939ae83ae56112d0c674e24ceb1770d32efb9e::" providerId="AD" clId="Web-{3486E202-4D18-2705-5E61-CEF06F5EE795}" dt="2020-05-07T17:55:56.212" v="612" actId="20577"/>
        <pc:sldMkLst>
          <pc:docMk/>
          <pc:sldMk cId="3926519317" sldId="585"/>
        </pc:sldMkLst>
        <pc:spChg chg="mod">
          <ac:chgData name="Guest User" userId="S::urn:spo:anon#14ac6a24a333277204e8d0975f939ae83ae56112d0c674e24ceb1770d32efb9e::" providerId="AD" clId="Web-{3486E202-4D18-2705-5E61-CEF06F5EE795}" dt="2020-05-07T17:55:56.212" v="612" actId="20577"/>
          <ac:spMkLst>
            <pc:docMk/>
            <pc:sldMk cId="3926519317" sldId="585"/>
            <ac:spMk id="2" creationId="{B735A94C-13D1-4916-A869-B6F64141E086}"/>
          </ac:spMkLst>
        </pc:spChg>
      </pc:sldChg>
      <pc:sldChg chg="modSp">
        <pc:chgData name="Guest User" userId="S::urn:spo:anon#14ac6a24a333277204e8d0975f939ae83ae56112d0c674e24ceb1770d32efb9e::" providerId="AD" clId="Web-{3486E202-4D18-2705-5E61-CEF06F5EE795}" dt="2020-05-07T17:48:38.541" v="4" actId="20577"/>
        <pc:sldMkLst>
          <pc:docMk/>
          <pc:sldMk cId="118339294" sldId="621"/>
        </pc:sldMkLst>
        <pc:graphicFrameChg chg="modGraphic">
          <ac:chgData name="Guest User" userId="S::urn:spo:anon#14ac6a24a333277204e8d0975f939ae83ae56112d0c674e24ceb1770d32efb9e::" providerId="AD" clId="Web-{3486E202-4D18-2705-5E61-CEF06F5EE795}" dt="2020-05-07T17:48:38.541" v="4" actId="20577"/>
          <ac:graphicFrameMkLst>
            <pc:docMk/>
            <pc:sldMk cId="118339294" sldId="621"/>
            <ac:graphicFrameMk id="3" creationId="{2C9754E7-22E3-42E3-991F-80C28224968C}"/>
          </ac:graphicFrameMkLst>
        </pc:graphicFrameChg>
      </pc:sldChg>
      <pc:sldChg chg="addSp modSp new ord">
        <pc:chgData name="Guest User" userId="S::urn:spo:anon#14ac6a24a333277204e8d0975f939ae83ae56112d0c674e24ceb1770d32efb9e::" providerId="AD" clId="Web-{3486E202-4D18-2705-5E61-CEF06F5EE795}" dt="2020-05-07T17:53:44.073" v="602" actId="20577"/>
        <pc:sldMkLst>
          <pc:docMk/>
          <pc:sldMk cId="624756905" sldId="630"/>
        </pc:sldMkLst>
        <pc:spChg chg="mod">
          <ac:chgData name="Guest User" userId="S::urn:spo:anon#14ac6a24a333277204e8d0975f939ae83ae56112d0c674e24ceb1770d32efb9e::" providerId="AD" clId="Web-{3486E202-4D18-2705-5E61-CEF06F5EE795}" dt="2020-05-07T17:50:49.134" v="310" actId="20577"/>
          <ac:spMkLst>
            <pc:docMk/>
            <pc:sldMk cId="624756905" sldId="630"/>
            <ac:spMk id="2" creationId="{9B478C57-8CE3-435A-A5A9-A612A053312C}"/>
          </ac:spMkLst>
        </pc:spChg>
        <pc:spChg chg="add mod">
          <ac:chgData name="Guest User" userId="S::urn:spo:anon#14ac6a24a333277204e8d0975f939ae83ae56112d0c674e24ceb1770d32efb9e::" providerId="AD" clId="Web-{3486E202-4D18-2705-5E61-CEF06F5EE795}" dt="2020-05-07T17:53:44.073" v="602" actId="20577"/>
          <ac:spMkLst>
            <pc:docMk/>
            <pc:sldMk cId="624756905" sldId="630"/>
            <ac:spMk id="3" creationId="{7B1BBC69-A844-4134-91B3-0057CEEE66A5}"/>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30C704-E3BD-48AF-AC59-B7AFBCD25017}" type="doc">
      <dgm:prSet loTypeId="urn:microsoft.com/office/officeart/2005/8/layout/bProcess4" loCatId="process" qsTypeId="urn:microsoft.com/office/officeart/2005/8/quickstyle/simple1" qsCatId="simple" csTypeId="urn:microsoft.com/office/officeart/2005/8/colors/colorful4" csCatId="colorful" phldr="1"/>
      <dgm:spPr/>
      <dgm:t>
        <a:bodyPr/>
        <a:lstStyle/>
        <a:p>
          <a:endParaRPr lang="en-US"/>
        </a:p>
      </dgm:t>
    </dgm:pt>
    <dgm:pt modelId="{383BEEF7-E89E-4736-8067-2A16E8908FFF}">
      <dgm:prSet phldrT="[Text]"/>
      <dgm:spPr/>
      <dgm:t>
        <a:bodyPr/>
        <a:lstStyle/>
        <a:p>
          <a:r>
            <a:rPr lang="en-US"/>
            <a:t>Collect data useful for capacity analysis</a:t>
          </a:r>
        </a:p>
      </dgm:t>
    </dgm:pt>
    <dgm:pt modelId="{B5333C48-D1B1-4B34-9B23-2F9CCB9EB0A9}" type="parTrans" cxnId="{00DD4597-A124-428B-9E75-A442681635EC}">
      <dgm:prSet/>
      <dgm:spPr/>
      <dgm:t>
        <a:bodyPr/>
        <a:lstStyle/>
        <a:p>
          <a:endParaRPr lang="en-US"/>
        </a:p>
      </dgm:t>
    </dgm:pt>
    <dgm:pt modelId="{15644C79-42B9-4DEE-BA36-8A7206092896}" type="sibTrans" cxnId="{00DD4597-A124-428B-9E75-A442681635EC}">
      <dgm:prSet/>
      <dgm:spPr/>
      <dgm:t>
        <a:bodyPr/>
        <a:lstStyle/>
        <a:p>
          <a:endParaRPr lang="en-US"/>
        </a:p>
      </dgm:t>
    </dgm:pt>
    <dgm:pt modelId="{A748B2DD-DC15-4879-9DC7-D8CCB76E6BF2}">
      <dgm:prSet phldrT="[Text]"/>
      <dgm:spPr/>
      <dgm:t>
        <a:bodyPr/>
        <a:lstStyle/>
        <a:p>
          <a:r>
            <a:rPr lang="en-US"/>
            <a:t>Identify potential areas to use to expand current capacities</a:t>
          </a:r>
        </a:p>
      </dgm:t>
    </dgm:pt>
    <dgm:pt modelId="{0B2F6438-C4B6-4AC9-B315-F92ECAB639D8}" type="parTrans" cxnId="{714BCB61-1DE4-4E6A-916E-0759A986AB32}">
      <dgm:prSet/>
      <dgm:spPr/>
      <dgm:t>
        <a:bodyPr/>
        <a:lstStyle/>
        <a:p>
          <a:endParaRPr lang="en-US"/>
        </a:p>
      </dgm:t>
    </dgm:pt>
    <dgm:pt modelId="{B562EA81-E221-4DAD-AA64-1E75458CE0EA}" type="sibTrans" cxnId="{714BCB61-1DE4-4E6A-916E-0759A986AB32}">
      <dgm:prSet/>
      <dgm:spPr/>
      <dgm:t>
        <a:bodyPr/>
        <a:lstStyle/>
        <a:p>
          <a:endParaRPr lang="en-US"/>
        </a:p>
      </dgm:t>
    </dgm:pt>
    <dgm:pt modelId="{B56BCFFA-7CA9-4AD3-AE8F-9C55C54A0642}">
      <dgm:prSet phldrT="[Text]"/>
      <dgm:spPr/>
      <dgm:t>
        <a:bodyPr/>
        <a:lstStyle/>
        <a:p>
          <a:r>
            <a:rPr lang="en-US"/>
            <a:t>Determine if it is physically possible to serve the fall 2020-21 enrollment of students projected to attend each school</a:t>
          </a:r>
        </a:p>
      </dgm:t>
    </dgm:pt>
    <dgm:pt modelId="{69517CAF-1EEC-4E2B-9B39-CE68C325CF46}" type="parTrans" cxnId="{8F7B97F0-B59A-476F-AABD-82951051C274}">
      <dgm:prSet/>
      <dgm:spPr/>
      <dgm:t>
        <a:bodyPr/>
        <a:lstStyle/>
        <a:p>
          <a:endParaRPr lang="en-US"/>
        </a:p>
      </dgm:t>
    </dgm:pt>
    <dgm:pt modelId="{FC6C1A52-41D1-44E3-B208-801D7B4BE04B}" type="sibTrans" cxnId="{8F7B97F0-B59A-476F-AABD-82951051C274}">
      <dgm:prSet/>
      <dgm:spPr/>
      <dgm:t>
        <a:bodyPr/>
        <a:lstStyle/>
        <a:p>
          <a:endParaRPr lang="en-US"/>
        </a:p>
      </dgm:t>
    </dgm:pt>
    <dgm:pt modelId="{175FFAC2-7F26-4ECA-BBAE-C8746D91FE7B}">
      <dgm:prSet phldrT="[Text]"/>
      <dgm:spPr/>
      <dgm:t>
        <a:bodyPr/>
        <a:lstStyle/>
        <a:p>
          <a:r>
            <a:rPr lang="en-US" b="0" i="0" u="none"/>
            <a:t>Identify capital projects that can expand and support onsite corona capacity.</a:t>
          </a:r>
          <a:endParaRPr lang="en-US"/>
        </a:p>
      </dgm:t>
    </dgm:pt>
    <dgm:pt modelId="{C7F83BB9-6572-4025-B9AB-252B8A1ED74E}" type="parTrans" cxnId="{919BAF80-48C4-4EAA-BCC4-A15FCF110AD1}">
      <dgm:prSet/>
      <dgm:spPr/>
      <dgm:t>
        <a:bodyPr/>
        <a:lstStyle/>
        <a:p>
          <a:endParaRPr lang="en-US"/>
        </a:p>
      </dgm:t>
    </dgm:pt>
    <dgm:pt modelId="{E91B5696-3D31-4791-9049-B706C3811329}" type="sibTrans" cxnId="{919BAF80-48C4-4EAA-BCC4-A15FCF110AD1}">
      <dgm:prSet/>
      <dgm:spPr/>
      <dgm:t>
        <a:bodyPr/>
        <a:lstStyle/>
        <a:p>
          <a:endParaRPr lang="en-US"/>
        </a:p>
      </dgm:t>
    </dgm:pt>
    <dgm:pt modelId="{80765EA4-A9FF-488B-BA74-D852EB88D460}">
      <dgm:prSet phldrT="[Text]"/>
      <dgm:spPr/>
      <dgm:t>
        <a:bodyPr/>
        <a:lstStyle/>
        <a:p>
          <a:r>
            <a:rPr lang="en-US" b="0" i="0" u="none"/>
            <a:t>Identify schedule changes to school schedule that support onsite corona capacity.</a:t>
          </a:r>
          <a:endParaRPr lang="en-US"/>
        </a:p>
      </dgm:t>
    </dgm:pt>
    <dgm:pt modelId="{9D10B4B2-8459-4EA3-B40C-C48D700F8750}" type="parTrans" cxnId="{9088FE3C-A724-471F-B508-2B6C72700B14}">
      <dgm:prSet/>
      <dgm:spPr/>
      <dgm:t>
        <a:bodyPr/>
        <a:lstStyle/>
        <a:p>
          <a:endParaRPr lang="en-US"/>
        </a:p>
      </dgm:t>
    </dgm:pt>
    <dgm:pt modelId="{184FD0BD-F275-4EAC-B290-CAC4D5E072D1}" type="sibTrans" cxnId="{9088FE3C-A724-471F-B508-2B6C72700B14}">
      <dgm:prSet/>
      <dgm:spPr/>
      <dgm:t>
        <a:bodyPr/>
        <a:lstStyle/>
        <a:p>
          <a:endParaRPr lang="en-US"/>
        </a:p>
      </dgm:t>
    </dgm:pt>
    <dgm:pt modelId="{14F06AC7-F376-42AE-89FF-29011759520A}">
      <dgm:prSet phldrT="[Text]"/>
      <dgm:spPr/>
      <dgm:t>
        <a:bodyPr/>
        <a:lstStyle/>
        <a:p>
          <a:r>
            <a:rPr lang="en-US" b="0" i="0" u="none"/>
            <a:t>Identify student assignment changes that support onsite corona capacity.</a:t>
          </a:r>
          <a:endParaRPr lang="en-US"/>
        </a:p>
      </dgm:t>
    </dgm:pt>
    <dgm:pt modelId="{C2F201A8-D20A-4910-85BC-3A54ADD1D2E7}" type="parTrans" cxnId="{A28A11BC-A777-4E13-A8B5-081C9F96FBF5}">
      <dgm:prSet/>
      <dgm:spPr/>
      <dgm:t>
        <a:bodyPr/>
        <a:lstStyle/>
        <a:p>
          <a:endParaRPr lang="en-US"/>
        </a:p>
      </dgm:t>
    </dgm:pt>
    <dgm:pt modelId="{287B458A-4E28-4F30-9FB5-D7B1E4A8EEB8}" type="sibTrans" cxnId="{A28A11BC-A777-4E13-A8B5-081C9F96FBF5}">
      <dgm:prSet/>
      <dgm:spPr/>
      <dgm:t>
        <a:bodyPr/>
        <a:lstStyle/>
        <a:p>
          <a:endParaRPr lang="en-US"/>
        </a:p>
      </dgm:t>
    </dgm:pt>
    <dgm:pt modelId="{BABAD92F-403F-42CB-82F0-89CC684FF73F}">
      <dgm:prSet phldrT="[Text]"/>
      <dgm:spPr/>
      <dgm:t>
        <a:bodyPr/>
        <a:lstStyle/>
        <a:p>
          <a:r>
            <a:rPr lang="en-US"/>
            <a:t>Prepare a brief draft report to local school communities; seek input on initial capacity findings</a:t>
          </a:r>
        </a:p>
      </dgm:t>
    </dgm:pt>
    <dgm:pt modelId="{6102E1DF-921A-4E60-8F86-E5D0B7E48025}" type="parTrans" cxnId="{C09090E4-A5C0-46B4-BE73-F1CC972B4D96}">
      <dgm:prSet/>
      <dgm:spPr/>
      <dgm:t>
        <a:bodyPr/>
        <a:lstStyle/>
        <a:p>
          <a:endParaRPr lang="en-US"/>
        </a:p>
      </dgm:t>
    </dgm:pt>
    <dgm:pt modelId="{70122BFB-DFBD-411F-9FA7-F93E67DD12F3}" type="sibTrans" cxnId="{C09090E4-A5C0-46B4-BE73-F1CC972B4D96}">
      <dgm:prSet/>
      <dgm:spPr/>
      <dgm:t>
        <a:bodyPr/>
        <a:lstStyle/>
        <a:p>
          <a:endParaRPr lang="en-US"/>
        </a:p>
      </dgm:t>
    </dgm:pt>
    <dgm:pt modelId="{CA8EA658-373B-4B2B-924A-68A134E6827F}">
      <dgm:prSet phldrT="[Text]"/>
      <dgm:spPr/>
      <dgm:t>
        <a:bodyPr/>
        <a:lstStyle/>
        <a:p>
          <a:r>
            <a:rPr lang="en-US"/>
            <a:t>Ask school administration to determine the feasibility of staffing the school at its corona-capacity and report back to central administration</a:t>
          </a:r>
        </a:p>
      </dgm:t>
    </dgm:pt>
    <dgm:pt modelId="{A4378C0F-443A-44A5-9DA2-383F9BDC61F3}" type="parTrans" cxnId="{46E3D5C3-63EA-4A30-AE84-7D61E0E40FD7}">
      <dgm:prSet/>
      <dgm:spPr/>
      <dgm:t>
        <a:bodyPr/>
        <a:lstStyle/>
        <a:p>
          <a:endParaRPr lang="en-US"/>
        </a:p>
      </dgm:t>
    </dgm:pt>
    <dgm:pt modelId="{ACA89E05-14B5-4D93-A989-87B0FD31FA96}" type="sibTrans" cxnId="{46E3D5C3-63EA-4A30-AE84-7D61E0E40FD7}">
      <dgm:prSet/>
      <dgm:spPr/>
      <dgm:t>
        <a:bodyPr/>
        <a:lstStyle/>
        <a:p>
          <a:endParaRPr lang="en-US"/>
        </a:p>
      </dgm:t>
    </dgm:pt>
    <dgm:pt modelId="{D98EA817-D5E7-4BE9-97F5-62EE46C526A3}">
      <dgm:prSet phldrT="[Text]"/>
      <dgm:spPr/>
      <dgm:t>
        <a:bodyPr/>
        <a:lstStyle/>
        <a:p>
          <a:r>
            <a:rPr lang="en-US"/>
            <a:t>Evaluate the local school operational challenges to education delivery in a corona-capacity school</a:t>
          </a:r>
        </a:p>
      </dgm:t>
    </dgm:pt>
    <dgm:pt modelId="{924575FB-1A92-45CC-B68C-C3438A9F5255}" type="parTrans" cxnId="{890209C3-A573-4C96-AA8E-2D15BFEE3920}">
      <dgm:prSet/>
      <dgm:spPr/>
      <dgm:t>
        <a:bodyPr/>
        <a:lstStyle/>
        <a:p>
          <a:endParaRPr lang="en-US"/>
        </a:p>
      </dgm:t>
    </dgm:pt>
    <dgm:pt modelId="{2D974B1F-2274-4A2B-A9EF-3D493E0B728B}" type="sibTrans" cxnId="{890209C3-A573-4C96-AA8E-2D15BFEE3920}">
      <dgm:prSet/>
      <dgm:spPr/>
      <dgm:t>
        <a:bodyPr/>
        <a:lstStyle/>
        <a:p>
          <a:endParaRPr lang="en-US"/>
        </a:p>
      </dgm:t>
    </dgm:pt>
    <dgm:pt modelId="{D0001D31-24BA-42E0-921C-FE79CFED265B}" type="pres">
      <dgm:prSet presAssocID="{7930C704-E3BD-48AF-AC59-B7AFBCD25017}" presName="Name0" presStyleCnt="0">
        <dgm:presLayoutVars>
          <dgm:dir/>
          <dgm:resizeHandles/>
        </dgm:presLayoutVars>
      </dgm:prSet>
      <dgm:spPr/>
    </dgm:pt>
    <dgm:pt modelId="{DD3C839A-69B9-4AA6-8603-BC5C2B5BD8C0}" type="pres">
      <dgm:prSet presAssocID="{383BEEF7-E89E-4736-8067-2A16E8908FFF}" presName="compNode" presStyleCnt="0"/>
      <dgm:spPr/>
    </dgm:pt>
    <dgm:pt modelId="{4AEE1BC4-B1F9-4A74-84FB-37DD39D73BE1}" type="pres">
      <dgm:prSet presAssocID="{383BEEF7-E89E-4736-8067-2A16E8908FFF}" presName="dummyConnPt" presStyleCnt="0"/>
      <dgm:spPr/>
    </dgm:pt>
    <dgm:pt modelId="{71651D9C-44EB-4130-BB6B-ED995A88E600}" type="pres">
      <dgm:prSet presAssocID="{383BEEF7-E89E-4736-8067-2A16E8908FFF}" presName="node" presStyleLbl="node1" presStyleIdx="0" presStyleCnt="9">
        <dgm:presLayoutVars>
          <dgm:bulletEnabled val="1"/>
        </dgm:presLayoutVars>
      </dgm:prSet>
      <dgm:spPr/>
    </dgm:pt>
    <dgm:pt modelId="{E77FCB96-5F11-48BB-AE47-1053AE76E62A}" type="pres">
      <dgm:prSet presAssocID="{15644C79-42B9-4DEE-BA36-8A7206092896}" presName="sibTrans" presStyleLbl="bgSibTrans2D1" presStyleIdx="0" presStyleCnt="8"/>
      <dgm:spPr/>
    </dgm:pt>
    <dgm:pt modelId="{D9A3F04A-C6B4-4164-AF4B-B096D04E6A5E}" type="pres">
      <dgm:prSet presAssocID="{A748B2DD-DC15-4879-9DC7-D8CCB76E6BF2}" presName="compNode" presStyleCnt="0"/>
      <dgm:spPr/>
    </dgm:pt>
    <dgm:pt modelId="{9786CCF9-B830-4CB4-B196-A1BE648F0189}" type="pres">
      <dgm:prSet presAssocID="{A748B2DD-DC15-4879-9DC7-D8CCB76E6BF2}" presName="dummyConnPt" presStyleCnt="0"/>
      <dgm:spPr/>
    </dgm:pt>
    <dgm:pt modelId="{46EDA205-0E45-418C-A842-8967F3A296E0}" type="pres">
      <dgm:prSet presAssocID="{A748B2DD-DC15-4879-9DC7-D8CCB76E6BF2}" presName="node" presStyleLbl="node1" presStyleIdx="1" presStyleCnt="9">
        <dgm:presLayoutVars>
          <dgm:bulletEnabled val="1"/>
        </dgm:presLayoutVars>
      </dgm:prSet>
      <dgm:spPr/>
    </dgm:pt>
    <dgm:pt modelId="{9FA2C523-EBD5-4C4A-92F4-EA4949C2257F}" type="pres">
      <dgm:prSet presAssocID="{B562EA81-E221-4DAD-AA64-1E75458CE0EA}" presName="sibTrans" presStyleLbl="bgSibTrans2D1" presStyleIdx="1" presStyleCnt="8"/>
      <dgm:spPr/>
    </dgm:pt>
    <dgm:pt modelId="{571035A7-7049-4ED9-B0F8-DB7E1CDE8AD3}" type="pres">
      <dgm:prSet presAssocID="{B56BCFFA-7CA9-4AD3-AE8F-9C55C54A0642}" presName="compNode" presStyleCnt="0"/>
      <dgm:spPr/>
    </dgm:pt>
    <dgm:pt modelId="{D18B8E56-7B16-4F85-BF08-D60A6D61FBC4}" type="pres">
      <dgm:prSet presAssocID="{B56BCFFA-7CA9-4AD3-AE8F-9C55C54A0642}" presName="dummyConnPt" presStyleCnt="0"/>
      <dgm:spPr/>
    </dgm:pt>
    <dgm:pt modelId="{08954E73-85E4-4279-830B-B13298C2828F}" type="pres">
      <dgm:prSet presAssocID="{B56BCFFA-7CA9-4AD3-AE8F-9C55C54A0642}" presName="node" presStyleLbl="node1" presStyleIdx="2" presStyleCnt="9">
        <dgm:presLayoutVars>
          <dgm:bulletEnabled val="1"/>
        </dgm:presLayoutVars>
      </dgm:prSet>
      <dgm:spPr/>
    </dgm:pt>
    <dgm:pt modelId="{A4D4ECFD-C709-4DAA-BE0B-04A68F61E18A}" type="pres">
      <dgm:prSet presAssocID="{FC6C1A52-41D1-44E3-B208-801D7B4BE04B}" presName="sibTrans" presStyleLbl="bgSibTrans2D1" presStyleIdx="2" presStyleCnt="8"/>
      <dgm:spPr/>
    </dgm:pt>
    <dgm:pt modelId="{7BFE9590-614E-4D50-A194-51411EF7D734}" type="pres">
      <dgm:prSet presAssocID="{BABAD92F-403F-42CB-82F0-89CC684FF73F}" presName="compNode" presStyleCnt="0"/>
      <dgm:spPr/>
    </dgm:pt>
    <dgm:pt modelId="{D78DF689-8CBF-4BB1-8958-EB32C2DC1DA0}" type="pres">
      <dgm:prSet presAssocID="{BABAD92F-403F-42CB-82F0-89CC684FF73F}" presName="dummyConnPt" presStyleCnt="0"/>
      <dgm:spPr/>
    </dgm:pt>
    <dgm:pt modelId="{19D41922-F6CF-47B5-BD5D-D561527DB074}" type="pres">
      <dgm:prSet presAssocID="{BABAD92F-403F-42CB-82F0-89CC684FF73F}" presName="node" presStyleLbl="node1" presStyleIdx="3" presStyleCnt="9">
        <dgm:presLayoutVars>
          <dgm:bulletEnabled val="1"/>
        </dgm:presLayoutVars>
      </dgm:prSet>
      <dgm:spPr/>
    </dgm:pt>
    <dgm:pt modelId="{AC50049D-8178-410D-9915-99D46B50EDE0}" type="pres">
      <dgm:prSet presAssocID="{70122BFB-DFBD-411F-9FA7-F93E67DD12F3}" presName="sibTrans" presStyleLbl="bgSibTrans2D1" presStyleIdx="3" presStyleCnt="8"/>
      <dgm:spPr/>
    </dgm:pt>
    <dgm:pt modelId="{788CC43A-9622-4936-8248-67D652C856C5}" type="pres">
      <dgm:prSet presAssocID="{CA8EA658-373B-4B2B-924A-68A134E6827F}" presName="compNode" presStyleCnt="0"/>
      <dgm:spPr/>
    </dgm:pt>
    <dgm:pt modelId="{4522A393-D3B0-4A34-AA8B-6F34C9DD14A0}" type="pres">
      <dgm:prSet presAssocID="{CA8EA658-373B-4B2B-924A-68A134E6827F}" presName="dummyConnPt" presStyleCnt="0"/>
      <dgm:spPr/>
    </dgm:pt>
    <dgm:pt modelId="{0C345DE4-14E6-4F7A-8779-ACF5C980AECD}" type="pres">
      <dgm:prSet presAssocID="{CA8EA658-373B-4B2B-924A-68A134E6827F}" presName="node" presStyleLbl="node1" presStyleIdx="4" presStyleCnt="9">
        <dgm:presLayoutVars>
          <dgm:bulletEnabled val="1"/>
        </dgm:presLayoutVars>
      </dgm:prSet>
      <dgm:spPr/>
    </dgm:pt>
    <dgm:pt modelId="{C9B1A196-DE09-40C7-9F91-14BA619EDF19}" type="pres">
      <dgm:prSet presAssocID="{ACA89E05-14B5-4D93-A989-87B0FD31FA96}" presName="sibTrans" presStyleLbl="bgSibTrans2D1" presStyleIdx="4" presStyleCnt="8"/>
      <dgm:spPr/>
    </dgm:pt>
    <dgm:pt modelId="{DD681BFB-7992-49C5-9448-9681D8AA3E06}" type="pres">
      <dgm:prSet presAssocID="{D98EA817-D5E7-4BE9-97F5-62EE46C526A3}" presName="compNode" presStyleCnt="0"/>
      <dgm:spPr/>
    </dgm:pt>
    <dgm:pt modelId="{509056AD-3D99-4E90-9317-D2E2D5210B0A}" type="pres">
      <dgm:prSet presAssocID="{D98EA817-D5E7-4BE9-97F5-62EE46C526A3}" presName="dummyConnPt" presStyleCnt="0"/>
      <dgm:spPr/>
    </dgm:pt>
    <dgm:pt modelId="{D5C32E53-4E97-471C-A450-CE44CEDFE120}" type="pres">
      <dgm:prSet presAssocID="{D98EA817-D5E7-4BE9-97F5-62EE46C526A3}" presName="node" presStyleLbl="node1" presStyleIdx="5" presStyleCnt="9">
        <dgm:presLayoutVars>
          <dgm:bulletEnabled val="1"/>
        </dgm:presLayoutVars>
      </dgm:prSet>
      <dgm:spPr/>
    </dgm:pt>
    <dgm:pt modelId="{89E68026-7D54-4F98-BA00-AC6E5F618D63}" type="pres">
      <dgm:prSet presAssocID="{2D974B1F-2274-4A2B-A9EF-3D493E0B728B}" presName="sibTrans" presStyleLbl="bgSibTrans2D1" presStyleIdx="5" presStyleCnt="8"/>
      <dgm:spPr/>
    </dgm:pt>
    <dgm:pt modelId="{05DF6053-B116-4D55-8DCE-1EBE31BF27B7}" type="pres">
      <dgm:prSet presAssocID="{175FFAC2-7F26-4ECA-BBAE-C8746D91FE7B}" presName="compNode" presStyleCnt="0"/>
      <dgm:spPr/>
    </dgm:pt>
    <dgm:pt modelId="{8927CD6E-F053-4884-80FE-CFBC07713D36}" type="pres">
      <dgm:prSet presAssocID="{175FFAC2-7F26-4ECA-BBAE-C8746D91FE7B}" presName="dummyConnPt" presStyleCnt="0"/>
      <dgm:spPr/>
    </dgm:pt>
    <dgm:pt modelId="{9699D7C2-EF71-4AD7-82C0-5F3A695158FE}" type="pres">
      <dgm:prSet presAssocID="{175FFAC2-7F26-4ECA-BBAE-C8746D91FE7B}" presName="node" presStyleLbl="node1" presStyleIdx="6" presStyleCnt="9">
        <dgm:presLayoutVars>
          <dgm:bulletEnabled val="1"/>
        </dgm:presLayoutVars>
      </dgm:prSet>
      <dgm:spPr/>
    </dgm:pt>
    <dgm:pt modelId="{799D342E-5C88-4976-B186-E3FC761B8019}" type="pres">
      <dgm:prSet presAssocID="{E91B5696-3D31-4791-9049-B706C3811329}" presName="sibTrans" presStyleLbl="bgSibTrans2D1" presStyleIdx="6" presStyleCnt="8"/>
      <dgm:spPr/>
    </dgm:pt>
    <dgm:pt modelId="{EF034C98-6F86-4C52-8BD9-D02ADD4972CC}" type="pres">
      <dgm:prSet presAssocID="{80765EA4-A9FF-488B-BA74-D852EB88D460}" presName="compNode" presStyleCnt="0"/>
      <dgm:spPr/>
    </dgm:pt>
    <dgm:pt modelId="{9AC73DD4-C625-4B21-83D0-E30CF1553940}" type="pres">
      <dgm:prSet presAssocID="{80765EA4-A9FF-488B-BA74-D852EB88D460}" presName="dummyConnPt" presStyleCnt="0"/>
      <dgm:spPr/>
    </dgm:pt>
    <dgm:pt modelId="{AB6F11B3-9CDD-461F-A495-EA3FD9D38071}" type="pres">
      <dgm:prSet presAssocID="{80765EA4-A9FF-488B-BA74-D852EB88D460}" presName="node" presStyleLbl="node1" presStyleIdx="7" presStyleCnt="9">
        <dgm:presLayoutVars>
          <dgm:bulletEnabled val="1"/>
        </dgm:presLayoutVars>
      </dgm:prSet>
      <dgm:spPr/>
    </dgm:pt>
    <dgm:pt modelId="{F30AB500-A051-486C-9193-6137D7BA94A9}" type="pres">
      <dgm:prSet presAssocID="{184FD0BD-F275-4EAC-B290-CAC4D5E072D1}" presName="sibTrans" presStyleLbl="bgSibTrans2D1" presStyleIdx="7" presStyleCnt="8"/>
      <dgm:spPr/>
    </dgm:pt>
    <dgm:pt modelId="{D16C09BA-6E74-4A2D-B8B4-ED6B087784A5}" type="pres">
      <dgm:prSet presAssocID="{14F06AC7-F376-42AE-89FF-29011759520A}" presName="compNode" presStyleCnt="0"/>
      <dgm:spPr/>
    </dgm:pt>
    <dgm:pt modelId="{7C7D2E44-16F9-4A53-BDEF-D0C98EF3BD40}" type="pres">
      <dgm:prSet presAssocID="{14F06AC7-F376-42AE-89FF-29011759520A}" presName="dummyConnPt" presStyleCnt="0"/>
      <dgm:spPr/>
    </dgm:pt>
    <dgm:pt modelId="{9C08E533-B9D6-4E39-B84D-94A00B4E0E55}" type="pres">
      <dgm:prSet presAssocID="{14F06AC7-F376-42AE-89FF-29011759520A}" presName="node" presStyleLbl="node1" presStyleIdx="8" presStyleCnt="9">
        <dgm:presLayoutVars>
          <dgm:bulletEnabled val="1"/>
        </dgm:presLayoutVars>
      </dgm:prSet>
      <dgm:spPr/>
    </dgm:pt>
  </dgm:ptLst>
  <dgm:cxnLst>
    <dgm:cxn modelId="{E1017E09-563B-4A4B-B8D2-8E68F4E98C1B}" type="presOf" srcId="{383BEEF7-E89E-4736-8067-2A16E8908FFF}" destId="{71651D9C-44EB-4130-BB6B-ED995A88E600}" srcOrd="0" destOrd="0" presId="urn:microsoft.com/office/officeart/2005/8/layout/bProcess4"/>
    <dgm:cxn modelId="{FB3D420C-47FD-49F4-9D58-62AAEA9464BB}" type="presOf" srcId="{ACA89E05-14B5-4D93-A989-87B0FD31FA96}" destId="{C9B1A196-DE09-40C7-9F91-14BA619EDF19}" srcOrd="0" destOrd="0" presId="urn:microsoft.com/office/officeart/2005/8/layout/bProcess4"/>
    <dgm:cxn modelId="{F49D3128-256C-4568-B25F-38EACA402C5B}" type="presOf" srcId="{7930C704-E3BD-48AF-AC59-B7AFBCD25017}" destId="{D0001D31-24BA-42E0-921C-FE79CFED265B}" srcOrd="0" destOrd="0" presId="urn:microsoft.com/office/officeart/2005/8/layout/bProcess4"/>
    <dgm:cxn modelId="{6D68082C-D305-411D-91C0-08372109A08A}" type="presOf" srcId="{175FFAC2-7F26-4ECA-BBAE-C8746D91FE7B}" destId="{9699D7C2-EF71-4AD7-82C0-5F3A695158FE}" srcOrd="0" destOrd="0" presId="urn:microsoft.com/office/officeart/2005/8/layout/bProcess4"/>
    <dgm:cxn modelId="{8ADE6F2F-0FC7-46E9-887F-6228D430D09D}" type="presOf" srcId="{14F06AC7-F376-42AE-89FF-29011759520A}" destId="{9C08E533-B9D6-4E39-B84D-94A00B4E0E55}" srcOrd="0" destOrd="0" presId="urn:microsoft.com/office/officeart/2005/8/layout/bProcess4"/>
    <dgm:cxn modelId="{DE774F37-ED5D-4E6D-AEE9-ABA774C203DD}" type="presOf" srcId="{FC6C1A52-41D1-44E3-B208-801D7B4BE04B}" destId="{A4D4ECFD-C709-4DAA-BE0B-04A68F61E18A}" srcOrd="0" destOrd="0" presId="urn:microsoft.com/office/officeart/2005/8/layout/bProcess4"/>
    <dgm:cxn modelId="{9088FE3C-A724-471F-B508-2B6C72700B14}" srcId="{7930C704-E3BD-48AF-AC59-B7AFBCD25017}" destId="{80765EA4-A9FF-488B-BA74-D852EB88D460}" srcOrd="7" destOrd="0" parTransId="{9D10B4B2-8459-4EA3-B40C-C48D700F8750}" sibTransId="{184FD0BD-F275-4EAC-B290-CAC4D5E072D1}"/>
    <dgm:cxn modelId="{63C91E5E-F219-4C05-B90F-8824FE41BC7A}" type="presOf" srcId="{CA8EA658-373B-4B2B-924A-68A134E6827F}" destId="{0C345DE4-14E6-4F7A-8779-ACF5C980AECD}" srcOrd="0" destOrd="0" presId="urn:microsoft.com/office/officeart/2005/8/layout/bProcess4"/>
    <dgm:cxn modelId="{714BCB61-1DE4-4E6A-916E-0759A986AB32}" srcId="{7930C704-E3BD-48AF-AC59-B7AFBCD25017}" destId="{A748B2DD-DC15-4879-9DC7-D8CCB76E6BF2}" srcOrd="1" destOrd="0" parTransId="{0B2F6438-C4B6-4AC9-B315-F92ECAB639D8}" sibTransId="{B562EA81-E221-4DAD-AA64-1E75458CE0EA}"/>
    <dgm:cxn modelId="{3E996547-3A82-4866-8F4D-55950F91E177}" type="presOf" srcId="{D98EA817-D5E7-4BE9-97F5-62EE46C526A3}" destId="{D5C32E53-4E97-471C-A450-CE44CEDFE120}" srcOrd="0" destOrd="0" presId="urn:microsoft.com/office/officeart/2005/8/layout/bProcess4"/>
    <dgm:cxn modelId="{61B8096B-9CA0-4832-ABC5-1BC3AE2EB081}" type="presOf" srcId="{15644C79-42B9-4DEE-BA36-8A7206092896}" destId="{E77FCB96-5F11-48BB-AE47-1053AE76E62A}" srcOrd="0" destOrd="0" presId="urn:microsoft.com/office/officeart/2005/8/layout/bProcess4"/>
    <dgm:cxn modelId="{6F53DE77-D9B7-4DCE-9DED-D9AC3A98410A}" type="presOf" srcId="{70122BFB-DFBD-411F-9FA7-F93E67DD12F3}" destId="{AC50049D-8178-410D-9915-99D46B50EDE0}" srcOrd="0" destOrd="0" presId="urn:microsoft.com/office/officeart/2005/8/layout/bProcess4"/>
    <dgm:cxn modelId="{919BAF80-48C4-4EAA-BCC4-A15FCF110AD1}" srcId="{7930C704-E3BD-48AF-AC59-B7AFBCD25017}" destId="{175FFAC2-7F26-4ECA-BBAE-C8746D91FE7B}" srcOrd="6" destOrd="0" parTransId="{C7F83BB9-6572-4025-B9AB-252B8A1ED74E}" sibTransId="{E91B5696-3D31-4791-9049-B706C3811329}"/>
    <dgm:cxn modelId="{00DD4597-A124-428B-9E75-A442681635EC}" srcId="{7930C704-E3BD-48AF-AC59-B7AFBCD25017}" destId="{383BEEF7-E89E-4736-8067-2A16E8908FFF}" srcOrd="0" destOrd="0" parTransId="{B5333C48-D1B1-4B34-9B23-2F9CCB9EB0A9}" sibTransId="{15644C79-42B9-4DEE-BA36-8A7206092896}"/>
    <dgm:cxn modelId="{3955319A-C57E-45CF-ADB0-44F8811BDB88}" type="presOf" srcId="{E91B5696-3D31-4791-9049-B706C3811329}" destId="{799D342E-5C88-4976-B186-E3FC761B8019}" srcOrd="0" destOrd="0" presId="urn:microsoft.com/office/officeart/2005/8/layout/bProcess4"/>
    <dgm:cxn modelId="{FB9DBFA2-4B8A-4ABC-8B81-C01B31CEF621}" type="presOf" srcId="{2D974B1F-2274-4A2B-A9EF-3D493E0B728B}" destId="{89E68026-7D54-4F98-BA00-AC6E5F618D63}" srcOrd="0" destOrd="0" presId="urn:microsoft.com/office/officeart/2005/8/layout/bProcess4"/>
    <dgm:cxn modelId="{F70619A4-B496-491C-AD09-A7A2A4151F19}" type="presOf" srcId="{184FD0BD-F275-4EAC-B290-CAC4D5E072D1}" destId="{F30AB500-A051-486C-9193-6137D7BA94A9}" srcOrd="0" destOrd="0" presId="urn:microsoft.com/office/officeart/2005/8/layout/bProcess4"/>
    <dgm:cxn modelId="{6676CAB7-2043-4797-9BEE-B77051896C45}" type="presOf" srcId="{BABAD92F-403F-42CB-82F0-89CC684FF73F}" destId="{19D41922-F6CF-47B5-BD5D-D561527DB074}" srcOrd="0" destOrd="0" presId="urn:microsoft.com/office/officeart/2005/8/layout/bProcess4"/>
    <dgm:cxn modelId="{A28A11BC-A777-4E13-A8B5-081C9F96FBF5}" srcId="{7930C704-E3BD-48AF-AC59-B7AFBCD25017}" destId="{14F06AC7-F376-42AE-89FF-29011759520A}" srcOrd="8" destOrd="0" parTransId="{C2F201A8-D20A-4910-85BC-3A54ADD1D2E7}" sibTransId="{287B458A-4E28-4F30-9FB5-D7B1E4A8EEB8}"/>
    <dgm:cxn modelId="{890209C3-A573-4C96-AA8E-2D15BFEE3920}" srcId="{7930C704-E3BD-48AF-AC59-B7AFBCD25017}" destId="{D98EA817-D5E7-4BE9-97F5-62EE46C526A3}" srcOrd="5" destOrd="0" parTransId="{924575FB-1A92-45CC-B68C-C3438A9F5255}" sibTransId="{2D974B1F-2274-4A2B-A9EF-3D493E0B728B}"/>
    <dgm:cxn modelId="{46E3D5C3-63EA-4A30-AE84-7D61E0E40FD7}" srcId="{7930C704-E3BD-48AF-AC59-B7AFBCD25017}" destId="{CA8EA658-373B-4B2B-924A-68A134E6827F}" srcOrd="4" destOrd="0" parTransId="{A4378C0F-443A-44A5-9DA2-383F9BDC61F3}" sibTransId="{ACA89E05-14B5-4D93-A989-87B0FD31FA96}"/>
    <dgm:cxn modelId="{C09090E4-A5C0-46B4-BE73-F1CC972B4D96}" srcId="{7930C704-E3BD-48AF-AC59-B7AFBCD25017}" destId="{BABAD92F-403F-42CB-82F0-89CC684FF73F}" srcOrd="3" destOrd="0" parTransId="{6102E1DF-921A-4E60-8F86-E5D0B7E48025}" sibTransId="{70122BFB-DFBD-411F-9FA7-F93E67DD12F3}"/>
    <dgm:cxn modelId="{98779FE5-9BF0-41AE-81FE-CCFE1A78E0A1}" type="presOf" srcId="{80765EA4-A9FF-488B-BA74-D852EB88D460}" destId="{AB6F11B3-9CDD-461F-A495-EA3FD9D38071}" srcOrd="0" destOrd="0" presId="urn:microsoft.com/office/officeart/2005/8/layout/bProcess4"/>
    <dgm:cxn modelId="{7CC9EBEA-C7DB-492E-94ED-C58D1274B9AB}" type="presOf" srcId="{B562EA81-E221-4DAD-AA64-1E75458CE0EA}" destId="{9FA2C523-EBD5-4C4A-92F4-EA4949C2257F}" srcOrd="0" destOrd="0" presId="urn:microsoft.com/office/officeart/2005/8/layout/bProcess4"/>
    <dgm:cxn modelId="{7A4664EB-5475-4CBF-B99D-13DD9CBD58AA}" type="presOf" srcId="{A748B2DD-DC15-4879-9DC7-D8CCB76E6BF2}" destId="{46EDA205-0E45-418C-A842-8967F3A296E0}" srcOrd="0" destOrd="0" presId="urn:microsoft.com/office/officeart/2005/8/layout/bProcess4"/>
    <dgm:cxn modelId="{278E0CEF-2C42-42DE-9070-F2DE3BB7CD1B}" type="presOf" srcId="{B56BCFFA-7CA9-4AD3-AE8F-9C55C54A0642}" destId="{08954E73-85E4-4279-830B-B13298C2828F}" srcOrd="0" destOrd="0" presId="urn:microsoft.com/office/officeart/2005/8/layout/bProcess4"/>
    <dgm:cxn modelId="{8F7B97F0-B59A-476F-AABD-82951051C274}" srcId="{7930C704-E3BD-48AF-AC59-B7AFBCD25017}" destId="{B56BCFFA-7CA9-4AD3-AE8F-9C55C54A0642}" srcOrd="2" destOrd="0" parTransId="{69517CAF-1EEC-4E2B-9B39-CE68C325CF46}" sibTransId="{FC6C1A52-41D1-44E3-B208-801D7B4BE04B}"/>
    <dgm:cxn modelId="{BB1D05EC-8B35-430A-9C58-3C44EF435167}" type="presParOf" srcId="{D0001D31-24BA-42E0-921C-FE79CFED265B}" destId="{DD3C839A-69B9-4AA6-8603-BC5C2B5BD8C0}" srcOrd="0" destOrd="0" presId="urn:microsoft.com/office/officeart/2005/8/layout/bProcess4"/>
    <dgm:cxn modelId="{BA2BF261-27A5-4DA9-9070-E98DA983C921}" type="presParOf" srcId="{DD3C839A-69B9-4AA6-8603-BC5C2B5BD8C0}" destId="{4AEE1BC4-B1F9-4A74-84FB-37DD39D73BE1}" srcOrd="0" destOrd="0" presId="urn:microsoft.com/office/officeart/2005/8/layout/bProcess4"/>
    <dgm:cxn modelId="{9A928B6F-BC00-49CF-B541-10B82592E113}" type="presParOf" srcId="{DD3C839A-69B9-4AA6-8603-BC5C2B5BD8C0}" destId="{71651D9C-44EB-4130-BB6B-ED995A88E600}" srcOrd="1" destOrd="0" presId="urn:microsoft.com/office/officeart/2005/8/layout/bProcess4"/>
    <dgm:cxn modelId="{8B8762F7-6626-4A78-8156-EEFD8057F7D3}" type="presParOf" srcId="{D0001D31-24BA-42E0-921C-FE79CFED265B}" destId="{E77FCB96-5F11-48BB-AE47-1053AE76E62A}" srcOrd="1" destOrd="0" presId="urn:microsoft.com/office/officeart/2005/8/layout/bProcess4"/>
    <dgm:cxn modelId="{34BA834B-7570-4813-B529-CB65647F7021}" type="presParOf" srcId="{D0001D31-24BA-42E0-921C-FE79CFED265B}" destId="{D9A3F04A-C6B4-4164-AF4B-B096D04E6A5E}" srcOrd="2" destOrd="0" presId="urn:microsoft.com/office/officeart/2005/8/layout/bProcess4"/>
    <dgm:cxn modelId="{08CC26C9-1C8A-4C52-8A7C-B46152C1D8DC}" type="presParOf" srcId="{D9A3F04A-C6B4-4164-AF4B-B096D04E6A5E}" destId="{9786CCF9-B830-4CB4-B196-A1BE648F0189}" srcOrd="0" destOrd="0" presId="urn:microsoft.com/office/officeart/2005/8/layout/bProcess4"/>
    <dgm:cxn modelId="{4DA9AF2D-118B-4470-8F00-B2234D9BCFEA}" type="presParOf" srcId="{D9A3F04A-C6B4-4164-AF4B-B096D04E6A5E}" destId="{46EDA205-0E45-418C-A842-8967F3A296E0}" srcOrd="1" destOrd="0" presId="urn:microsoft.com/office/officeart/2005/8/layout/bProcess4"/>
    <dgm:cxn modelId="{8F4D0213-0821-41F6-8C28-903F761247F5}" type="presParOf" srcId="{D0001D31-24BA-42E0-921C-FE79CFED265B}" destId="{9FA2C523-EBD5-4C4A-92F4-EA4949C2257F}" srcOrd="3" destOrd="0" presId="urn:microsoft.com/office/officeart/2005/8/layout/bProcess4"/>
    <dgm:cxn modelId="{7DC41680-849C-475A-A4E9-46756B15DD90}" type="presParOf" srcId="{D0001D31-24BA-42E0-921C-FE79CFED265B}" destId="{571035A7-7049-4ED9-B0F8-DB7E1CDE8AD3}" srcOrd="4" destOrd="0" presId="urn:microsoft.com/office/officeart/2005/8/layout/bProcess4"/>
    <dgm:cxn modelId="{87B1385F-D3F6-4FD1-A2D4-AC60DB9F9F98}" type="presParOf" srcId="{571035A7-7049-4ED9-B0F8-DB7E1CDE8AD3}" destId="{D18B8E56-7B16-4F85-BF08-D60A6D61FBC4}" srcOrd="0" destOrd="0" presId="urn:microsoft.com/office/officeart/2005/8/layout/bProcess4"/>
    <dgm:cxn modelId="{5F7DBAA1-C07B-44C6-ABB2-17F48DA56D95}" type="presParOf" srcId="{571035A7-7049-4ED9-B0F8-DB7E1CDE8AD3}" destId="{08954E73-85E4-4279-830B-B13298C2828F}" srcOrd="1" destOrd="0" presId="urn:microsoft.com/office/officeart/2005/8/layout/bProcess4"/>
    <dgm:cxn modelId="{965587E2-78E7-4FEF-989F-32FF81F9E9B3}" type="presParOf" srcId="{D0001D31-24BA-42E0-921C-FE79CFED265B}" destId="{A4D4ECFD-C709-4DAA-BE0B-04A68F61E18A}" srcOrd="5" destOrd="0" presId="urn:microsoft.com/office/officeart/2005/8/layout/bProcess4"/>
    <dgm:cxn modelId="{458A78E2-8BB0-4528-9896-2AA991F43417}" type="presParOf" srcId="{D0001D31-24BA-42E0-921C-FE79CFED265B}" destId="{7BFE9590-614E-4D50-A194-51411EF7D734}" srcOrd="6" destOrd="0" presId="urn:microsoft.com/office/officeart/2005/8/layout/bProcess4"/>
    <dgm:cxn modelId="{874BCCFF-8FDE-4BE5-9CB6-F4FFE75AAD67}" type="presParOf" srcId="{7BFE9590-614E-4D50-A194-51411EF7D734}" destId="{D78DF689-8CBF-4BB1-8958-EB32C2DC1DA0}" srcOrd="0" destOrd="0" presId="urn:microsoft.com/office/officeart/2005/8/layout/bProcess4"/>
    <dgm:cxn modelId="{7C22AAE9-7363-419A-95F8-B4A0152F27C6}" type="presParOf" srcId="{7BFE9590-614E-4D50-A194-51411EF7D734}" destId="{19D41922-F6CF-47B5-BD5D-D561527DB074}" srcOrd="1" destOrd="0" presId="urn:microsoft.com/office/officeart/2005/8/layout/bProcess4"/>
    <dgm:cxn modelId="{F1F30577-6E5D-4A89-9E62-93A0737CAFE9}" type="presParOf" srcId="{D0001D31-24BA-42E0-921C-FE79CFED265B}" destId="{AC50049D-8178-410D-9915-99D46B50EDE0}" srcOrd="7" destOrd="0" presId="urn:microsoft.com/office/officeart/2005/8/layout/bProcess4"/>
    <dgm:cxn modelId="{5DFB8F8C-ABF4-4F17-A8F0-38EAFD96F5D8}" type="presParOf" srcId="{D0001D31-24BA-42E0-921C-FE79CFED265B}" destId="{788CC43A-9622-4936-8248-67D652C856C5}" srcOrd="8" destOrd="0" presId="urn:microsoft.com/office/officeart/2005/8/layout/bProcess4"/>
    <dgm:cxn modelId="{361EFA22-1928-4078-8DD8-4F350A561A39}" type="presParOf" srcId="{788CC43A-9622-4936-8248-67D652C856C5}" destId="{4522A393-D3B0-4A34-AA8B-6F34C9DD14A0}" srcOrd="0" destOrd="0" presId="urn:microsoft.com/office/officeart/2005/8/layout/bProcess4"/>
    <dgm:cxn modelId="{BCF1AD2E-1717-4534-BB5A-19B3AF3E2822}" type="presParOf" srcId="{788CC43A-9622-4936-8248-67D652C856C5}" destId="{0C345DE4-14E6-4F7A-8779-ACF5C980AECD}" srcOrd="1" destOrd="0" presId="urn:microsoft.com/office/officeart/2005/8/layout/bProcess4"/>
    <dgm:cxn modelId="{DF597DB4-8760-43BF-B1FA-B4F807E910CC}" type="presParOf" srcId="{D0001D31-24BA-42E0-921C-FE79CFED265B}" destId="{C9B1A196-DE09-40C7-9F91-14BA619EDF19}" srcOrd="9" destOrd="0" presId="urn:microsoft.com/office/officeart/2005/8/layout/bProcess4"/>
    <dgm:cxn modelId="{1D62C9AC-0AD3-4CA4-B9FA-7394A5F508C0}" type="presParOf" srcId="{D0001D31-24BA-42E0-921C-FE79CFED265B}" destId="{DD681BFB-7992-49C5-9448-9681D8AA3E06}" srcOrd="10" destOrd="0" presId="urn:microsoft.com/office/officeart/2005/8/layout/bProcess4"/>
    <dgm:cxn modelId="{2E4D72E5-7B9B-4B7B-8CEB-F05CB9B07B1D}" type="presParOf" srcId="{DD681BFB-7992-49C5-9448-9681D8AA3E06}" destId="{509056AD-3D99-4E90-9317-D2E2D5210B0A}" srcOrd="0" destOrd="0" presId="urn:microsoft.com/office/officeart/2005/8/layout/bProcess4"/>
    <dgm:cxn modelId="{72E0809F-261F-47E5-9299-2619ADCD0E28}" type="presParOf" srcId="{DD681BFB-7992-49C5-9448-9681D8AA3E06}" destId="{D5C32E53-4E97-471C-A450-CE44CEDFE120}" srcOrd="1" destOrd="0" presId="urn:microsoft.com/office/officeart/2005/8/layout/bProcess4"/>
    <dgm:cxn modelId="{2D6626E4-A6E1-41C2-8FD9-DA2ECB21DADD}" type="presParOf" srcId="{D0001D31-24BA-42E0-921C-FE79CFED265B}" destId="{89E68026-7D54-4F98-BA00-AC6E5F618D63}" srcOrd="11" destOrd="0" presId="urn:microsoft.com/office/officeart/2005/8/layout/bProcess4"/>
    <dgm:cxn modelId="{96A86947-7740-42B5-B690-78200C886B55}" type="presParOf" srcId="{D0001D31-24BA-42E0-921C-FE79CFED265B}" destId="{05DF6053-B116-4D55-8DCE-1EBE31BF27B7}" srcOrd="12" destOrd="0" presId="urn:microsoft.com/office/officeart/2005/8/layout/bProcess4"/>
    <dgm:cxn modelId="{58817948-4DD6-4BFE-B8D1-CFE1018D0B72}" type="presParOf" srcId="{05DF6053-B116-4D55-8DCE-1EBE31BF27B7}" destId="{8927CD6E-F053-4884-80FE-CFBC07713D36}" srcOrd="0" destOrd="0" presId="urn:microsoft.com/office/officeart/2005/8/layout/bProcess4"/>
    <dgm:cxn modelId="{E60574F4-3794-4902-B2FB-921A64FA643F}" type="presParOf" srcId="{05DF6053-B116-4D55-8DCE-1EBE31BF27B7}" destId="{9699D7C2-EF71-4AD7-82C0-5F3A695158FE}" srcOrd="1" destOrd="0" presId="urn:microsoft.com/office/officeart/2005/8/layout/bProcess4"/>
    <dgm:cxn modelId="{24AB2E04-4458-4D47-A88B-1EDCB6947D3F}" type="presParOf" srcId="{D0001D31-24BA-42E0-921C-FE79CFED265B}" destId="{799D342E-5C88-4976-B186-E3FC761B8019}" srcOrd="13" destOrd="0" presId="urn:microsoft.com/office/officeart/2005/8/layout/bProcess4"/>
    <dgm:cxn modelId="{F77160BF-EBB1-4C16-92AD-16917F5C5A49}" type="presParOf" srcId="{D0001D31-24BA-42E0-921C-FE79CFED265B}" destId="{EF034C98-6F86-4C52-8BD9-D02ADD4972CC}" srcOrd="14" destOrd="0" presId="urn:microsoft.com/office/officeart/2005/8/layout/bProcess4"/>
    <dgm:cxn modelId="{CF18D74F-FC1D-4075-A102-D56E10E720B0}" type="presParOf" srcId="{EF034C98-6F86-4C52-8BD9-D02ADD4972CC}" destId="{9AC73DD4-C625-4B21-83D0-E30CF1553940}" srcOrd="0" destOrd="0" presId="urn:microsoft.com/office/officeart/2005/8/layout/bProcess4"/>
    <dgm:cxn modelId="{6B589623-6F13-4EA6-A6A9-B06630CF16B3}" type="presParOf" srcId="{EF034C98-6F86-4C52-8BD9-D02ADD4972CC}" destId="{AB6F11B3-9CDD-461F-A495-EA3FD9D38071}" srcOrd="1" destOrd="0" presId="urn:microsoft.com/office/officeart/2005/8/layout/bProcess4"/>
    <dgm:cxn modelId="{B8B906D6-5DE1-4100-9395-51E095AB1784}" type="presParOf" srcId="{D0001D31-24BA-42E0-921C-FE79CFED265B}" destId="{F30AB500-A051-486C-9193-6137D7BA94A9}" srcOrd="15" destOrd="0" presId="urn:microsoft.com/office/officeart/2005/8/layout/bProcess4"/>
    <dgm:cxn modelId="{6E350A53-77CA-4FE9-9E64-8497A9E557D0}" type="presParOf" srcId="{D0001D31-24BA-42E0-921C-FE79CFED265B}" destId="{D16C09BA-6E74-4A2D-B8B4-ED6B087784A5}" srcOrd="16" destOrd="0" presId="urn:microsoft.com/office/officeart/2005/8/layout/bProcess4"/>
    <dgm:cxn modelId="{F5BC0F6C-46AD-4008-B569-3FE31E31A859}" type="presParOf" srcId="{D16C09BA-6E74-4A2D-B8B4-ED6B087784A5}" destId="{7C7D2E44-16F9-4A53-BDEF-D0C98EF3BD40}" srcOrd="0" destOrd="0" presId="urn:microsoft.com/office/officeart/2005/8/layout/bProcess4"/>
    <dgm:cxn modelId="{F8092E9E-FB97-4EF0-9558-9A213C8561E8}" type="presParOf" srcId="{D16C09BA-6E74-4A2D-B8B4-ED6B087784A5}" destId="{9C08E533-B9D6-4E39-B84D-94A00B4E0E55}" srcOrd="1" destOrd="0" presId="urn:microsoft.com/office/officeart/2005/8/layout/b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3A69CB28-4E66-471C-83A5-9EDC46CDAA74}">
      <dgm:prSet phldrT="[Text]"/>
      <dgm:spPr/>
      <dgm:t>
        <a:bodyPr/>
        <a:lstStyle/>
        <a:p>
          <a:r>
            <a:rPr lang="en-US" b="0" i="0" u="none"/>
            <a:t>Ask school administration to determine the feasibility of staffing the school at its corona capacity and report back to the central administration.</a:t>
          </a:r>
          <a:endParaRPr lang="en-US" b="0"/>
        </a:p>
      </dgm:t>
    </dgm:pt>
    <dgm:pt modelId="{49922403-EAA1-4987-8C65-4540D8D12E67}" type="parTrans" cxnId="{8688B47E-24D1-49EF-B03D-CD2DD28231DE}">
      <dgm:prSet/>
      <dgm:spPr/>
      <dgm:t>
        <a:bodyPr/>
        <a:lstStyle/>
        <a:p>
          <a:endParaRPr lang="en-US"/>
        </a:p>
      </dgm:t>
    </dgm:pt>
    <dgm:pt modelId="{4A10147D-60BA-42AE-90B9-12AF13B3F8EA}" type="sibTrans" cxnId="{8688B47E-24D1-49EF-B03D-CD2DD28231DE}">
      <dgm:prSet/>
      <dgm:spPr/>
      <dgm:t>
        <a:bodyPr/>
        <a:lstStyle/>
        <a:p>
          <a:endParaRPr lang="en-US"/>
        </a:p>
      </dgm:t>
    </dgm:pt>
    <dgm:pt modelId="{2819834C-5634-492F-95DE-1A62E108004D}">
      <dgm:prSet/>
      <dgm:spPr/>
      <dgm:t>
        <a:bodyPr/>
        <a:lstStyle/>
        <a:p>
          <a:r>
            <a:rPr lang="en-US" b="0" i="0" u="none"/>
            <a:t>Develop a school day class schedule to minimize room changes.</a:t>
          </a:r>
          <a:endParaRPr lang="en-US"/>
        </a:p>
      </dgm:t>
    </dgm:pt>
    <dgm:pt modelId="{D30F1025-146F-49BF-B520-80734CEA00C2}" type="parTrans" cxnId="{A832EECF-A159-4D00-91A6-6CE49FDBAEB5}">
      <dgm:prSet/>
      <dgm:spPr/>
      <dgm:t>
        <a:bodyPr/>
        <a:lstStyle/>
        <a:p>
          <a:endParaRPr lang="en-US"/>
        </a:p>
      </dgm:t>
    </dgm:pt>
    <dgm:pt modelId="{6674CBAD-5A58-4C82-B068-A19418ED8380}" type="sibTrans" cxnId="{A832EECF-A159-4D00-91A6-6CE49FDBAEB5}">
      <dgm:prSet/>
      <dgm:spPr/>
      <dgm:t>
        <a:bodyPr/>
        <a:lstStyle/>
        <a:p>
          <a:endParaRPr lang="en-US"/>
        </a:p>
      </dgm:t>
    </dgm:pt>
    <dgm:pt modelId="{B8B7B7AB-4705-4851-8EE5-A32343ED58BA}">
      <dgm:prSet/>
      <dgm:spPr/>
      <dgm:t>
        <a:bodyPr/>
        <a:lstStyle/>
        <a:p>
          <a:r>
            <a:rPr lang="en-US" b="0" i="0" u="none"/>
            <a:t>Develop a lunch time plan to ensure lunch time maintains social distancing. </a:t>
          </a:r>
          <a:endParaRPr lang="en-US"/>
        </a:p>
      </dgm:t>
    </dgm:pt>
    <dgm:pt modelId="{05A4B2E9-3F40-4D4B-B395-CB1E71CE9CDE}" type="parTrans" cxnId="{D79FBEB1-01CF-4EC4-AFD1-5BC79A4B4FEC}">
      <dgm:prSet/>
      <dgm:spPr/>
      <dgm:t>
        <a:bodyPr/>
        <a:lstStyle/>
        <a:p>
          <a:endParaRPr lang="en-US"/>
        </a:p>
      </dgm:t>
    </dgm:pt>
    <dgm:pt modelId="{10FB08EF-0C25-4476-80BF-293AF11A5BF9}" type="sibTrans" cxnId="{D79FBEB1-01CF-4EC4-AFD1-5BC79A4B4FEC}">
      <dgm:prSet/>
      <dgm:spPr/>
      <dgm:t>
        <a:bodyPr/>
        <a:lstStyle/>
        <a:p>
          <a:endParaRPr lang="en-US"/>
        </a:p>
      </dgm:t>
    </dgm:pt>
    <dgm:pt modelId="{1B2CEA0D-1254-40FF-A952-598F15C82986}">
      <dgm:prSet/>
      <dgm:spPr/>
      <dgm:t>
        <a:bodyPr/>
        <a:lstStyle/>
        <a:p>
          <a:r>
            <a:rPr lang="en-US" b="0" i="0" u="none"/>
            <a:t>Develop a staffing plan to support a social distancing schedule and social distancing space plan. </a:t>
          </a:r>
          <a:endParaRPr lang="en-US"/>
        </a:p>
      </dgm:t>
    </dgm:pt>
    <dgm:pt modelId="{22ED014C-21F2-4128-A17F-DD9D6E411FCC}" type="parTrans" cxnId="{CC0D95FA-C0D4-4661-9F63-A9706897B94A}">
      <dgm:prSet/>
      <dgm:spPr/>
      <dgm:t>
        <a:bodyPr/>
        <a:lstStyle/>
        <a:p>
          <a:endParaRPr lang="en-US"/>
        </a:p>
      </dgm:t>
    </dgm:pt>
    <dgm:pt modelId="{A036DDFB-4516-47CA-AB5D-B191226C5F07}" type="sibTrans" cxnId="{CC0D95FA-C0D4-4661-9F63-A9706897B94A}">
      <dgm:prSet/>
      <dgm:spPr/>
      <dgm:t>
        <a:bodyPr/>
        <a:lstStyle/>
        <a:p>
          <a:endParaRPr lang="en-US"/>
        </a:p>
      </dgm:t>
    </dgm:pt>
    <dgm:pt modelId="{347A8BC5-6BF2-4DB3-82AB-BE69EC2A9C05}">
      <dgm:prSet/>
      <dgm:spPr/>
      <dgm:t>
        <a:bodyPr/>
        <a:lstStyle/>
        <a:p>
          <a:r>
            <a:rPr lang="en-US" b="0" i="0" u="none"/>
            <a:t>Develop the special education plan to ensure appropriate service and educational delivery within the social distance environment.</a:t>
          </a:r>
          <a:endParaRPr lang="en-US"/>
        </a:p>
      </dgm:t>
    </dgm:pt>
    <dgm:pt modelId="{0E61A8B9-BAB3-4CD8-AD95-18858CF77611}" type="parTrans" cxnId="{D1B3EF88-D039-4A53-86E4-580FAC1FBB23}">
      <dgm:prSet/>
      <dgm:spPr/>
      <dgm:t>
        <a:bodyPr/>
        <a:lstStyle/>
        <a:p>
          <a:endParaRPr lang="en-US"/>
        </a:p>
      </dgm:t>
    </dgm:pt>
    <dgm:pt modelId="{35224E3B-750E-4DC6-A022-43E499E29290}" type="sibTrans" cxnId="{D1B3EF88-D039-4A53-86E4-580FAC1FBB23}">
      <dgm:prSet/>
      <dgm:spPr/>
      <dgm:t>
        <a:bodyPr/>
        <a:lstStyle/>
        <a:p>
          <a:endParaRPr lang="en-US"/>
        </a:p>
      </dgm:t>
    </dgm:pt>
    <dgm:pt modelId="{DD494535-CFDC-4FB2-B688-8AE8DECF8531}">
      <dgm:prSet/>
      <dgm:spPr/>
      <dgm:t>
        <a:bodyPr/>
        <a:lstStyle/>
        <a:p>
          <a:r>
            <a:rPr lang="en-US" b="1" i="0" u="none" dirty="0"/>
            <a:t>Evaluate the local school operational challenges to education delivery in a corona capacity school.</a:t>
          </a:r>
          <a:endParaRPr lang="en-US" b="0" i="0" u="none" dirty="0"/>
        </a:p>
      </dgm:t>
    </dgm:pt>
    <dgm:pt modelId="{D518E4FB-2F5A-44F4-A9DF-9C619D37F0F2}" type="parTrans" cxnId="{C50673A8-9905-4768-97A7-8FC22A0D154C}">
      <dgm:prSet/>
      <dgm:spPr/>
      <dgm:t>
        <a:bodyPr/>
        <a:lstStyle/>
        <a:p>
          <a:endParaRPr lang="en-US"/>
        </a:p>
      </dgm:t>
    </dgm:pt>
    <dgm:pt modelId="{49BE2818-CFF8-4399-8B45-BE5BC78FF887}" type="sibTrans" cxnId="{C50673A8-9905-4768-97A7-8FC22A0D154C}">
      <dgm:prSet/>
      <dgm:spPr/>
      <dgm:t>
        <a:bodyPr/>
        <a:lstStyle/>
        <a:p>
          <a:endParaRPr lang="en-US"/>
        </a:p>
      </dgm:t>
    </dgm:pt>
    <dgm:pt modelId="{BFB1418C-AA20-4EFA-B6CB-964009E55A3F}">
      <dgm:prSet/>
      <dgm:spPr/>
      <dgm:t>
        <a:bodyPr/>
        <a:lstStyle/>
        <a:p>
          <a:r>
            <a:rPr lang="en-US" b="0" i="0" u="none" dirty="0"/>
            <a:t>Drop-off procedures to identify symptomatic students/staff prior to entering the facility; pick-up procedures to minimize opportunity for viral transmission</a:t>
          </a:r>
        </a:p>
      </dgm:t>
    </dgm:pt>
    <dgm:pt modelId="{CD84F4D5-2AFC-4500-81D1-41FC774E1D84}" type="parTrans" cxnId="{613BF785-8520-4BBD-8012-F99C8415AB2F}">
      <dgm:prSet/>
      <dgm:spPr/>
      <dgm:t>
        <a:bodyPr/>
        <a:lstStyle/>
        <a:p>
          <a:endParaRPr lang="en-US"/>
        </a:p>
      </dgm:t>
    </dgm:pt>
    <dgm:pt modelId="{522D0399-7C56-4B4B-BCFD-F914EB287207}" type="sibTrans" cxnId="{613BF785-8520-4BBD-8012-F99C8415AB2F}">
      <dgm:prSet/>
      <dgm:spPr/>
      <dgm:t>
        <a:bodyPr/>
        <a:lstStyle/>
        <a:p>
          <a:endParaRPr lang="en-US"/>
        </a:p>
      </dgm:t>
    </dgm:pt>
    <dgm:pt modelId="{580A512D-5934-454E-A6AC-708BE0DE2CF4}">
      <dgm:prSet/>
      <dgm:spPr/>
      <dgm:t>
        <a:bodyPr/>
        <a:lstStyle/>
        <a:p>
          <a:r>
            <a:rPr lang="en-US" b="1" i="0" u="none" dirty="0">
              <a:solidFill>
                <a:srgbClr val="FF9900"/>
              </a:solidFill>
            </a:rPr>
            <a:t>Provide for water bottles </a:t>
          </a:r>
          <a:r>
            <a:rPr lang="en-US" b="0" i="0" u="none" dirty="0"/>
            <a:t>or refilling stations </a:t>
          </a:r>
          <a:r>
            <a:rPr lang="en-US" b="1" i="0" u="none" dirty="0">
              <a:solidFill>
                <a:srgbClr val="FF9900"/>
              </a:solidFill>
            </a:rPr>
            <a:t>instead of water fountains</a:t>
          </a:r>
        </a:p>
      </dgm:t>
    </dgm:pt>
    <dgm:pt modelId="{1FF4475D-291E-42CE-9FC9-5532671F9CDB}" type="parTrans" cxnId="{72D58C2D-3B18-4FAA-B657-605D0F691677}">
      <dgm:prSet/>
      <dgm:spPr/>
      <dgm:t>
        <a:bodyPr/>
        <a:lstStyle/>
        <a:p>
          <a:endParaRPr lang="en-US"/>
        </a:p>
      </dgm:t>
    </dgm:pt>
    <dgm:pt modelId="{0FAFA443-4D0E-42DE-95DD-80AA01C7DF8E}" type="sibTrans" cxnId="{72D58C2D-3B18-4FAA-B657-605D0F691677}">
      <dgm:prSet/>
      <dgm:spPr/>
      <dgm:t>
        <a:bodyPr/>
        <a:lstStyle/>
        <a:p>
          <a:endParaRPr lang="en-US"/>
        </a:p>
      </dgm:t>
    </dgm:pt>
    <dgm:pt modelId="{631BB7FE-3C0B-4247-B4A1-889B545349CE}">
      <dgm:prSet/>
      <dgm:spPr/>
      <dgm:t>
        <a:bodyPr/>
        <a:lstStyle/>
        <a:p>
          <a:r>
            <a:rPr lang="en-US" b="1" dirty="0">
              <a:solidFill>
                <a:srgbClr val="FF9900"/>
              </a:solidFill>
            </a:rPr>
            <a:t>Determine student/teacher transition strategy through halls </a:t>
          </a:r>
          <a:r>
            <a:rPr lang="en-US" dirty="0"/>
            <a:t>(e.g., one-way hallways, rotating teachers when possible instead of students, etc.)</a:t>
          </a:r>
          <a:endParaRPr lang="en-US" b="1" i="0" u="none" dirty="0">
            <a:solidFill>
              <a:srgbClr val="FF9900"/>
            </a:solidFill>
          </a:endParaRPr>
        </a:p>
      </dgm:t>
    </dgm:pt>
    <dgm:pt modelId="{3601E010-766F-4025-B4B2-5250F6676830}" type="parTrans" cxnId="{B23C0682-4C3C-46E4-80E3-FDA648BBB1DA}">
      <dgm:prSet/>
      <dgm:spPr/>
    </dgm:pt>
    <dgm:pt modelId="{AB44645B-0F6C-410F-AE82-AA89EBB6ADC8}" type="sibTrans" cxnId="{B23C0682-4C3C-46E4-80E3-FDA648BBB1DA}">
      <dgm:prSet/>
      <dgm:spPr/>
    </dgm:pt>
    <dgm:pt modelId="{AC6BAD46-EB68-4429-8ABA-E8E63AC481DD}">
      <dgm:prSet/>
      <dgm:spPr/>
      <dgm:t>
        <a:bodyPr/>
        <a:lstStyle/>
        <a:p>
          <a:r>
            <a:rPr lang="en-US" b="1">
              <a:solidFill>
                <a:srgbClr val="FF9900"/>
              </a:solidFill>
            </a:rPr>
            <a:t>Create updated evacuation routes in case of emergency; </a:t>
          </a:r>
          <a:r>
            <a:rPr lang="en-US" b="0">
              <a:solidFill>
                <a:schemeClr val="tx1"/>
              </a:solidFill>
            </a:rPr>
            <a:t>set drill schedule</a:t>
          </a:r>
          <a:endParaRPr lang="en-US" b="0" dirty="0">
            <a:solidFill>
              <a:schemeClr val="tx1"/>
            </a:solidFill>
          </a:endParaRPr>
        </a:p>
      </dgm:t>
    </dgm:pt>
    <dgm:pt modelId="{C927EB38-32C6-4590-ACB3-40DD74DD5EFE}" type="parTrans" cxnId="{3CECE567-B989-4191-A49E-63D9613CA12B}">
      <dgm:prSet/>
      <dgm:spPr/>
      <dgm:t>
        <a:bodyPr/>
        <a:lstStyle/>
        <a:p>
          <a:endParaRPr lang="en-US"/>
        </a:p>
      </dgm:t>
    </dgm:pt>
    <dgm:pt modelId="{E59D1FBF-A4FB-4C05-A26F-A53CC8D9AB92}" type="sibTrans" cxnId="{3CECE567-B989-4191-A49E-63D9613CA12B}">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AB25EA7D-DE5B-41CB-944F-792028C22247}" type="pres">
      <dgm:prSet presAssocID="{3A69CB28-4E66-471C-83A5-9EDC46CDAA74}" presName="parentText" presStyleLbl="node1" presStyleIdx="0" presStyleCnt="2">
        <dgm:presLayoutVars>
          <dgm:chMax val="0"/>
          <dgm:bulletEnabled val="1"/>
        </dgm:presLayoutVars>
      </dgm:prSet>
      <dgm:spPr/>
    </dgm:pt>
    <dgm:pt modelId="{72E52C1D-CC1F-45FB-B962-BC9B5CC93767}" type="pres">
      <dgm:prSet presAssocID="{3A69CB28-4E66-471C-83A5-9EDC46CDAA74}" presName="childText" presStyleLbl="revTx" presStyleIdx="0" presStyleCnt="2">
        <dgm:presLayoutVars>
          <dgm:bulletEnabled val="1"/>
        </dgm:presLayoutVars>
      </dgm:prSet>
      <dgm:spPr/>
    </dgm:pt>
    <dgm:pt modelId="{5C4381B6-8A52-40F6-B993-69D38F11BC6F}" type="pres">
      <dgm:prSet presAssocID="{DD494535-CFDC-4FB2-B688-8AE8DECF8531}" presName="parentText" presStyleLbl="node1" presStyleIdx="1" presStyleCnt="2">
        <dgm:presLayoutVars>
          <dgm:chMax val="0"/>
          <dgm:bulletEnabled val="1"/>
        </dgm:presLayoutVars>
      </dgm:prSet>
      <dgm:spPr/>
    </dgm:pt>
    <dgm:pt modelId="{E314A586-1B0E-4681-9511-E36107C65750}" type="pres">
      <dgm:prSet presAssocID="{DD494535-CFDC-4FB2-B688-8AE8DECF8531}" presName="childText" presStyleLbl="revTx" presStyleIdx="1" presStyleCnt="2">
        <dgm:presLayoutVars>
          <dgm:bulletEnabled val="1"/>
        </dgm:presLayoutVars>
      </dgm:prSet>
      <dgm:spPr/>
    </dgm:pt>
  </dgm:ptLst>
  <dgm:cxnLst>
    <dgm:cxn modelId="{EE12551B-EA34-4AFC-A0EF-5A08AA820755}" type="presOf" srcId="{BFB1418C-AA20-4EFA-B6CB-964009E55A3F}" destId="{E314A586-1B0E-4681-9511-E36107C65750}" srcOrd="0" destOrd="0" presId="urn:microsoft.com/office/officeart/2005/8/layout/vList2"/>
    <dgm:cxn modelId="{E431AC25-A529-4689-A9F7-19D745668F2A}" type="presOf" srcId="{347A8BC5-6BF2-4DB3-82AB-BE69EC2A9C05}" destId="{72E52C1D-CC1F-45FB-B962-BC9B5CC93767}" srcOrd="0" destOrd="3" presId="urn:microsoft.com/office/officeart/2005/8/layout/vList2"/>
    <dgm:cxn modelId="{518DAC27-5EF7-4F65-9C17-21CAB076E32F}" type="presOf" srcId="{B8B7B7AB-4705-4851-8EE5-A32343ED58BA}" destId="{72E52C1D-CC1F-45FB-B962-BC9B5CC93767}" srcOrd="0" destOrd="1" presId="urn:microsoft.com/office/officeart/2005/8/layout/vList2"/>
    <dgm:cxn modelId="{72D58C2D-3B18-4FAA-B657-605D0F691677}" srcId="{DD494535-CFDC-4FB2-B688-8AE8DECF8531}" destId="{580A512D-5934-454E-A6AC-708BE0DE2CF4}" srcOrd="1" destOrd="0" parTransId="{1FF4475D-291E-42CE-9FC9-5532671F9CDB}" sibTransId="{0FAFA443-4D0E-42DE-95DD-80AA01C7DF8E}"/>
    <dgm:cxn modelId="{D2FAA632-1A74-477A-A330-934DF9330718}" type="presOf" srcId="{DD494535-CFDC-4FB2-B688-8AE8DECF8531}" destId="{5C4381B6-8A52-40F6-B993-69D38F11BC6F}" srcOrd="0" destOrd="0" presId="urn:microsoft.com/office/officeart/2005/8/layout/vList2"/>
    <dgm:cxn modelId="{12D9043A-DB5E-4B3D-8F33-E32958D61CEC}" type="presOf" srcId="{631BB7FE-3C0B-4247-B4A1-889B545349CE}" destId="{E314A586-1B0E-4681-9511-E36107C65750}" srcOrd="0" destOrd="2" presId="urn:microsoft.com/office/officeart/2005/8/layout/vList2"/>
    <dgm:cxn modelId="{3CECE567-B989-4191-A49E-63D9613CA12B}" srcId="{DD494535-CFDC-4FB2-B688-8AE8DECF8531}" destId="{AC6BAD46-EB68-4429-8ABA-E8E63AC481DD}" srcOrd="3" destOrd="0" parTransId="{C927EB38-32C6-4590-ACB3-40DD74DD5EFE}" sibTransId="{E59D1FBF-A4FB-4C05-A26F-A53CC8D9AB92}"/>
    <dgm:cxn modelId="{B9278B54-48CA-4227-A9ED-D78A2711B2A7}" type="presOf" srcId="{AC6BAD46-EB68-4429-8ABA-E8E63AC481DD}" destId="{E314A586-1B0E-4681-9511-E36107C65750}" srcOrd="0" destOrd="3" presId="urn:microsoft.com/office/officeart/2005/8/layout/vList2"/>
    <dgm:cxn modelId="{0F42A776-986F-42DE-95C5-F209186E563F}" type="presOf" srcId="{2819834C-5634-492F-95DE-1A62E108004D}" destId="{72E52C1D-CC1F-45FB-B962-BC9B5CC93767}" srcOrd="0" destOrd="0" presId="urn:microsoft.com/office/officeart/2005/8/layout/vList2"/>
    <dgm:cxn modelId="{8688B47E-24D1-49EF-B03D-CD2DD28231DE}" srcId="{94F1A2CE-F4C8-4C95-AA75-87044DB23269}" destId="{3A69CB28-4E66-471C-83A5-9EDC46CDAA74}" srcOrd="0" destOrd="0" parTransId="{49922403-EAA1-4987-8C65-4540D8D12E67}" sibTransId="{4A10147D-60BA-42AE-90B9-12AF13B3F8EA}"/>
    <dgm:cxn modelId="{B23C0682-4C3C-46E4-80E3-FDA648BBB1DA}" srcId="{DD494535-CFDC-4FB2-B688-8AE8DECF8531}" destId="{631BB7FE-3C0B-4247-B4A1-889B545349CE}" srcOrd="2" destOrd="0" parTransId="{3601E010-766F-4025-B4B2-5250F6676830}" sibTransId="{AB44645B-0F6C-410F-AE82-AA89EBB6ADC8}"/>
    <dgm:cxn modelId="{629F8E84-03A5-4D8D-9858-1E62A54B4BE0}" type="presOf" srcId="{1B2CEA0D-1254-40FF-A952-598F15C82986}" destId="{72E52C1D-CC1F-45FB-B962-BC9B5CC93767}" srcOrd="0" destOrd="2" presId="urn:microsoft.com/office/officeart/2005/8/layout/vList2"/>
    <dgm:cxn modelId="{613BF785-8520-4BBD-8012-F99C8415AB2F}" srcId="{DD494535-CFDC-4FB2-B688-8AE8DECF8531}" destId="{BFB1418C-AA20-4EFA-B6CB-964009E55A3F}" srcOrd="0" destOrd="0" parTransId="{CD84F4D5-2AFC-4500-81D1-41FC774E1D84}" sibTransId="{522D0399-7C56-4B4B-BCFD-F914EB287207}"/>
    <dgm:cxn modelId="{D1B3EF88-D039-4A53-86E4-580FAC1FBB23}" srcId="{3A69CB28-4E66-471C-83A5-9EDC46CDAA74}" destId="{347A8BC5-6BF2-4DB3-82AB-BE69EC2A9C05}" srcOrd="3" destOrd="0" parTransId="{0E61A8B9-BAB3-4CD8-AD95-18858CF77611}" sibTransId="{35224E3B-750E-4DC6-A022-43E499E29290}"/>
    <dgm:cxn modelId="{C50673A8-9905-4768-97A7-8FC22A0D154C}" srcId="{94F1A2CE-F4C8-4C95-AA75-87044DB23269}" destId="{DD494535-CFDC-4FB2-B688-8AE8DECF8531}" srcOrd="1" destOrd="0" parTransId="{D518E4FB-2F5A-44F4-A9DF-9C619D37F0F2}" sibTransId="{49BE2818-CFF8-4399-8B45-BE5BC78FF887}"/>
    <dgm:cxn modelId="{84F944AE-87CE-48A0-8A7B-64144AE5D749}" type="presOf" srcId="{3A69CB28-4E66-471C-83A5-9EDC46CDAA74}" destId="{AB25EA7D-DE5B-41CB-944F-792028C22247}" srcOrd="0" destOrd="0" presId="urn:microsoft.com/office/officeart/2005/8/layout/vList2"/>
    <dgm:cxn modelId="{73E0F6AF-AD91-430E-A2F4-48832C95757A}" type="presOf" srcId="{94F1A2CE-F4C8-4C95-AA75-87044DB23269}" destId="{91C8D115-B1F3-4E04-9AA8-445CACDC6E78}" srcOrd="0" destOrd="0" presId="urn:microsoft.com/office/officeart/2005/8/layout/vList2"/>
    <dgm:cxn modelId="{D79FBEB1-01CF-4EC4-AFD1-5BC79A4B4FEC}" srcId="{3A69CB28-4E66-471C-83A5-9EDC46CDAA74}" destId="{B8B7B7AB-4705-4851-8EE5-A32343ED58BA}" srcOrd="1" destOrd="0" parTransId="{05A4B2E9-3F40-4D4B-B395-CB1E71CE9CDE}" sibTransId="{10FB08EF-0C25-4476-80BF-293AF11A5BF9}"/>
    <dgm:cxn modelId="{A832EECF-A159-4D00-91A6-6CE49FDBAEB5}" srcId="{3A69CB28-4E66-471C-83A5-9EDC46CDAA74}" destId="{2819834C-5634-492F-95DE-1A62E108004D}" srcOrd="0" destOrd="0" parTransId="{D30F1025-146F-49BF-B520-80734CEA00C2}" sibTransId="{6674CBAD-5A58-4C82-B068-A19418ED8380}"/>
    <dgm:cxn modelId="{AE6E14F0-06F1-4387-987D-75F5CD0A0A5F}" type="presOf" srcId="{580A512D-5934-454E-A6AC-708BE0DE2CF4}" destId="{E314A586-1B0E-4681-9511-E36107C65750}" srcOrd="0" destOrd="1" presId="urn:microsoft.com/office/officeart/2005/8/layout/vList2"/>
    <dgm:cxn modelId="{CC0D95FA-C0D4-4661-9F63-A9706897B94A}" srcId="{3A69CB28-4E66-471C-83A5-9EDC46CDAA74}" destId="{1B2CEA0D-1254-40FF-A952-598F15C82986}" srcOrd="2" destOrd="0" parTransId="{22ED014C-21F2-4128-A17F-DD9D6E411FCC}" sibTransId="{A036DDFB-4516-47CA-AB5D-B191226C5F07}"/>
    <dgm:cxn modelId="{17780130-3D3C-45F3-9559-57E442415817}" type="presParOf" srcId="{91C8D115-B1F3-4E04-9AA8-445CACDC6E78}" destId="{AB25EA7D-DE5B-41CB-944F-792028C22247}" srcOrd="0" destOrd="0" presId="urn:microsoft.com/office/officeart/2005/8/layout/vList2"/>
    <dgm:cxn modelId="{39AA4F2E-4129-49A3-9B8A-4CB82E523942}" type="presParOf" srcId="{91C8D115-B1F3-4E04-9AA8-445CACDC6E78}" destId="{72E52C1D-CC1F-45FB-B962-BC9B5CC93767}" srcOrd="1" destOrd="0" presId="urn:microsoft.com/office/officeart/2005/8/layout/vList2"/>
    <dgm:cxn modelId="{6BD04C12-6BE5-4602-B79E-759BCD956826}" type="presParOf" srcId="{91C8D115-B1F3-4E04-9AA8-445CACDC6E78}" destId="{5C4381B6-8A52-40F6-B993-69D38F11BC6F}" srcOrd="2" destOrd="0" presId="urn:microsoft.com/office/officeart/2005/8/layout/vList2"/>
    <dgm:cxn modelId="{E3E27B6A-4A1F-4CEB-AD46-C3E0ABE37AE9}" type="presParOf" srcId="{91C8D115-B1F3-4E04-9AA8-445CACDC6E78}" destId="{E314A586-1B0E-4681-9511-E36107C65750}"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3A69CB28-4E66-471C-83A5-9EDC46CDAA74}">
      <dgm:prSet phldrT="[Text]"/>
      <dgm:spPr/>
      <dgm:t>
        <a:bodyPr/>
        <a:lstStyle/>
        <a:p>
          <a:r>
            <a:rPr lang="en-US" b="0" i="0" u="none" dirty="0"/>
            <a:t>Identify capital projects that can expand and support onsite corona capacity.</a:t>
          </a:r>
          <a:endParaRPr lang="en-US" b="0" dirty="0"/>
        </a:p>
      </dgm:t>
    </dgm:pt>
    <dgm:pt modelId="{49922403-EAA1-4987-8C65-4540D8D12E67}" type="parTrans" cxnId="{8688B47E-24D1-49EF-B03D-CD2DD28231DE}">
      <dgm:prSet/>
      <dgm:spPr/>
      <dgm:t>
        <a:bodyPr/>
        <a:lstStyle/>
        <a:p>
          <a:endParaRPr lang="en-US"/>
        </a:p>
      </dgm:t>
    </dgm:pt>
    <dgm:pt modelId="{4A10147D-60BA-42AE-90B9-12AF13B3F8EA}" type="sibTrans" cxnId="{8688B47E-24D1-49EF-B03D-CD2DD28231DE}">
      <dgm:prSet/>
      <dgm:spPr/>
      <dgm:t>
        <a:bodyPr/>
        <a:lstStyle/>
        <a:p>
          <a:endParaRPr lang="en-US"/>
        </a:p>
      </dgm:t>
    </dgm:pt>
    <dgm:pt modelId="{ACB82321-A563-43BB-9576-226233B69A51}">
      <dgm:prSet/>
      <dgm:spPr/>
      <dgm:t>
        <a:bodyPr/>
        <a:lstStyle/>
        <a:p>
          <a:r>
            <a:rPr lang="en-US" b="0" i="0" u="none"/>
            <a:t>Explore whether portable classrooms, roofed or tented outdoor classrooms, room conversions, or other projects enable school enrollment to be supported on site.</a:t>
          </a:r>
          <a:endParaRPr lang="en-US"/>
        </a:p>
      </dgm:t>
    </dgm:pt>
    <dgm:pt modelId="{2F3E8E43-BE33-46B2-A552-5EF5D71CA836}" type="parTrans" cxnId="{99BBBC20-F239-4ABA-890F-93FA40BD0659}">
      <dgm:prSet/>
      <dgm:spPr/>
      <dgm:t>
        <a:bodyPr/>
        <a:lstStyle/>
        <a:p>
          <a:endParaRPr lang="en-US"/>
        </a:p>
      </dgm:t>
    </dgm:pt>
    <dgm:pt modelId="{78EE5E84-E84C-429E-8C16-88FD75E08DB7}" type="sibTrans" cxnId="{99BBBC20-F239-4ABA-890F-93FA40BD0659}">
      <dgm:prSet/>
      <dgm:spPr/>
      <dgm:t>
        <a:bodyPr/>
        <a:lstStyle/>
        <a:p>
          <a:endParaRPr lang="en-US"/>
        </a:p>
      </dgm:t>
    </dgm:pt>
    <dgm:pt modelId="{14E37814-A6F8-4907-BAA7-74BA3A50F84E}">
      <dgm:prSet/>
      <dgm:spPr/>
      <dgm:t>
        <a:bodyPr/>
        <a:lstStyle/>
        <a:p>
          <a:r>
            <a:rPr lang="en-US" b="0" i="0" u="none" dirty="0"/>
            <a:t>Identify small cap projects, like expanding hand washing stations, bathroom renovations, nurses suite modifications to separate students, and front office changes to enable contact with parents. </a:t>
          </a:r>
          <a:endParaRPr lang="en-US" dirty="0"/>
        </a:p>
      </dgm:t>
    </dgm:pt>
    <dgm:pt modelId="{0FD186D1-D8DD-413D-B746-E5BB35E4AE21}" type="parTrans" cxnId="{C955147B-CB98-4C71-93B2-9CE838833DC6}">
      <dgm:prSet/>
      <dgm:spPr/>
      <dgm:t>
        <a:bodyPr/>
        <a:lstStyle/>
        <a:p>
          <a:endParaRPr lang="en-US"/>
        </a:p>
      </dgm:t>
    </dgm:pt>
    <dgm:pt modelId="{70980D08-AE9D-4CA5-8F3D-9B6224A2E5A2}" type="sibTrans" cxnId="{C955147B-CB98-4C71-93B2-9CE838833DC6}">
      <dgm:prSet/>
      <dgm:spPr/>
      <dgm:t>
        <a:bodyPr/>
        <a:lstStyle/>
        <a:p>
          <a:endParaRPr lang="en-US"/>
        </a:p>
      </dgm:t>
    </dgm:pt>
    <dgm:pt modelId="{7E00AD85-4ABF-4DFB-BE84-1AF6CA4D8E4C}">
      <dgm:prSet/>
      <dgm:spPr/>
      <dgm:t>
        <a:bodyPr/>
        <a:lstStyle/>
        <a:p>
          <a:r>
            <a:rPr lang="en-US" b="0" i="0" u="none"/>
            <a:t>Make site improvements, like landscaping and outdoor structures to support outdoor classrooms and areas for social distancing.</a:t>
          </a:r>
          <a:endParaRPr lang="en-US"/>
        </a:p>
      </dgm:t>
    </dgm:pt>
    <dgm:pt modelId="{729B4D3E-A55A-491D-B87B-24BD6D60D3E4}" type="parTrans" cxnId="{1155572A-E79B-4E7B-8352-6DC239EC2A7A}">
      <dgm:prSet/>
      <dgm:spPr/>
      <dgm:t>
        <a:bodyPr/>
        <a:lstStyle/>
        <a:p>
          <a:endParaRPr lang="en-US"/>
        </a:p>
      </dgm:t>
    </dgm:pt>
    <dgm:pt modelId="{30C1257E-47B4-4CA9-959A-733C29DE1936}" type="sibTrans" cxnId="{1155572A-E79B-4E7B-8352-6DC239EC2A7A}">
      <dgm:prSet/>
      <dgm:spPr/>
      <dgm:t>
        <a:bodyPr/>
        <a:lstStyle/>
        <a:p>
          <a:endParaRPr lang="en-US"/>
        </a:p>
      </dgm:t>
    </dgm:pt>
    <dgm:pt modelId="{378BF55C-4939-4E41-9525-8B02DD5EFBB6}">
      <dgm:prSet/>
      <dgm:spPr/>
      <dgm:t>
        <a:bodyPr/>
        <a:lstStyle/>
        <a:p>
          <a:r>
            <a:rPr lang="en-US" b="0" i="0" u="none" dirty="0"/>
            <a:t>Prepare site markings outside with 6 foot markings on sidewalks, and play areas, mark with cones, ropes, to control large numbers of students.</a:t>
          </a:r>
          <a:endParaRPr lang="en-US" dirty="0"/>
        </a:p>
      </dgm:t>
    </dgm:pt>
    <dgm:pt modelId="{527A723B-3315-4503-A10D-F1C12554BCF2}" type="parTrans" cxnId="{F63D9E2F-CD2E-4E5B-8018-E74EFAA2A90F}">
      <dgm:prSet/>
      <dgm:spPr/>
      <dgm:t>
        <a:bodyPr/>
        <a:lstStyle/>
        <a:p>
          <a:endParaRPr lang="en-US"/>
        </a:p>
      </dgm:t>
    </dgm:pt>
    <dgm:pt modelId="{E17CA443-CC18-49DB-95CE-F5096AA63FDB}" type="sibTrans" cxnId="{F63D9E2F-CD2E-4E5B-8018-E74EFAA2A90F}">
      <dgm:prSet/>
      <dgm:spPr/>
      <dgm:t>
        <a:bodyPr/>
        <a:lstStyle/>
        <a:p>
          <a:endParaRPr lang="en-US"/>
        </a:p>
      </dgm:t>
    </dgm:pt>
    <dgm:pt modelId="{474E57DA-EB03-44A9-A2B0-60C096E69795}">
      <dgm:prSet/>
      <dgm:spPr/>
      <dgm:t>
        <a:bodyPr/>
        <a:lstStyle/>
        <a:p>
          <a:r>
            <a:rPr lang="en-US" b="1" dirty="0">
              <a:solidFill>
                <a:srgbClr val="FF9900"/>
              </a:solidFill>
            </a:rPr>
            <a:t>Signage in school parking lots for those accessing wi-fi near the building</a:t>
          </a:r>
        </a:p>
      </dgm:t>
    </dgm:pt>
    <dgm:pt modelId="{84807D5A-6B19-472E-9572-7337163A30E1}" type="parTrans" cxnId="{402C09E3-1072-4A36-98F0-1F455B91C3C8}">
      <dgm:prSet/>
      <dgm:spPr/>
      <dgm:t>
        <a:bodyPr/>
        <a:lstStyle/>
        <a:p>
          <a:endParaRPr lang="en-US"/>
        </a:p>
      </dgm:t>
    </dgm:pt>
    <dgm:pt modelId="{CAAE0060-C412-4CF2-8DB5-971F715B0FB3}" type="sibTrans" cxnId="{402C09E3-1072-4A36-98F0-1F455B91C3C8}">
      <dgm:prSet/>
      <dgm:spPr/>
      <dgm:t>
        <a:bodyPr/>
        <a:lstStyle/>
        <a:p>
          <a:endParaRPr lang="en-US"/>
        </a:p>
      </dgm:t>
    </dgm:pt>
    <dgm:pt modelId="{A2CFFB62-6809-46F5-AF09-594D5AADC7FE}">
      <dgm:prSet/>
      <dgm:spPr/>
      <dgm:t>
        <a:bodyPr/>
        <a:lstStyle/>
        <a:p>
          <a:r>
            <a:rPr lang="en-US" b="1" dirty="0">
              <a:solidFill>
                <a:srgbClr val="FF9900"/>
              </a:solidFill>
            </a:rPr>
            <a:t>Use sports fields for additional outdoor recess space</a:t>
          </a:r>
        </a:p>
      </dgm:t>
    </dgm:pt>
    <dgm:pt modelId="{670ADEF1-D33E-4C7C-9023-CECA5EF47C85}" type="parTrans" cxnId="{D1875946-BC0F-41A2-B2DC-D4A21C0ED120}">
      <dgm:prSet/>
      <dgm:spPr/>
      <dgm:t>
        <a:bodyPr/>
        <a:lstStyle/>
        <a:p>
          <a:endParaRPr lang="en-US"/>
        </a:p>
      </dgm:t>
    </dgm:pt>
    <dgm:pt modelId="{9BD4C6E4-BEC4-49FA-9801-0DD1469DF348}" type="sibTrans" cxnId="{D1875946-BC0F-41A2-B2DC-D4A21C0ED120}">
      <dgm:prSet/>
      <dgm:spPr/>
      <dgm:t>
        <a:bodyPr/>
        <a:lstStyle/>
        <a:p>
          <a:endParaRPr lang="en-US"/>
        </a:p>
      </dgm:t>
    </dgm:pt>
    <dgm:pt modelId="{17646CE7-75F6-4448-9E43-2AE1F6152130}">
      <dgm:prSet/>
      <dgm:spPr/>
      <dgm:t>
        <a:bodyPr/>
        <a:lstStyle/>
        <a:p>
          <a:r>
            <a:rPr lang="en-US" b="1" dirty="0">
              <a:solidFill>
                <a:srgbClr val="FF9900"/>
              </a:solidFill>
            </a:rPr>
            <a:t>Additional climate control to support summer school/extended school year</a:t>
          </a:r>
        </a:p>
      </dgm:t>
    </dgm:pt>
    <dgm:pt modelId="{1390382F-60A2-4DFD-8661-81855DB738BA}" type="parTrans" cxnId="{9736F1FB-1DD5-4E32-B5A5-8D10A8E0391E}">
      <dgm:prSet/>
      <dgm:spPr/>
      <dgm:t>
        <a:bodyPr/>
        <a:lstStyle/>
        <a:p>
          <a:endParaRPr lang="en-US"/>
        </a:p>
      </dgm:t>
    </dgm:pt>
    <dgm:pt modelId="{BC2BEB2D-35F6-4B21-912F-C188B6751724}" type="sibTrans" cxnId="{9736F1FB-1DD5-4E32-B5A5-8D10A8E0391E}">
      <dgm:prSet/>
      <dgm:spPr/>
      <dgm:t>
        <a:bodyPr/>
        <a:lstStyle/>
        <a:p>
          <a:endParaRPr lang="en-US"/>
        </a:p>
      </dgm:t>
    </dgm:pt>
    <dgm:pt modelId="{502B9B68-A04F-48C9-93EA-BF345B493803}">
      <dgm:prSet/>
      <dgm:spPr/>
      <dgm:t>
        <a:bodyPr/>
        <a:lstStyle/>
        <a:p>
          <a:r>
            <a:rPr lang="en-US" b="1" dirty="0">
              <a:solidFill>
                <a:srgbClr val="FF9900"/>
              </a:solidFill>
            </a:rPr>
            <a:t>Include capital enhancements like upgraded HVAC filters and/or systems</a:t>
          </a:r>
        </a:p>
      </dgm:t>
    </dgm:pt>
    <dgm:pt modelId="{0ADDE093-9ADF-4D0A-9C15-78E5BCA708C0}" type="parTrans" cxnId="{59681800-3826-4E07-9F33-89709B7D291D}">
      <dgm:prSet/>
      <dgm:spPr/>
    </dgm:pt>
    <dgm:pt modelId="{C542F67D-BB27-4A97-91AE-9612431B4ED9}" type="sibTrans" cxnId="{59681800-3826-4E07-9F33-89709B7D291D}">
      <dgm:prSet/>
      <dgm:spPr/>
    </dgm:pt>
    <dgm:pt modelId="{91C8D115-B1F3-4E04-9AA8-445CACDC6E78}" type="pres">
      <dgm:prSet presAssocID="{94F1A2CE-F4C8-4C95-AA75-87044DB23269}" presName="linear" presStyleCnt="0">
        <dgm:presLayoutVars>
          <dgm:animLvl val="lvl"/>
          <dgm:resizeHandles val="exact"/>
        </dgm:presLayoutVars>
      </dgm:prSet>
      <dgm:spPr/>
    </dgm:pt>
    <dgm:pt modelId="{AB25EA7D-DE5B-41CB-944F-792028C22247}" type="pres">
      <dgm:prSet presAssocID="{3A69CB28-4E66-471C-83A5-9EDC46CDAA74}" presName="parentText" presStyleLbl="node1" presStyleIdx="0" presStyleCnt="1">
        <dgm:presLayoutVars>
          <dgm:chMax val="0"/>
          <dgm:bulletEnabled val="1"/>
        </dgm:presLayoutVars>
      </dgm:prSet>
      <dgm:spPr/>
    </dgm:pt>
    <dgm:pt modelId="{61264581-B4DC-4687-BBB9-F4A95CBBF5CD}" type="pres">
      <dgm:prSet presAssocID="{3A69CB28-4E66-471C-83A5-9EDC46CDAA74}" presName="childText" presStyleLbl="revTx" presStyleIdx="0" presStyleCnt="1">
        <dgm:presLayoutVars>
          <dgm:bulletEnabled val="1"/>
        </dgm:presLayoutVars>
      </dgm:prSet>
      <dgm:spPr/>
    </dgm:pt>
  </dgm:ptLst>
  <dgm:cxnLst>
    <dgm:cxn modelId="{59681800-3826-4E07-9F33-89709B7D291D}" srcId="{3A69CB28-4E66-471C-83A5-9EDC46CDAA74}" destId="{502B9B68-A04F-48C9-93EA-BF345B493803}" srcOrd="7" destOrd="0" parTransId="{0ADDE093-9ADF-4D0A-9C15-78E5BCA708C0}" sibTransId="{C542F67D-BB27-4A97-91AE-9612431B4ED9}"/>
    <dgm:cxn modelId="{3924B91B-75BC-4E5F-B2A6-1D3EA32DBF07}" type="presOf" srcId="{378BF55C-4939-4E41-9525-8B02DD5EFBB6}" destId="{61264581-B4DC-4687-BBB9-F4A95CBBF5CD}" srcOrd="0" destOrd="3" presId="urn:microsoft.com/office/officeart/2005/8/layout/vList2"/>
    <dgm:cxn modelId="{99BBBC20-F239-4ABA-890F-93FA40BD0659}" srcId="{3A69CB28-4E66-471C-83A5-9EDC46CDAA74}" destId="{ACB82321-A563-43BB-9576-226233B69A51}" srcOrd="0" destOrd="0" parTransId="{2F3E8E43-BE33-46B2-A552-5EF5D71CA836}" sibTransId="{78EE5E84-E84C-429E-8C16-88FD75E08DB7}"/>
    <dgm:cxn modelId="{2A39A821-5768-4B31-98A5-1AE23E8FF5B7}" type="presOf" srcId="{ACB82321-A563-43BB-9576-226233B69A51}" destId="{61264581-B4DC-4687-BBB9-F4A95CBBF5CD}" srcOrd="0" destOrd="0" presId="urn:microsoft.com/office/officeart/2005/8/layout/vList2"/>
    <dgm:cxn modelId="{1155572A-E79B-4E7B-8352-6DC239EC2A7A}" srcId="{3A69CB28-4E66-471C-83A5-9EDC46CDAA74}" destId="{7E00AD85-4ABF-4DFB-BE84-1AF6CA4D8E4C}" srcOrd="2" destOrd="0" parTransId="{729B4D3E-A55A-491D-B87B-24BD6D60D3E4}" sibTransId="{30C1257E-47B4-4CA9-959A-733C29DE1936}"/>
    <dgm:cxn modelId="{F63D9E2F-CD2E-4E5B-8018-E74EFAA2A90F}" srcId="{3A69CB28-4E66-471C-83A5-9EDC46CDAA74}" destId="{378BF55C-4939-4E41-9525-8B02DD5EFBB6}" srcOrd="3" destOrd="0" parTransId="{527A723B-3315-4503-A10D-F1C12554BCF2}" sibTransId="{E17CA443-CC18-49DB-95CE-F5096AA63FDB}"/>
    <dgm:cxn modelId="{541DF063-4E12-4D1A-83E2-2D92D493DCB2}" type="presOf" srcId="{A2CFFB62-6809-46F5-AF09-594D5AADC7FE}" destId="{61264581-B4DC-4687-BBB9-F4A95CBBF5CD}" srcOrd="0" destOrd="5" presId="urn:microsoft.com/office/officeart/2005/8/layout/vList2"/>
    <dgm:cxn modelId="{D1875946-BC0F-41A2-B2DC-D4A21C0ED120}" srcId="{3A69CB28-4E66-471C-83A5-9EDC46CDAA74}" destId="{A2CFFB62-6809-46F5-AF09-594D5AADC7FE}" srcOrd="5" destOrd="0" parTransId="{670ADEF1-D33E-4C7C-9023-CECA5EF47C85}" sibTransId="{9BD4C6E4-BEC4-49FA-9801-0DD1469DF348}"/>
    <dgm:cxn modelId="{88479076-7E83-45CA-AAD2-C129D8BE79BF}" type="presOf" srcId="{14E37814-A6F8-4907-BAA7-74BA3A50F84E}" destId="{61264581-B4DC-4687-BBB9-F4A95CBBF5CD}" srcOrd="0" destOrd="1" presId="urn:microsoft.com/office/officeart/2005/8/layout/vList2"/>
    <dgm:cxn modelId="{C955147B-CB98-4C71-93B2-9CE838833DC6}" srcId="{3A69CB28-4E66-471C-83A5-9EDC46CDAA74}" destId="{14E37814-A6F8-4907-BAA7-74BA3A50F84E}" srcOrd="1" destOrd="0" parTransId="{0FD186D1-D8DD-413D-B746-E5BB35E4AE21}" sibTransId="{70980D08-AE9D-4CA5-8F3D-9B6224A2E5A2}"/>
    <dgm:cxn modelId="{8688B47E-24D1-49EF-B03D-CD2DD28231DE}" srcId="{94F1A2CE-F4C8-4C95-AA75-87044DB23269}" destId="{3A69CB28-4E66-471C-83A5-9EDC46CDAA74}" srcOrd="0" destOrd="0" parTransId="{49922403-EAA1-4987-8C65-4540D8D12E67}" sibTransId="{4A10147D-60BA-42AE-90B9-12AF13B3F8EA}"/>
    <dgm:cxn modelId="{57E52698-5189-49B4-BE39-0435333341F7}" type="presOf" srcId="{7E00AD85-4ABF-4DFB-BE84-1AF6CA4D8E4C}" destId="{61264581-B4DC-4687-BBB9-F4A95CBBF5CD}" srcOrd="0" destOrd="2" presId="urn:microsoft.com/office/officeart/2005/8/layout/vList2"/>
    <dgm:cxn modelId="{6569ABAD-DF46-44C1-941F-5895B852BA53}" type="presOf" srcId="{502B9B68-A04F-48C9-93EA-BF345B493803}" destId="{61264581-B4DC-4687-BBB9-F4A95CBBF5CD}" srcOrd="0" destOrd="7" presId="urn:microsoft.com/office/officeart/2005/8/layout/vList2"/>
    <dgm:cxn modelId="{84F944AE-87CE-48A0-8A7B-64144AE5D749}" type="presOf" srcId="{3A69CB28-4E66-471C-83A5-9EDC46CDAA74}" destId="{AB25EA7D-DE5B-41CB-944F-792028C22247}" srcOrd="0" destOrd="0" presId="urn:microsoft.com/office/officeart/2005/8/layout/vList2"/>
    <dgm:cxn modelId="{73E0F6AF-AD91-430E-A2F4-48832C95757A}" type="presOf" srcId="{94F1A2CE-F4C8-4C95-AA75-87044DB23269}" destId="{91C8D115-B1F3-4E04-9AA8-445CACDC6E78}" srcOrd="0" destOrd="0" presId="urn:microsoft.com/office/officeart/2005/8/layout/vList2"/>
    <dgm:cxn modelId="{55B9C6DA-6DF5-435B-8557-A30846F26433}" type="presOf" srcId="{474E57DA-EB03-44A9-A2B0-60C096E69795}" destId="{61264581-B4DC-4687-BBB9-F4A95CBBF5CD}" srcOrd="0" destOrd="4" presId="urn:microsoft.com/office/officeart/2005/8/layout/vList2"/>
    <dgm:cxn modelId="{2E38CCE2-ECD2-4084-9BCD-FE25CCA6299F}" type="presOf" srcId="{17646CE7-75F6-4448-9E43-2AE1F6152130}" destId="{61264581-B4DC-4687-BBB9-F4A95CBBF5CD}" srcOrd="0" destOrd="6" presId="urn:microsoft.com/office/officeart/2005/8/layout/vList2"/>
    <dgm:cxn modelId="{402C09E3-1072-4A36-98F0-1F455B91C3C8}" srcId="{3A69CB28-4E66-471C-83A5-9EDC46CDAA74}" destId="{474E57DA-EB03-44A9-A2B0-60C096E69795}" srcOrd="4" destOrd="0" parTransId="{84807D5A-6B19-472E-9572-7337163A30E1}" sibTransId="{CAAE0060-C412-4CF2-8DB5-971F715B0FB3}"/>
    <dgm:cxn modelId="{9736F1FB-1DD5-4E32-B5A5-8D10A8E0391E}" srcId="{3A69CB28-4E66-471C-83A5-9EDC46CDAA74}" destId="{17646CE7-75F6-4448-9E43-2AE1F6152130}" srcOrd="6" destOrd="0" parTransId="{1390382F-60A2-4DFD-8661-81855DB738BA}" sibTransId="{BC2BEB2D-35F6-4B21-912F-C188B6751724}"/>
    <dgm:cxn modelId="{17780130-3D3C-45F3-9559-57E442415817}" type="presParOf" srcId="{91C8D115-B1F3-4E04-9AA8-445CACDC6E78}" destId="{AB25EA7D-DE5B-41CB-944F-792028C22247}" srcOrd="0" destOrd="0" presId="urn:microsoft.com/office/officeart/2005/8/layout/vList2"/>
    <dgm:cxn modelId="{9B35D940-23DA-4CDE-B885-F2C10B3F2CD7}" type="presParOf" srcId="{91C8D115-B1F3-4E04-9AA8-445CACDC6E78}" destId="{61264581-B4DC-4687-BBB9-F4A95CBBF5CD}"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3A69CB28-4E66-471C-83A5-9EDC46CDAA74}">
      <dgm:prSet phldrT="[Text]"/>
      <dgm:spPr/>
      <dgm:t>
        <a:bodyPr/>
        <a:lstStyle/>
        <a:p>
          <a:r>
            <a:rPr lang="en-US" b="0" i="0" u="none"/>
            <a:t>Identify schedule changes to school schedule that support onsite corona capacity.</a:t>
          </a:r>
          <a:endParaRPr lang="en-US" b="0"/>
        </a:p>
      </dgm:t>
    </dgm:pt>
    <dgm:pt modelId="{49922403-EAA1-4987-8C65-4540D8D12E67}" type="parTrans" cxnId="{8688B47E-24D1-49EF-B03D-CD2DD28231DE}">
      <dgm:prSet/>
      <dgm:spPr/>
      <dgm:t>
        <a:bodyPr/>
        <a:lstStyle/>
        <a:p>
          <a:endParaRPr lang="en-US"/>
        </a:p>
      </dgm:t>
    </dgm:pt>
    <dgm:pt modelId="{4A10147D-60BA-42AE-90B9-12AF13B3F8EA}" type="sibTrans" cxnId="{8688B47E-24D1-49EF-B03D-CD2DD28231DE}">
      <dgm:prSet/>
      <dgm:spPr/>
      <dgm:t>
        <a:bodyPr/>
        <a:lstStyle/>
        <a:p>
          <a:endParaRPr lang="en-US"/>
        </a:p>
      </dgm:t>
    </dgm:pt>
    <dgm:pt modelId="{04F345CC-EA55-4549-ADFF-D35D3A10E14D}">
      <dgm:prSet/>
      <dgm:spPr/>
      <dgm:t>
        <a:bodyPr/>
        <a:lstStyle/>
        <a:p>
          <a:r>
            <a:rPr lang="en-US" sz="1700" b="0" i="0" u="none" kern="1200"/>
            <a:t>Explore pros and cons of half day schedules  hybrid of in school and on-line learning, reassignment to low utilized schools. </a:t>
          </a:r>
          <a:endParaRPr lang="en-US" sz="1700" kern="1200"/>
        </a:p>
      </dgm:t>
    </dgm:pt>
    <dgm:pt modelId="{43557579-448D-4C33-B31A-0994DA21838C}" type="parTrans" cxnId="{CF46FA55-8626-425C-85A9-72258E595FBD}">
      <dgm:prSet/>
      <dgm:spPr/>
      <dgm:t>
        <a:bodyPr/>
        <a:lstStyle/>
        <a:p>
          <a:endParaRPr lang="en-US"/>
        </a:p>
      </dgm:t>
    </dgm:pt>
    <dgm:pt modelId="{AB214E9C-C87D-4D48-8540-C067E7B01DB5}" type="sibTrans" cxnId="{CF46FA55-8626-425C-85A9-72258E595FBD}">
      <dgm:prSet/>
      <dgm:spPr/>
      <dgm:t>
        <a:bodyPr/>
        <a:lstStyle/>
        <a:p>
          <a:endParaRPr lang="en-US"/>
        </a:p>
      </dgm:t>
    </dgm:pt>
    <dgm:pt modelId="{07F1D65B-4034-4773-B040-022F47E8EAE1}">
      <dgm:prSet custT="1"/>
      <dgm:spPr/>
      <dgm:t>
        <a:bodyPr/>
        <a:lstStyle/>
        <a:p>
          <a:r>
            <a:rPr lang="en-US" sz="1700" b="0" i="0" u="none" kern="1200" dirty="0"/>
            <a:t>Explore pros and cons of split enrollment days some students at school MWF and other students in school Tu/</a:t>
          </a:r>
          <a:r>
            <a:rPr lang="en-US" sz="1700" b="0" i="0" u="none" kern="1200" dirty="0" err="1"/>
            <a:t>Thr</a:t>
          </a:r>
          <a:r>
            <a:rPr lang="en-US" sz="1700" b="0" i="0" u="none" kern="1200" dirty="0"/>
            <a:t>; and alternate 3 and 2 day weeks: </a:t>
          </a:r>
          <a:r>
            <a:rPr lang="en-US" sz="1700" b="1" i="0" u="none" kern="1200" dirty="0" err="1">
              <a:solidFill>
                <a:srgbClr val="FF9900"/>
              </a:solidFill>
              <a:latin typeface="Calibri"/>
              <a:ea typeface="+mn-ea"/>
              <a:cs typeface="+mn-cs"/>
            </a:rPr>
            <a:t>e.</a:t>
          </a:r>
          <a:r>
            <a:rPr lang="en-US" sz="1700" b="1" i="0" u="none" kern="1200" dirty="0" err="1">
              <a:solidFill>
                <a:srgbClr val="FF9900"/>
              </a:solidFill>
            </a:rPr>
            <a:t>g</a:t>
          </a:r>
          <a:r>
            <a:rPr lang="en-US" sz="1700" b="1" i="0" u="none" kern="1200" dirty="0">
              <a:solidFill>
                <a:srgbClr val="FF9900"/>
              </a:solidFill>
            </a:rPr>
            <a:t>, A-day, B-day format</a:t>
          </a:r>
          <a:endParaRPr lang="en-US" sz="1700" b="1" kern="1200" dirty="0">
            <a:solidFill>
              <a:srgbClr val="FF9900"/>
            </a:solidFill>
          </a:endParaRPr>
        </a:p>
      </dgm:t>
    </dgm:pt>
    <dgm:pt modelId="{8C68C5BA-7F53-491F-A009-445CFF750A58}" type="parTrans" cxnId="{86EF4B68-C983-40E4-B57A-6183D63C68CF}">
      <dgm:prSet/>
      <dgm:spPr/>
      <dgm:t>
        <a:bodyPr/>
        <a:lstStyle/>
        <a:p>
          <a:endParaRPr lang="en-US"/>
        </a:p>
      </dgm:t>
    </dgm:pt>
    <dgm:pt modelId="{288F6358-A63B-45EA-A908-F61AF6677C8A}" type="sibTrans" cxnId="{86EF4B68-C983-40E4-B57A-6183D63C68CF}">
      <dgm:prSet/>
      <dgm:spPr/>
      <dgm:t>
        <a:bodyPr/>
        <a:lstStyle/>
        <a:p>
          <a:endParaRPr lang="en-US"/>
        </a:p>
      </dgm:t>
    </dgm:pt>
    <dgm:pt modelId="{5CCB3BDE-D3D3-435C-B57A-6898FD50BDF5}">
      <dgm:prSet/>
      <dgm:spPr/>
      <dgm:t>
        <a:bodyPr/>
        <a:lstStyle/>
        <a:p>
          <a:r>
            <a:rPr lang="en-US" sz="1700" b="0" i="0" u="none" kern="1200" dirty="0"/>
            <a:t>Explore pros and cons of 4 day school week with one day online learning--increasing school capacity by 20%</a:t>
          </a:r>
          <a:endParaRPr lang="en-US" sz="1700" kern="1200" dirty="0"/>
        </a:p>
      </dgm:t>
    </dgm:pt>
    <dgm:pt modelId="{2F1B414E-C896-42C0-9DF1-D51274DFC4E4}" type="parTrans" cxnId="{FFE2211B-561F-4E42-9A35-CAD2289B6E4C}">
      <dgm:prSet/>
      <dgm:spPr/>
      <dgm:t>
        <a:bodyPr/>
        <a:lstStyle/>
        <a:p>
          <a:endParaRPr lang="en-US"/>
        </a:p>
      </dgm:t>
    </dgm:pt>
    <dgm:pt modelId="{70357600-60E6-41D2-A21B-DCC754C035D7}" type="sibTrans" cxnId="{FFE2211B-561F-4E42-9A35-CAD2289B6E4C}">
      <dgm:prSet/>
      <dgm:spPr/>
      <dgm:t>
        <a:bodyPr/>
        <a:lstStyle/>
        <a:p>
          <a:endParaRPr lang="en-US"/>
        </a:p>
      </dgm:t>
    </dgm:pt>
    <dgm:pt modelId="{5AD2763B-435E-41A9-8AC0-7FDF1F5D9D9D}">
      <dgm:prSet/>
      <dgm:spPr/>
      <dgm:t>
        <a:bodyPr/>
        <a:lstStyle/>
        <a:p>
          <a:r>
            <a:rPr lang="en-US" sz="1700" b="0" i="0" u="none" kern="1200" dirty="0"/>
            <a:t>Estimate the staffing required to operate at recommended levels of social distancing for each scenario at HS, MS, and ES levels.</a:t>
          </a:r>
          <a:endParaRPr lang="en-US" sz="1700" kern="1200" dirty="0"/>
        </a:p>
      </dgm:t>
    </dgm:pt>
    <dgm:pt modelId="{AB0DF9D0-5EDD-4735-9C29-E9C8F5119D62}" type="parTrans" cxnId="{4A0F7A4E-8B01-4211-AB9E-CF109842D628}">
      <dgm:prSet/>
      <dgm:spPr/>
      <dgm:t>
        <a:bodyPr/>
        <a:lstStyle/>
        <a:p>
          <a:endParaRPr lang="en-US"/>
        </a:p>
      </dgm:t>
    </dgm:pt>
    <dgm:pt modelId="{34EDF5F7-36FD-4C8A-90B4-68CF4FB8B612}" type="sibTrans" cxnId="{4A0F7A4E-8B01-4211-AB9E-CF109842D628}">
      <dgm:prSet/>
      <dgm:spPr/>
      <dgm:t>
        <a:bodyPr/>
        <a:lstStyle/>
        <a:p>
          <a:endParaRPr lang="en-US"/>
        </a:p>
      </dgm:t>
    </dgm:pt>
    <dgm:pt modelId="{68648356-CDEB-45E0-8B80-6BA1573822B1}">
      <dgm:prSet/>
      <dgm:spPr/>
      <dgm:t>
        <a:bodyPr/>
        <a:lstStyle/>
        <a:p>
          <a:r>
            <a:rPr lang="en-US" sz="1700" b="1" kern="1200" dirty="0">
              <a:solidFill>
                <a:srgbClr val="FF9900"/>
              </a:solidFill>
            </a:rPr>
            <a:t>Explore the possibility of extending the length of the school day or year for staff as you have students attend for a portion of the day and rotate</a:t>
          </a:r>
        </a:p>
      </dgm:t>
    </dgm:pt>
    <dgm:pt modelId="{E7A8951E-1459-4EA9-99E5-927CBF8F8217}" type="parTrans" cxnId="{BA30B018-55BD-4EE0-A864-51F22E2A8ED4}">
      <dgm:prSet/>
      <dgm:spPr/>
      <dgm:t>
        <a:bodyPr/>
        <a:lstStyle/>
        <a:p>
          <a:endParaRPr lang="en-US"/>
        </a:p>
      </dgm:t>
    </dgm:pt>
    <dgm:pt modelId="{16C36A40-8B00-4A0C-8B55-085795FB34B1}" type="sibTrans" cxnId="{BA30B018-55BD-4EE0-A864-51F22E2A8ED4}">
      <dgm:prSet/>
      <dgm:spPr/>
      <dgm:t>
        <a:bodyPr/>
        <a:lstStyle/>
        <a:p>
          <a:endParaRPr lang="en-US"/>
        </a:p>
      </dgm:t>
    </dgm:pt>
    <dgm:pt modelId="{E99C932A-1303-4AC4-98B5-7C21891F51AD}">
      <dgm:prSet/>
      <dgm:spPr/>
      <dgm:t>
        <a:bodyPr/>
        <a:lstStyle/>
        <a:p>
          <a:r>
            <a:rPr lang="en-US" sz="1700" b="1" kern="1200" dirty="0">
              <a:solidFill>
                <a:srgbClr val="FF9900"/>
              </a:solidFill>
            </a:rPr>
            <a:t>If considering a strategy where only a portion of students attend school each day, identify potential locations for childcare / online learning and recess to allow parents to return to work as possible</a:t>
          </a:r>
        </a:p>
      </dgm:t>
    </dgm:pt>
    <dgm:pt modelId="{5C4BB3D7-FB45-4759-AF9B-4E0C75DE7D8E}" type="parTrans" cxnId="{1E13E95C-4E05-478D-A740-9D99A43F6C4D}">
      <dgm:prSet/>
      <dgm:spPr/>
      <dgm:t>
        <a:bodyPr/>
        <a:lstStyle/>
        <a:p>
          <a:endParaRPr lang="en-US"/>
        </a:p>
      </dgm:t>
    </dgm:pt>
    <dgm:pt modelId="{E648C0BA-0197-4042-A6D1-88FCF27C5DB2}" type="sibTrans" cxnId="{1E13E95C-4E05-478D-A740-9D99A43F6C4D}">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AB25EA7D-DE5B-41CB-944F-792028C22247}" type="pres">
      <dgm:prSet presAssocID="{3A69CB28-4E66-471C-83A5-9EDC46CDAA74}" presName="parentText" presStyleLbl="node1" presStyleIdx="0" presStyleCnt="1">
        <dgm:presLayoutVars>
          <dgm:chMax val="0"/>
          <dgm:bulletEnabled val="1"/>
        </dgm:presLayoutVars>
      </dgm:prSet>
      <dgm:spPr/>
    </dgm:pt>
    <dgm:pt modelId="{F74CC1EB-2185-44EF-8045-78673DAC2AFB}" type="pres">
      <dgm:prSet presAssocID="{3A69CB28-4E66-471C-83A5-9EDC46CDAA74}" presName="childText" presStyleLbl="revTx" presStyleIdx="0" presStyleCnt="1">
        <dgm:presLayoutVars>
          <dgm:bulletEnabled val="1"/>
        </dgm:presLayoutVars>
      </dgm:prSet>
      <dgm:spPr/>
    </dgm:pt>
  </dgm:ptLst>
  <dgm:cxnLst>
    <dgm:cxn modelId="{D1BA1913-BD7C-402F-9CEB-71B649E2EF31}" type="presOf" srcId="{07F1D65B-4034-4773-B040-022F47E8EAE1}" destId="{F74CC1EB-2185-44EF-8045-78673DAC2AFB}" srcOrd="0" destOrd="1" presId="urn:microsoft.com/office/officeart/2005/8/layout/vList2"/>
    <dgm:cxn modelId="{BA30B018-55BD-4EE0-A864-51F22E2A8ED4}" srcId="{3A69CB28-4E66-471C-83A5-9EDC46CDAA74}" destId="{68648356-CDEB-45E0-8B80-6BA1573822B1}" srcOrd="4" destOrd="0" parTransId="{E7A8951E-1459-4EA9-99E5-927CBF8F8217}" sibTransId="{16C36A40-8B00-4A0C-8B55-085795FB34B1}"/>
    <dgm:cxn modelId="{FFE2211B-561F-4E42-9A35-CAD2289B6E4C}" srcId="{3A69CB28-4E66-471C-83A5-9EDC46CDAA74}" destId="{5CCB3BDE-D3D3-435C-B57A-6898FD50BDF5}" srcOrd="2" destOrd="0" parTransId="{2F1B414E-C896-42C0-9DF1-D51274DFC4E4}" sibTransId="{70357600-60E6-41D2-A21B-DCC754C035D7}"/>
    <dgm:cxn modelId="{F905EF3F-4C94-44FC-B926-EC8EAF1535D2}" type="presOf" srcId="{68648356-CDEB-45E0-8B80-6BA1573822B1}" destId="{F74CC1EB-2185-44EF-8045-78673DAC2AFB}" srcOrd="0" destOrd="4" presId="urn:microsoft.com/office/officeart/2005/8/layout/vList2"/>
    <dgm:cxn modelId="{1E13E95C-4E05-478D-A740-9D99A43F6C4D}" srcId="{3A69CB28-4E66-471C-83A5-9EDC46CDAA74}" destId="{E99C932A-1303-4AC4-98B5-7C21891F51AD}" srcOrd="5" destOrd="0" parTransId="{5C4BB3D7-FB45-4759-AF9B-4E0C75DE7D8E}" sibTransId="{E648C0BA-0197-4042-A6D1-88FCF27C5DB2}"/>
    <dgm:cxn modelId="{AC30E25E-E188-4E9A-A8E7-CB6C105A80D3}" type="presOf" srcId="{5AD2763B-435E-41A9-8AC0-7FDF1F5D9D9D}" destId="{F74CC1EB-2185-44EF-8045-78673DAC2AFB}" srcOrd="0" destOrd="3" presId="urn:microsoft.com/office/officeart/2005/8/layout/vList2"/>
    <dgm:cxn modelId="{86EF4B68-C983-40E4-B57A-6183D63C68CF}" srcId="{3A69CB28-4E66-471C-83A5-9EDC46CDAA74}" destId="{07F1D65B-4034-4773-B040-022F47E8EAE1}" srcOrd="1" destOrd="0" parTransId="{8C68C5BA-7F53-491F-A009-445CFF750A58}" sibTransId="{288F6358-A63B-45EA-A908-F61AF6677C8A}"/>
    <dgm:cxn modelId="{C249FF6D-1999-453E-9EFF-22EDBE826E16}" type="presOf" srcId="{5CCB3BDE-D3D3-435C-B57A-6898FD50BDF5}" destId="{F74CC1EB-2185-44EF-8045-78673DAC2AFB}" srcOrd="0" destOrd="2" presId="urn:microsoft.com/office/officeart/2005/8/layout/vList2"/>
    <dgm:cxn modelId="{4A0F7A4E-8B01-4211-AB9E-CF109842D628}" srcId="{3A69CB28-4E66-471C-83A5-9EDC46CDAA74}" destId="{5AD2763B-435E-41A9-8AC0-7FDF1F5D9D9D}" srcOrd="3" destOrd="0" parTransId="{AB0DF9D0-5EDD-4735-9C29-E9C8F5119D62}" sibTransId="{34EDF5F7-36FD-4C8A-90B4-68CF4FB8B612}"/>
    <dgm:cxn modelId="{CF46FA55-8626-425C-85A9-72258E595FBD}" srcId="{3A69CB28-4E66-471C-83A5-9EDC46CDAA74}" destId="{04F345CC-EA55-4549-ADFF-D35D3A10E14D}" srcOrd="0" destOrd="0" parTransId="{43557579-448D-4C33-B31A-0994DA21838C}" sibTransId="{AB214E9C-C87D-4D48-8540-C067E7B01DB5}"/>
    <dgm:cxn modelId="{8688B47E-24D1-49EF-B03D-CD2DD28231DE}" srcId="{94F1A2CE-F4C8-4C95-AA75-87044DB23269}" destId="{3A69CB28-4E66-471C-83A5-9EDC46CDAA74}" srcOrd="0" destOrd="0" parTransId="{49922403-EAA1-4987-8C65-4540D8D12E67}" sibTransId="{4A10147D-60BA-42AE-90B9-12AF13B3F8EA}"/>
    <dgm:cxn modelId="{E37E418F-0C33-45D6-9BE1-72AA66320CDC}" type="presOf" srcId="{04F345CC-EA55-4549-ADFF-D35D3A10E14D}" destId="{F74CC1EB-2185-44EF-8045-78673DAC2AFB}" srcOrd="0" destOrd="0" presId="urn:microsoft.com/office/officeart/2005/8/layout/vList2"/>
    <dgm:cxn modelId="{84F944AE-87CE-48A0-8A7B-64144AE5D749}" type="presOf" srcId="{3A69CB28-4E66-471C-83A5-9EDC46CDAA74}" destId="{AB25EA7D-DE5B-41CB-944F-792028C22247}" srcOrd="0" destOrd="0" presId="urn:microsoft.com/office/officeart/2005/8/layout/vList2"/>
    <dgm:cxn modelId="{73E0F6AF-AD91-430E-A2F4-48832C95757A}" type="presOf" srcId="{94F1A2CE-F4C8-4C95-AA75-87044DB23269}" destId="{91C8D115-B1F3-4E04-9AA8-445CACDC6E78}" srcOrd="0" destOrd="0" presId="urn:microsoft.com/office/officeart/2005/8/layout/vList2"/>
    <dgm:cxn modelId="{D88F74FE-2C89-4E2C-9F75-731FA4284B52}" type="presOf" srcId="{E99C932A-1303-4AC4-98B5-7C21891F51AD}" destId="{F74CC1EB-2185-44EF-8045-78673DAC2AFB}" srcOrd="0" destOrd="5" presId="urn:microsoft.com/office/officeart/2005/8/layout/vList2"/>
    <dgm:cxn modelId="{17780130-3D3C-45F3-9559-57E442415817}" type="presParOf" srcId="{91C8D115-B1F3-4E04-9AA8-445CACDC6E78}" destId="{AB25EA7D-DE5B-41CB-944F-792028C22247}" srcOrd="0" destOrd="0" presId="urn:microsoft.com/office/officeart/2005/8/layout/vList2"/>
    <dgm:cxn modelId="{0CE0BA7B-BD37-4FE1-8FB4-E4C3ACB22B49}" type="presParOf" srcId="{91C8D115-B1F3-4E04-9AA8-445CACDC6E78}" destId="{F74CC1EB-2185-44EF-8045-78673DAC2AFB}"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E298BD4D-6F7F-497A-95C9-BCC07DE5E285}">
      <dgm:prSet/>
      <dgm:spPr/>
      <dgm:t>
        <a:bodyPr/>
        <a:lstStyle/>
        <a:p>
          <a:r>
            <a:rPr lang="en-US" b="0" i="0" u="none"/>
            <a:t>Identify student assignment changes that support onsite corona capacity.</a:t>
          </a:r>
        </a:p>
      </dgm:t>
    </dgm:pt>
    <dgm:pt modelId="{192DDD61-29B2-449E-A0C7-D54A9FFA79A0}" type="parTrans" cxnId="{7125D6A9-97A6-4520-97D8-30D21874D0F1}">
      <dgm:prSet/>
      <dgm:spPr/>
      <dgm:t>
        <a:bodyPr/>
        <a:lstStyle/>
        <a:p>
          <a:endParaRPr lang="en-US"/>
        </a:p>
      </dgm:t>
    </dgm:pt>
    <dgm:pt modelId="{95CA42ED-9056-4680-9D38-4E614820B754}" type="sibTrans" cxnId="{7125D6A9-97A6-4520-97D8-30D21874D0F1}">
      <dgm:prSet/>
      <dgm:spPr/>
      <dgm:t>
        <a:bodyPr/>
        <a:lstStyle/>
        <a:p>
          <a:endParaRPr lang="en-US"/>
        </a:p>
      </dgm:t>
    </dgm:pt>
    <dgm:pt modelId="{767D25F8-07B8-4DCE-9077-BCA7F3801FCB}">
      <dgm:prSet/>
      <dgm:spPr/>
      <dgm:t>
        <a:bodyPr/>
        <a:lstStyle/>
        <a:p>
          <a:r>
            <a:rPr lang="en-US" b="0" i="0" u="none"/>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a:p>
      </dgm:t>
    </dgm:pt>
    <dgm:pt modelId="{D2EFADBC-E1A4-4338-96A9-F386691B5043}" type="parTrans" cxnId="{CC36CECE-A72C-46E5-93ED-558975F5C89F}">
      <dgm:prSet/>
      <dgm:spPr/>
      <dgm:t>
        <a:bodyPr/>
        <a:lstStyle/>
        <a:p>
          <a:endParaRPr lang="en-US"/>
        </a:p>
      </dgm:t>
    </dgm:pt>
    <dgm:pt modelId="{3E0BA7C7-E77C-42AA-A340-DDE6DE2F54AB}" type="sibTrans" cxnId="{CC36CECE-A72C-46E5-93ED-558975F5C89F}">
      <dgm:prSet/>
      <dgm:spPr/>
      <dgm:t>
        <a:bodyPr/>
        <a:lstStyle/>
        <a:p>
          <a:endParaRPr lang="en-US"/>
        </a:p>
      </dgm:t>
    </dgm:pt>
    <dgm:pt modelId="{C0CE0417-FBFE-4BBE-A6AC-4ABBBE0891C3}">
      <dgm:prSet/>
      <dgm:spPr/>
      <dgm:t>
        <a:bodyPr/>
        <a:lstStyle/>
        <a:p>
          <a:r>
            <a:rPr lang="en-US" b="0" i="0" u="none"/>
            <a:t>Estimate the number of students who would need to be reassigned at recommended levels of social distancing.</a:t>
          </a:r>
          <a:endParaRPr lang="en-US"/>
        </a:p>
      </dgm:t>
    </dgm:pt>
    <dgm:pt modelId="{04A72758-E659-4730-8562-A709D802054A}" type="parTrans" cxnId="{B7C37B92-79B5-4974-BFFA-BBB8FFF1BFF9}">
      <dgm:prSet/>
      <dgm:spPr/>
      <dgm:t>
        <a:bodyPr/>
        <a:lstStyle/>
        <a:p>
          <a:endParaRPr lang="en-US"/>
        </a:p>
      </dgm:t>
    </dgm:pt>
    <dgm:pt modelId="{40F3D152-1B29-4F52-86C8-DD7A480EF3B0}" type="sibTrans" cxnId="{B7C37B92-79B5-4974-BFFA-BBB8FFF1BFF9}">
      <dgm:prSet/>
      <dgm:spPr/>
      <dgm:t>
        <a:bodyPr/>
        <a:lstStyle/>
        <a:p>
          <a:endParaRPr lang="en-US"/>
        </a:p>
      </dgm:t>
    </dgm:pt>
    <dgm:pt modelId="{00983D55-6DA5-4F9D-8D92-DEA939D78311}">
      <dgm:prSet/>
      <dgm:spPr/>
      <dgm:t>
        <a:bodyPr/>
        <a:lstStyle/>
        <a:p>
          <a:r>
            <a:rPr lang="en-US" b="0" i="0" u="none"/>
            <a:t>Evaluate transportation impact including capacity, schedule, and costs associated with social distancing schedule and student assignment proposals.</a:t>
          </a:r>
          <a:endParaRPr lang="en-US"/>
        </a:p>
      </dgm:t>
    </dgm:pt>
    <dgm:pt modelId="{1AA37F6F-6FC4-4611-B092-997254DAF8AE}" type="parTrans" cxnId="{810F3FB1-1631-470F-A7D9-3A7505890EB9}">
      <dgm:prSet/>
      <dgm:spPr/>
      <dgm:t>
        <a:bodyPr/>
        <a:lstStyle/>
        <a:p>
          <a:endParaRPr lang="en-US"/>
        </a:p>
      </dgm:t>
    </dgm:pt>
    <dgm:pt modelId="{0FEC13E9-E34E-4ED5-8698-5A67430DA76F}" type="sibTrans" cxnId="{810F3FB1-1631-470F-A7D9-3A7505890EB9}">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64FB7F17-8E4E-4BD6-AF91-A00ACB08C056}" type="pres">
      <dgm:prSet presAssocID="{E298BD4D-6F7F-497A-95C9-BCC07DE5E285}" presName="parentText" presStyleLbl="node1" presStyleIdx="0" presStyleCnt="1">
        <dgm:presLayoutVars>
          <dgm:chMax val="0"/>
          <dgm:bulletEnabled val="1"/>
        </dgm:presLayoutVars>
      </dgm:prSet>
      <dgm:spPr/>
    </dgm:pt>
    <dgm:pt modelId="{6513FF26-6BE5-4620-BB98-C46BF0242BBC}" type="pres">
      <dgm:prSet presAssocID="{E298BD4D-6F7F-497A-95C9-BCC07DE5E285}" presName="childText" presStyleLbl="revTx" presStyleIdx="0" presStyleCnt="1">
        <dgm:presLayoutVars>
          <dgm:bulletEnabled val="1"/>
        </dgm:presLayoutVars>
      </dgm:prSet>
      <dgm:spPr/>
    </dgm:pt>
  </dgm:ptLst>
  <dgm:cxnLst>
    <dgm:cxn modelId="{1735840A-0725-45A6-97AF-887B4E501725}" type="presOf" srcId="{00983D55-6DA5-4F9D-8D92-DEA939D78311}" destId="{6513FF26-6BE5-4620-BB98-C46BF0242BBC}" srcOrd="0" destOrd="2" presId="urn:microsoft.com/office/officeart/2005/8/layout/vList2"/>
    <dgm:cxn modelId="{74CA8631-36F4-4D03-A72C-95B6437015E8}" type="presOf" srcId="{E298BD4D-6F7F-497A-95C9-BCC07DE5E285}" destId="{64FB7F17-8E4E-4BD6-AF91-A00ACB08C056}" srcOrd="0" destOrd="0" presId="urn:microsoft.com/office/officeart/2005/8/layout/vList2"/>
    <dgm:cxn modelId="{2327C260-7DDF-45BF-B172-19F9E2C8A43F}" type="presOf" srcId="{767D25F8-07B8-4DCE-9077-BCA7F3801FCB}" destId="{6513FF26-6BE5-4620-BB98-C46BF0242BBC}" srcOrd="0" destOrd="0" presId="urn:microsoft.com/office/officeart/2005/8/layout/vList2"/>
    <dgm:cxn modelId="{B7C37B92-79B5-4974-BFFA-BBB8FFF1BFF9}" srcId="{E298BD4D-6F7F-497A-95C9-BCC07DE5E285}" destId="{C0CE0417-FBFE-4BBE-A6AC-4ABBBE0891C3}" srcOrd="1" destOrd="0" parTransId="{04A72758-E659-4730-8562-A709D802054A}" sibTransId="{40F3D152-1B29-4F52-86C8-DD7A480EF3B0}"/>
    <dgm:cxn modelId="{7125D6A9-97A6-4520-97D8-30D21874D0F1}" srcId="{94F1A2CE-F4C8-4C95-AA75-87044DB23269}" destId="{E298BD4D-6F7F-497A-95C9-BCC07DE5E285}" srcOrd="0" destOrd="0" parTransId="{192DDD61-29B2-449E-A0C7-D54A9FFA79A0}" sibTransId="{95CA42ED-9056-4680-9D38-4E614820B754}"/>
    <dgm:cxn modelId="{73E0F6AF-AD91-430E-A2F4-48832C95757A}" type="presOf" srcId="{94F1A2CE-F4C8-4C95-AA75-87044DB23269}" destId="{91C8D115-B1F3-4E04-9AA8-445CACDC6E78}" srcOrd="0" destOrd="0" presId="urn:microsoft.com/office/officeart/2005/8/layout/vList2"/>
    <dgm:cxn modelId="{810F3FB1-1631-470F-A7D9-3A7505890EB9}" srcId="{E298BD4D-6F7F-497A-95C9-BCC07DE5E285}" destId="{00983D55-6DA5-4F9D-8D92-DEA939D78311}" srcOrd="2" destOrd="0" parTransId="{1AA37F6F-6FC4-4611-B092-997254DAF8AE}" sibTransId="{0FEC13E9-E34E-4ED5-8698-5A67430DA76F}"/>
    <dgm:cxn modelId="{CC36CECE-A72C-46E5-93ED-558975F5C89F}" srcId="{E298BD4D-6F7F-497A-95C9-BCC07DE5E285}" destId="{767D25F8-07B8-4DCE-9077-BCA7F3801FCB}" srcOrd="0" destOrd="0" parTransId="{D2EFADBC-E1A4-4338-96A9-F386691B5043}" sibTransId="{3E0BA7C7-E77C-42AA-A340-DDE6DE2F54AB}"/>
    <dgm:cxn modelId="{112185EF-0EDB-4E50-8CB5-2F12FC47B3FA}" type="presOf" srcId="{C0CE0417-FBFE-4BBE-A6AC-4ABBBE0891C3}" destId="{6513FF26-6BE5-4620-BB98-C46BF0242BBC}" srcOrd="0" destOrd="1" presId="urn:microsoft.com/office/officeart/2005/8/layout/vList2"/>
    <dgm:cxn modelId="{97D2FCEF-94E2-4B26-B322-591B9DBF59D0}" type="presParOf" srcId="{91C8D115-B1F3-4E04-9AA8-445CACDC6E78}" destId="{64FB7F17-8E4E-4BD6-AF91-A00ACB08C056}" srcOrd="0" destOrd="0" presId="urn:microsoft.com/office/officeart/2005/8/layout/vList2"/>
    <dgm:cxn modelId="{471A2552-C7CF-4AD5-8746-609417C4A928}" type="presParOf" srcId="{91C8D115-B1F3-4E04-9AA8-445CACDC6E78}" destId="{6513FF26-6BE5-4620-BB98-C46BF0242BBC}"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E298BD4D-6F7F-497A-95C9-BCC07DE5E285}">
      <dgm:prSet/>
      <dgm:spPr/>
      <dgm:t>
        <a:bodyPr/>
        <a:lstStyle/>
        <a:p>
          <a:r>
            <a:rPr lang="en-US" b="0" i="0" u="none" dirty="0"/>
            <a:t>All facility solutions have associated operational implications that may require rethinking a strategy</a:t>
          </a:r>
        </a:p>
      </dgm:t>
    </dgm:pt>
    <dgm:pt modelId="{192DDD61-29B2-449E-A0C7-D54A9FFA79A0}" type="parTrans" cxnId="{7125D6A9-97A6-4520-97D8-30D21874D0F1}">
      <dgm:prSet/>
      <dgm:spPr/>
      <dgm:t>
        <a:bodyPr/>
        <a:lstStyle/>
        <a:p>
          <a:endParaRPr lang="en-US"/>
        </a:p>
      </dgm:t>
    </dgm:pt>
    <dgm:pt modelId="{95CA42ED-9056-4680-9D38-4E614820B754}" type="sibTrans" cxnId="{7125D6A9-97A6-4520-97D8-30D21874D0F1}">
      <dgm:prSet/>
      <dgm:spPr/>
      <dgm:t>
        <a:bodyPr/>
        <a:lstStyle/>
        <a:p>
          <a:endParaRPr lang="en-US"/>
        </a:p>
      </dgm:t>
    </dgm:pt>
    <dgm:pt modelId="{767D25F8-07B8-4DCE-9077-BCA7F3801FCB}">
      <dgm:prSet/>
      <dgm:spPr/>
      <dgm:t>
        <a:bodyPr/>
        <a:lstStyle/>
        <a:p>
          <a:r>
            <a:rPr lang="en-US" b="0" i="0" u="none" dirty="0"/>
            <a:t>Transportation requirements will be key particularly when long-commutes are unavoidable</a:t>
          </a:r>
          <a:endParaRPr lang="en-US" dirty="0"/>
        </a:p>
      </dgm:t>
    </dgm:pt>
    <dgm:pt modelId="{D2EFADBC-E1A4-4338-96A9-F386691B5043}" type="parTrans" cxnId="{CC36CECE-A72C-46E5-93ED-558975F5C89F}">
      <dgm:prSet/>
      <dgm:spPr/>
      <dgm:t>
        <a:bodyPr/>
        <a:lstStyle/>
        <a:p>
          <a:endParaRPr lang="en-US"/>
        </a:p>
      </dgm:t>
    </dgm:pt>
    <dgm:pt modelId="{3E0BA7C7-E77C-42AA-A340-DDE6DE2F54AB}" type="sibTrans" cxnId="{CC36CECE-A72C-46E5-93ED-558975F5C89F}">
      <dgm:prSet/>
      <dgm:spPr/>
      <dgm:t>
        <a:bodyPr/>
        <a:lstStyle/>
        <a:p>
          <a:endParaRPr lang="en-US"/>
        </a:p>
      </dgm:t>
    </dgm:pt>
    <dgm:pt modelId="{523022AB-6177-41C8-AB7D-B17ACA89BA54}">
      <dgm:prSet/>
      <dgm:spPr/>
      <dgm:t>
        <a:bodyPr/>
        <a:lstStyle/>
        <a:p>
          <a:r>
            <a:rPr lang="en-US" dirty="0"/>
            <a:t>Maintaining fidelity of the strategies decided in an open campus environment (i.e., preventing the public from entering campus and engaging in behaviors contrary to your distancing and hygiene strategies)</a:t>
          </a:r>
        </a:p>
      </dgm:t>
    </dgm:pt>
    <dgm:pt modelId="{6CC01775-D731-4512-BD66-975C937FDB6C}" type="parTrans" cxnId="{93C38F9B-C4C6-4A45-92ED-8E5B7460F9F6}">
      <dgm:prSet/>
      <dgm:spPr/>
      <dgm:t>
        <a:bodyPr/>
        <a:lstStyle/>
        <a:p>
          <a:endParaRPr lang="en-US"/>
        </a:p>
      </dgm:t>
    </dgm:pt>
    <dgm:pt modelId="{27AA39FF-968E-4465-876A-DF1B4CBCD33C}" type="sibTrans" cxnId="{93C38F9B-C4C6-4A45-92ED-8E5B7460F9F6}">
      <dgm:prSet/>
      <dgm:spPr/>
      <dgm:t>
        <a:bodyPr/>
        <a:lstStyle/>
        <a:p>
          <a:endParaRPr lang="en-US"/>
        </a:p>
      </dgm:t>
    </dgm:pt>
    <dgm:pt modelId="{AC6E9972-A637-4E5E-BB6A-9934102D2225}">
      <dgm:prSet/>
      <dgm:spPr/>
      <dgm:t>
        <a:bodyPr/>
        <a:lstStyle/>
        <a:p>
          <a:r>
            <a:rPr lang="en-US" dirty="0"/>
            <a:t>The more PPE and physical barriers in place, the greater the probable educational and psychological impact</a:t>
          </a:r>
        </a:p>
      </dgm:t>
    </dgm:pt>
    <dgm:pt modelId="{D9626147-F4E9-4028-87BC-5C402B19A635}" type="parTrans" cxnId="{A50753B9-10B6-421F-B7B1-0C6F8CAF2305}">
      <dgm:prSet/>
      <dgm:spPr/>
      <dgm:t>
        <a:bodyPr/>
        <a:lstStyle/>
        <a:p>
          <a:endParaRPr lang="en-US"/>
        </a:p>
      </dgm:t>
    </dgm:pt>
    <dgm:pt modelId="{467F3348-1717-4F96-8067-5435DF6929AF}" type="sibTrans" cxnId="{A50753B9-10B6-421F-B7B1-0C6F8CAF2305}">
      <dgm:prSet/>
      <dgm:spPr/>
      <dgm:t>
        <a:bodyPr/>
        <a:lstStyle/>
        <a:p>
          <a:endParaRPr lang="en-US"/>
        </a:p>
      </dgm:t>
    </dgm:pt>
    <dgm:pt modelId="{E6A5B031-2948-4954-A8D2-2BBB59A2261C}">
      <dgm:prSet/>
      <dgm:spPr/>
      <dgm:t>
        <a:bodyPr/>
        <a:lstStyle/>
        <a:p>
          <a:r>
            <a:rPr lang="en-US" dirty="0"/>
            <a:t>Strategy for on-boarding volunteers</a:t>
          </a:r>
        </a:p>
      </dgm:t>
    </dgm:pt>
    <dgm:pt modelId="{E6BFBC5A-3254-44FD-80A4-EEF58ED4A4DE}" type="parTrans" cxnId="{B4F493BC-AFA9-468F-8366-BE2F6BF8F5DE}">
      <dgm:prSet/>
      <dgm:spPr/>
      <dgm:t>
        <a:bodyPr/>
        <a:lstStyle/>
        <a:p>
          <a:endParaRPr lang="en-US"/>
        </a:p>
      </dgm:t>
    </dgm:pt>
    <dgm:pt modelId="{B918333A-AA13-4668-9FAE-32E6E19C56C7}" type="sibTrans" cxnId="{B4F493BC-AFA9-468F-8366-BE2F6BF8F5DE}">
      <dgm:prSet/>
      <dgm:spPr/>
      <dgm:t>
        <a:bodyPr/>
        <a:lstStyle/>
        <a:p>
          <a:endParaRPr lang="en-US"/>
        </a:p>
      </dgm:t>
    </dgm:pt>
    <dgm:pt modelId="{AA265424-4138-4DDF-8660-9110447915FB}">
      <dgm:prSet/>
      <dgm:spPr/>
      <dgm:t>
        <a:bodyPr/>
        <a:lstStyle/>
        <a:p>
          <a:r>
            <a:rPr lang="en-US" dirty="0"/>
            <a:t>Enforcing distancing and hygiene standards without creating a punitive environment</a:t>
          </a:r>
        </a:p>
      </dgm:t>
    </dgm:pt>
    <dgm:pt modelId="{3653A077-8DF0-4A47-A278-D4517FF1A5D2}" type="parTrans" cxnId="{A979E303-243B-45D1-81D3-2DFBED0A5BBF}">
      <dgm:prSet/>
      <dgm:spPr/>
      <dgm:t>
        <a:bodyPr/>
        <a:lstStyle/>
        <a:p>
          <a:endParaRPr lang="en-US"/>
        </a:p>
      </dgm:t>
    </dgm:pt>
    <dgm:pt modelId="{C26585A4-14A9-418A-B3B5-9C9BD18586DE}" type="sibTrans" cxnId="{A979E303-243B-45D1-81D3-2DFBED0A5BBF}">
      <dgm:prSet/>
      <dgm:spPr/>
      <dgm:t>
        <a:bodyPr/>
        <a:lstStyle/>
        <a:p>
          <a:endParaRPr lang="en-US"/>
        </a:p>
      </dgm:t>
    </dgm:pt>
    <dgm:pt modelId="{5A836EE5-88C5-401C-99B7-9B229ED28D74}">
      <dgm:prSet/>
      <dgm:spPr/>
      <dgm:t>
        <a:bodyPr/>
        <a:lstStyle/>
        <a:p>
          <a:r>
            <a:rPr lang="en-US" dirty="0"/>
            <a:t>Allowing for social, physical education and/or athletic activities without compromising strategy</a:t>
          </a:r>
        </a:p>
      </dgm:t>
    </dgm:pt>
    <dgm:pt modelId="{08BADDA8-7F84-435E-88EC-08481420FA4C}" type="parTrans" cxnId="{B100658C-F972-4093-AB02-B3C623D5FF34}">
      <dgm:prSet/>
      <dgm:spPr/>
      <dgm:t>
        <a:bodyPr/>
        <a:lstStyle/>
        <a:p>
          <a:endParaRPr lang="en-US"/>
        </a:p>
      </dgm:t>
    </dgm:pt>
    <dgm:pt modelId="{C27F739F-3538-4E17-8929-590D72E2F403}" type="sibTrans" cxnId="{B100658C-F972-4093-AB02-B3C623D5FF34}">
      <dgm:prSet/>
      <dgm:spPr/>
      <dgm:t>
        <a:bodyPr/>
        <a:lstStyle/>
        <a:p>
          <a:endParaRPr lang="en-US"/>
        </a:p>
      </dgm:t>
    </dgm:pt>
    <dgm:pt modelId="{2DE75C25-31AF-4C09-8B23-DC08E84FE691}">
      <dgm:prSet/>
      <dgm:spPr/>
      <dgm:t>
        <a:bodyPr/>
        <a:lstStyle/>
        <a:p>
          <a:r>
            <a:rPr lang="en-US" dirty="0"/>
            <a:t>Cost/benefit analysis of expenses</a:t>
          </a:r>
        </a:p>
      </dgm:t>
    </dgm:pt>
    <dgm:pt modelId="{4D051ACF-064C-4658-9155-2A6D1BF254E6}" type="parTrans" cxnId="{664BF894-CBC7-426A-B12C-1A76D639A4E9}">
      <dgm:prSet/>
      <dgm:spPr/>
      <dgm:t>
        <a:bodyPr/>
        <a:lstStyle/>
        <a:p>
          <a:endParaRPr lang="en-US"/>
        </a:p>
      </dgm:t>
    </dgm:pt>
    <dgm:pt modelId="{CB884C12-845D-4163-ADC5-4B2985AC481F}" type="sibTrans" cxnId="{664BF894-CBC7-426A-B12C-1A76D639A4E9}">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64FB7F17-8E4E-4BD6-AF91-A00ACB08C056}" type="pres">
      <dgm:prSet presAssocID="{E298BD4D-6F7F-497A-95C9-BCC07DE5E285}" presName="parentText" presStyleLbl="node1" presStyleIdx="0" presStyleCnt="1">
        <dgm:presLayoutVars>
          <dgm:chMax val="0"/>
          <dgm:bulletEnabled val="1"/>
        </dgm:presLayoutVars>
      </dgm:prSet>
      <dgm:spPr/>
    </dgm:pt>
    <dgm:pt modelId="{6513FF26-6BE5-4620-BB98-C46BF0242BBC}" type="pres">
      <dgm:prSet presAssocID="{E298BD4D-6F7F-497A-95C9-BCC07DE5E285}" presName="childText" presStyleLbl="revTx" presStyleIdx="0" presStyleCnt="1">
        <dgm:presLayoutVars>
          <dgm:bulletEnabled val="1"/>
        </dgm:presLayoutVars>
      </dgm:prSet>
      <dgm:spPr/>
    </dgm:pt>
  </dgm:ptLst>
  <dgm:cxnLst>
    <dgm:cxn modelId="{A979E303-243B-45D1-81D3-2DFBED0A5BBF}" srcId="{E298BD4D-6F7F-497A-95C9-BCC07DE5E285}" destId="{AA265424-4138-4DDF-8660-9110447915FB}" srcOrd="4" destOrd="0" parTransId="{3653A077-8DF0-4A47-A278-D4517FF1A5D2}" sibTransId="{C26585A4-14A9-418A-B3B5-9C9BD18586DE}"/>
    <dgm:cxn modelId="{89B8F910-D71B-4D0F-8516-807BB4F24616}" type="presOf" srcId="{2DE75C25-31AF-4C09-8B23-DC08E84FE691}" destId="{6513FF26-6BE5-4620-BB98-C46BF0242BBC}" srcOrd="0" destOrd="6" presId="urn:microsoft.com/office/officeart/2005/8/layout/vList2"/>
    <dgm:cxn modelId="{74CA8631-36F4-4D03-A72C-95B6437015E8}" type="presOf" srcId="{E298BD4D-6F7F-497A-95C9-BCC07DE5E285}" destId="{64FB7F17-8E4E-4BD6-AF91-A00ACB08C056}" srcOrd="0" destOrd="0" presId="urn:microsoft.com/office/officeart/2005/8/layout/vList2"/>
    <dgm:cxn modelId="{2327C260-7DDF-45BF-B172-19F9E2C8A43F}" type="presOf" srcId="{767D25F8-07B8-4DCE-9077-BCA7F3801FCB}" destId="{6513FF26-6BE5-4620-BB98-C46BF0242BBC}" srcOrd="0" destOrd="0" presId="urn:microsoft.com/office/officeart/2005/8/layout/vList2"/>
    <dgm:cxn modelId="{6FF0CF69-AEA2-45E9-BB18-2A80790864E0}" type="presOf" srcId="{AC6E9972-A637-4E5E-BB6A-9934102D2225}" destId="{6513FF26-6BE5-4620-BB98-C46BF0242BBC}" srcOrd="0" destOrd="2" presId="urn:microsoft.com/office/officeart/2005/8/layout/vList2"/>
    <dgm:cxn modelId="{EF7EE150-BE39-4856-89EE-8789DEB57FE9}" type="presOf" srcId="{E6A5B031-2948-4954-A8D2-2BBB59A2261C}" destId="{6513FF26-6BE5-4620-BB98-C46BF0242BBC}" srcOrd="0" destOrd="3" presId="urn:microsoft.com/office/officeart/2005/8/layout/vList2"/>
    <dgm:cxn modelId="{22423C7F-C29C-4724-A388-FA234E0FBDCA}" type="presOf" srcId="{5A836EE5-88C5-401C-99B7-9B229ED28D74}" destId="{6513FF26-6BE5-4620-BB98-C46BF0242BBC}" srcOrd="0" destOrd="5" presId="urn:microsoft.com/office/officeart/2005/8/layout/vList2"/>
    <dgm:cxn modelId="{C1048889-9306-4D55-A4B8-B5F1ABE313EE}" type="presOf" srcId="{AA265424-4138-4DDF-8660-9110447915FB}" destId="{6513FF26-6BE5-4620-BB98-C46BF0242BBC}" srcOrd="0" destOrd="4" presId="urn:microsoft.com/office/officeart/2005/8/layout/vList2"/>
    <dgm:cxn modelId="{B100658C-F972-4093-AB02-B3C623D5FF34}" srcId="{E298BD4D-6F7F-497A-95C9-BCC07DE5E285}" destId="{5A836EE5-88C5-401C-99B7-9B229ED28D74}" srcOrd="5" destOrd="0" parTransId="{08BADDA8-7F84-435E-88EC-08481420FA4C}" sibTransId="{C27F739F-3538-4E17-8929-590D72E2F403}"/>
    <dgm:cxn modelId="{664BF894-CBC7-426A-B12C-1A76D639A4E9}" srcId="{E298BD4D-6F7F-497A-95C9-BCC07DE5E285}" destId="{2DE75C25-31AF-4C09-8B23-DC08E84FE691}" srcOrd="6" destOrd="0" parTransId="{4D051ACF-064C-4658-9155-2A6D1BF254E6}" sibTransId="{CB884C12-845D-4163-ADC5-4B2985AC481F}"/>
    <dgm:cxn modelId="{07DA8C99-943E-40D3-AE56-34F53ECF6255}" type="presOf" srcId="{523022AB-6177-41C8-AB7D-B17ACA89BA54}" destId="{6513FF26-6BE5-4620-BB98-C46BF0242BBC}" srcOrd="0" destOrd="1" presId="urn:microsoft.com/office/officeart/2005/8/layout/vList2"/>
    <dgm:cxn modelId="{93C38F9B-C4C6-4A45-92ED-8E5B7460F9F6}" srcId="{E298BD4D-6F7F-497A-95C9-BCC07DE5E285}" destId="{523022AB-6177-41C8-AB7D-B17ACA89BA54}" srcOrd="1" destOrd="0" parTransId="{6CC01775-D731-4512-BD66-975C937FDB6C}" sibTransId="{27AA39FF-968E-4465-876A-DF1B4CBCD33C}"/>
    <dgm:cxn modelId="{7125D6A9-97A6-4520-97D8-30D21874D0F1}" srcId="{94F1A2CE-F4C8-4C95-AA75-87044DB23269}" destId="{E298BD4D-6F7F-497A-95C9-BCC07DE5E285}" srcOrd="0" destOrd="0" parTransId="{192DDD61-29B2-449E-A0C7-D54A9FFA79A0}" sibTransId="{95CA42ED-9056-4680-9D38-4E614820B754}"/>
    <dgm:cxn modelId="{73E0F6AF-AD91-430E-A2F4-48832C95757A}" type="presOf" srcId="{94F1A2CE-F4C8-4C95-AA75-87044DB23269}" destId="{91C8D115-B1F3-4E04-9AA8-445CACDC6E78}" srcOrd="0" destOrd="0" presId="urn:microsoft.com/office/officeart/2005/8/layout/vList2"/>
    <dgm:cxn modelId="{A50753B9-10B6-421F-B7B1-0C6F8CAF2305}" srcId="{E298BD4D-6F7F-497A-95C9-BCC07DE5E285}" destId="{AC6E9972-A637-4E5E-BB6A-9934102D2225}" srcOrd="2" destOrd="0" parTransId="{D9626147-F4E9-4028-87BC-5C402B19A635}" sibTransId="{467F3348-1717-4F96-8067-5435DF6929AF}"/>
    <dgm:cxn modelId="{B4F493BC-AFA9-468F-8366-BE2F6BF8F5DE}" srcId="{E298BD4D-6F7F-497A-95C9-BCC07DE5E285}" destId="{E6A5B031-2948-4954-A8D2-2BBB59A2261C}" srcOrd="3" destOrd="0" parTransId="{E6BFBC5A-3254-44FD-80A4-EEF58ED4A4DE}" sibTransId="{B918333A-AA13-4668-9FAE-32E6E19C56C7}"/>
    <dgm:cxn modelId="{CC36CECE-A72C-46E5-93ED-558975F5C89F}" srcId="{E298BD4D-6F7F-497A-95C9-BCC07DE5E285}" destId="{767D25F8-07B8-4DCE-9077-BCA7F3801FCB}" srcOrd="0" destOrd="0" parTransId="{D2EFADBC-E1A4-4338-96A9-F386691B5043}" sibTransId="{3E0BA7C7-E77C-42AA-A340-DDE6DE2F54AB}"/>
    <dgm:cxn modelId="{97D2FCEF-94E2-4B26-B322-591B9DBF59D0}" type="presParOf" srcId="{91C8D115-B1F3-4E04-9AA8-445CACDC6E78}" destId="{64FB7F17-8E4E-4BD6-AF91-A00ACB08C056}" srcOrd="0" destOrd="0" presId="urn:microsoft.com/office/officeart/2005/8/layout/vList2"/>
    <dgm:cxn modelId="{471A2552-C7CF-4AD5-8746-609417C4A928}" type="presParOf" srcId="{91C8D115-B1F3-4E04-9AA8-445CACDC6E78}" destId="{6513FF26-6BE5-4620-BB98-C46BF0242BBC}"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4851B13-3D38-450F-BE7C-A9BA533C77C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F36D4EE4-C467-4F70-808C-BF466FDB6DE6}">
      <dgm:prSet phldrT="[Text]"/>
      <dgm:spPr/>
      <dgm:t>
        <a:bodyPr/>
        <a:lstStyle/>
        <a:p>
          <a:r>
            <a:rPr lang="en-US" dirty="0"/>
            <a:t>Community Support</a:t>
          </a:r>
        </a:p>
      </dgm:t>
    </dgm:pt>
    <dgm:pt modelId="{121DADF0-4444-479C-BCF2-AAD92E1BB14A}" type="parTrans" cxnId="{5CD66E2C-0F04-43E1-920E-5E253DA41F4A}">
      <dgm:prSet/>
      <dgm:spPr/>
      <dgm:t>
        <a:bodyPr/>
        <a:lstStyle/>
        <a:p>
          <a:endParaRPr lang="en-US"/>
        </a:p>
      </dgm:t>
    </dgm:pt>
    <dgm:pt modelId="{92B73A02-FC1A-4D50-91BD-DCD618440D20}" type="sibTrans" cxnId="{5CD66E2C-0F04-43E1-920E-5E253DA41F4A}">
      <dgm:prSet/>
      <dgm:spPr/>
      <dgm:t>
        <a:bodyPr/>
        <a:lstStyle/>
        <a:p>
          <a:endParaRPr lang="en-US"/>
        </a:p>
      </dgm:t>
    </dgm:pt>
    <dgm:pt modelId="{B66C6C0D-AB3B-4D21-9AD3-796198F448AD}">
      <dgm:prSet phldrT="[Text]"/>
      <dgm:spPr/>
      <dgm:t>
        <a:bodyPr/>
        <a:lstStyle/>
        <a:p>
          <a:r>
            <a:rPr lang="en-US" dirty="0"/>
            <a:t>Facilities Operations</a:t>
          </a:r>
        </a:p>
      </dgm:t>
    </dgm:pt>
    <dgm:pt modelId="{F56762BB-FBDD-4F35-83BF-97E24771FFC1}" type="parTrans" cxnId="{1A73AC04-A60C-42B2-B6A4-C94E339EFA8A}">
      <dgm:prSet/>
      <dgm:spPr/>
      <dgm:t>
        <a:bodyPr/>
        <a:lstStyle/>
        <a:p>
          <a:endParaRPr lang="en-US"/>
        </a:p>
      </dgm:t>
    </dgm:pt>
    <dgm:pt modelId="{4A97C4C5-34EA-4BE1-AB68-DFC00D4B79E2}" type="sibTrans" cxnId="{1A73AC04-A60C-42B2-B6A4-C94E339EFA8A}">
      <dgm:prSet/>
      <dgm:spPr/>
      <dgm:t>
        <a:bodyPr/>
        <a:lstStyle/>
        <a:p>
          <a:endParaRPr lang="en-US"/>
        </a:p>
      </dgm:t>
    </dgm:pt>
    <dgm:pt modelId="{7E2ADCB6-B168-49B7-8162-C77497BBC7D2}">
      <dgm:prSet phldrT="[Text]"/>
      <dgm:spPr/>
      <dgm:t>
        <a:bodyPr/>
        <a:lstStyle/>
        <a:p>
          <a:r>
            <a:rPr lang="en-US" dirty="0"/>
            <a:t>Off-Site Social Distancing</a:t>
          </a:r>
        </a:p>
      </dgm:t>
    </dgm:pt>
    <dgm:pt modelId="{A7EF2FE9-B0D7-4742-BBF4-6EE1EBC3E02A}" type="parTrans" cxnId="{53696C6D-0CD5-483D-8102-CC49EE2CE325}">
      <dgm:prSet/>
      <dgm:spPr/>
      <dgm:t>
        <a:bodyPr/>
        <a:lstStyle/>
        <a:p>
          <a:endParaRPr lang="en-US"/>
        </a:p>
      </dgm:t>
    </dgm:pt>
    <dgm:pt modelId="{15E60131-1E15-4159-97D6-7D5A7CD96F74}" type="sibTrans" cxnId="{53696C6D-0CD5-483D-8102-CC49EE2CE325}">
      <dgm:prSet/>
      <dgm:spPr/>
      <dgm:t>
        <a:bodyPr/>
        <a:lstStyle/>
        <a:p>
          <a:endParaRPr lang="en-US"/>
        </a:p>
      </dgm:t>
    </dgm:pt>
    <dgm:pt modelId="{95177499-A0B9-4D30-ABAE-BA765330CDD7}">
      <dgm:prSet phldrT="[Text]"/>
      <dgm:spPr/>
      <dgm:t>
        <a:bodyPr/>
        <a:lstStyle/>
        <a:p>
          <a:r>
            <a:rPr lang="en-US" dirty="0"/>
            <a:t>On-Site Social Distancing</a:t>
          </a:r>
        </a:p>
      </dgm:t>
    </dgm:pt>
    <dgm:pt modelId="{042780F1-C073-4238-9328-F1DE514BED58}" type="parTrans" cxnId="{4263FF95-FC11-4107-ACD6-80A38A436731}">
      <dgm:prSet/>
      <dgm:spPr/>
      <dgm:t>
        <a:bodyPr/>
        <a:lstStyle/>
        <a:p>
          <a:endParaRPr lang="en-US"/>
        </a:p>
      </dgm:t>
    </dgm:pt>
    <dgm:pt modelId="{DBAAD69C-3B02-4932-9B37-1211B8C5E3F8}" type="sibTrans" cxnId="{4263FF95-FC11-4107-ACD6-80A38A436731}">
      <dgm:prSet/>
      <dgm:spPr/>
      <dgm:t>
        <a:bodyPr/>
        <a:lstStyle/>
        <a:p>
          <a:endParaRPr lang="en-US"/>
        </a:p>
      </dgm:t>
    </dgm:pt>
    <dgm:pt modelId="{F39856CE-05A2-4D39-8120-E2A6A49EA274}">
      <dgm:prSet phldrT="[Text]"/>
      <dgm:spPr/>
      <dgm:t>
        <a:bodyPr/>
        <a:lstStyle/>
        <a:p>
          <a:r>
            <a:rPr lang="en-US" dirty="0"/>
            <a:t>Public Health Protocols</a:t>
          </a:r>
        </a:p>
      </dgm:t>
    </dgm:pt>
    <dgm:pt modelId="{AFDC5A69-7482-40F0-A96A-3A96A053BE0A}" type="parTrans" cxnId="{68F13FD2-5FC0-471D-AA2F-ADE7112D0B3E}">
      <dgm:prSet/>
      <dgm:spPr/>
      <dgm:t>
        <a:bodyPr/>
        <a:lstStyle/>
        <a:p>
          <a:endParaRPr lang="en-US"/>
        </a:p>
      </dgm:t>
    </dgm:pt>
    <dgm:pt modelId="{30787CFF-E845-4C10-AEF0-93AA80AABB77}" type="sibTrans" cxnId="{68F13FD2-5FC0-471D-AA2F-ADE7112D0B3E}">
      <dgm:prSet/>
      <dgm:spPr/>
      <dgm:t>
        <a:bodyPr/>
        <a:lstStyle/>
        <a:p>
          <a:endParaRPr lang="en-US"/>
        </a:p>
      </dgm:t>
    </dgm:pt>
    <dgm:pt modelId="{FC01CEB3-F27D-4DAA-A5BA-E470FAE673FA}" type="pres">
      <dgm:prSet presAssocID="{94851B13-3D38-450F-BE7C-A9BA533C77C7}" presName="vert0" presStyleCnt="0">
        <dgm:presLayoutVars>
          <dgm:dir/>
          <dgm:animOne val="branch"/>
          <dgm:animLvl val="lvl"/>
        </dgm:presLayoutVars>
      </dgm:prSet>
      <dgm:spPr/>
    </dgm:pt>
    <dgm:pt modelId="{4BDFAB5F-B764-442E-B993-1ACDFB93EC9D}" type="pres">
      <dgm:prSet presAssocID="{F36D4EE4-C467-4F70-808C-BF466FDB6DE6}" presName="thickLine" presStyleLbl="alignNode1" presStyleIdx="0" presStyleCnt="5"/>
      <dgm:spPr/>
    </dgm:pt>
    <dgm:pt modelId="{662C4D53-FC92-4BF8-9181-F9F022FE2AB9}" type="pres">
      <dgm:prSet presAssocID="{F36D4EE4-C467-4F70-808C-BF466FDB6DE6}" presName="horz1" presStyleCnt="0"/>
      <dgm:spPr/>
    </dgm:pt>
    <dgm:pt modelId="{8894C137-32C3-42E2-9840-C44F60994A31}" type="pres">
      <dgm:prSet presAssocID="{F36D4EE4-C467-4F70-808C-BF466FDB6DE6}" presName="tx1" presStyleLbl="revTx" presStyleIdx="0" presStyleCnt="5"/>
      <dgm:spPr/>
    </dgm:pt>
    <dgm:pt modelId="{27126BBA-EFE7-4239-B2EB-B8B432CF8EA1}" type="pres">
      <dgm:prSet presAssocID="{F36D4EE4-C467-4F70-808C-BF466FDB6DE6}" presName="vert1" presStyleCnt="0"/>
      <dgm:spPr/>
    </dgm:pt>
    <dgm:pt modelId="{6BB1C573-49A6-47D9-A9B5-C3DF7FD3A2F3}" type="pres">
      <dgm:prSet presAssocID="{B66C6C0D-AB3B-4D21-9AD3-796198F448AD}" presName="thickLine" presStyleLbl="alignNode1" presStyleIdx="1" presStyleCnt="5"/>
      <dgm:spPr/>
    </dgm:pt>
    <dgm:pt modelId="{4571C795-9329-4D2A-89E8-7C8A2EE51496}" type="pres">
      <dgm:prSet presAssocID="{B66C6C0D-AB3B-4D21-9AD3-796198F448AD}" presName="horz1" presStyleCnt="0"/>
      <dgm:spPr/>
    </dgm:pt>
    <dgm:pt modelId="{3F584165-D42F-4C74-A03A-BCEBA3038D53}" type="pres">
      <dgm:prSet presAssocID="{B66C6C0D-AB3B-4D21-9AD3-796198F448AD}" presName="tx1" presStyleLbl="revTx" presStyleIdx="1" presStyleCnt="5"/>
      <dgm:spPr/>
    </dgm:pt>
    <dgm:pt modelId="{F593D43E-C1A6-47C1-BC43-77FC3601BE8F}" type="pres">
      <dgm:prSet presAssocID="{B66C6C0D-AB3B-4D21-9AD3-796198F448AD}" presName="vert1" presStyleCnt="0"/>
      <dgm:spPr/>
    </dgm:pt>
    <dgm:pt modelId="{C7F9769B-9235-42ED-92CE-4F579AE081CD}" type="pres">
      <dgm:prSet presAssocID="{7E2ADCB6-B168-49B7-8162-C77497BBC7D2}" presName="thickLine" presStyleLbl="alignNode1" presStyleIdx="2" presStyleCnt="5"/>
      <dgm:spPr/>
    </dgm:pt>
    <dgm:pt modelId="{643CB497-122D-46FC-8C7D-B4545D0F958D}" type="pres">
      <dgm:prSet presAssocID="{7E2ADCB6-B168-49B7-8162-C77497BBC7D2}" presName="horz1" presStyleCnt="0"/>
      <dgm:spPr/>
    </dgm:pt>
    <dgm:pt modelId="{BB41BF50-B039-4FA5-8D2D-1A6D97F4A2A4}" type="pres">
      <dgm:prSet presAssocID="{7E2ADCB6-B168-49B7-8162-C77497BBC7D2}" presName="tx1" presStyleLbl="revTx" presStyleIdx="2" presStyleCnt="5"/>
      <dgm:spPr/>
    </dgm:pt>
    <dgm:pt modelId="{B94D1787-3C8A-4584-8A2E-02935429F921}" type="pres">
      <dgm:prSet presAssocID="{7E2ADCB6-B168-49B7-8162-C77497BBC7D2}" presName="vert1" presStyleCnt="0"/>
      <dgm:spPr/>
    </dgm:pt>
    <dgm:pt modelId="{D565B08F-08EE-4AA6-AA16-FA57B14B23F9}" type="pres">
      <dgm:prSet presAssocID="{95177499-A0B9-4D30-ABAE-BA765330CDD7}" presName="thickLine" presStyleLbl="alignNode1" presStyleIdx="3" presStyleCnt="5"/>
      <dgm:spPr/>
    </dgm:pt>
    <dgm:pt modelId="{6D7F9A37-9AEE-4274-B55E-4A40B4F505AC}" type="pres">
      <dgm:prSet presAssocID="{95177499-A0B9-4D30-ABAE-BA765330CDD7}" presName="horz1" presStyleCnt="0"/>
      <dgm:spPr/>
    </dgm:pt>
    <dgm:pt modelId="{EB5A43F1-4CC7-4BA8-A670-BABFC68F678D}" type="pres">
      <dgm:prSet presAssocID="{95177499-A0B9-4D30-ABAE-BA765330CDD7}" presName="tx1" presStyleLbl="revTx" presStyleIdx="3" presStyleCnt="5"/>
      <dgm:spPr/>
    </dgm:pt>
    <dgm:pt modelId="{311598C6-45D2-4EFF-94BF-66DFEC1BA3F0}" type="pres">
      <dgm:prSet presAssocID="{95177499-A0B9-4D30-ABAE-BA765330CDD7}" presName="vert1" presStyleCnt="0"/>
      <dgm:spPr/>
    </dgm:pt>
    <dgm:pt modelId="{09DD30AB-FD50-4687-909E-0C58498B09F1}" type="pres">
      <dgm:prSet presAssocID="{F39856CE-05A2-4D39-8120-E2A6A49EA274}" presName="thickLine" presStyleLbl="alignNode1" presStyleIdx="4" presStyleCnt="5"/>
      <dgm:spPr/>
    </dgm:pt>
    <dgm:pt modelId="{5CA15CBD-1ED3-4988-BC02-5F0F2D40514E}" type="pres">
      <dgm:prSet presAssocID="{F39856CE-05A2-4D39-8120-E2A6A49EA274}" presName="horz1" presStyleCnt="0"/>
      <dgm:spPr/>
    </dgm:pt>
    <dgm:pt modelId="{3F8DFA13-E943-49E2-BB21-03459ED32D94}" type="pres">
      <dgm:prSet presAssocID="{F39856CE-05A2-4D39-8120-E2A6A49EA274}" presName="tx1" presStyleLbl="revTx" presStyleIdx="4" presStyleCnt="5"/>
      <dgm:spPr/>
    </dgm:pt>
    <dgm:pt modelId="{23FEDC09-1343-4BE4-BE5C-8B02AD9BFF30}" type="pres">
      <dgm:prSet presAssocID="{F39856CE-05A2-4D39-8120-E2A6A49EA274}" presName="vert1" presStyleCnt="0"/>
      <dgm:spPr/>
    </dgm:pt>
  </dgm:ptLst>
  <dgm:cxnLst>
    <dgm:cxn modelId="{1A73AC04-A60C-42B2-B6A4-C94E339EFA8A}" srcId="{94851B13-3D38-450F-BE7C-A9BA533C77C7}" destId="{B66C6C0D-AB3B-4D21-9AD3-796198F448AD}" srcOrd="1" destOrd="0" parTransId="{F56762BB-FBDD-4F35-83BF-97E24771FFC1}" sibTransId="{4A97C4C5-34EA-4BE1-AB68-DFC00D4B79E2}"/>
    <dgm:cxn modelId="{E2D1B511-1BFF-4808-BEBA-F91FACF1BA3B}" type="presOf" srcId="{95177499-A0B9-4D30-ABAE-BA765330CDD7}" destId="{EB5A43F1-4CC7-4BA8-A670-BABFC68F678D}" srcOrd="0" destOrd="0" presId="urn:microsoft.com/office/officeart/2008/layout/LinedList"/>
    <dgm:cxn modelId="{CF3FD818-4D09-4BBB-A729-103B92224D60}" type="presOf" srcId="{F36D4EE4-C467-4F70-808C-BF466FDB6DE6}" destId="{8894C137-32C3-42E2-9840-C44F60994A31}" srcOrd="0" destOrd="0" presId="urn:microsoft.com/office/officeart/2008/layout/LinedList"/>
    <dgm:cxn modelId="{01ABCD2B-0C85-4262-ADEA-8E25190F9091}" type="presOf" srcId="{94851B13-3D38-450F-BE7C-A9BA533C77C7}" destId="{FC01CEB3-F27D-4DAA-A5BA-E470FAE673FA}" srcOrd="0" destOrd="0" presId="urn:microsoft.com/office/officeart/2008/layout/LinedList"/>
    <dgm:cxn modelId="{5CD66E2C-0F04-43E1-920E-5E253DA41F4A}" srcId="{94851B13-3D38-450F-BE7C-A9BA533C77C7}" destId="{F36D4EE4-C467-4F70-808C-BF466FDB6DE6}" srcOrd="0" destOrd="0" parTransId="{121DADF0-4444-479C-BCF2-AAD92E1BB14A}" sibTransId="{92B73A02-FC1A-4D50-91BD-DCD618440D20}"/>
    <dgm:cxn modelId="{53696C6D-0CD5-483D-8102-CC49EE2CE325}" srcId="{94851B13-3D38-450F-BE7C-A9BA533C77C7}" destId="{7E2ADCB6-B168-49B7-8162-C77497BBC7D2}" srcOrd="2" destOrd="0" parTransId="{A7EF2FE9-B0D7-4742-BBF4-6EE1EBC3E02A}" sibTransId="{15E60131-1E15-4159-97D6-7D5A7CD96F74}"/>
    <dgm:cxn modelId="{60943273-D3CC-493F-8F90-0B4023C91D63}" type="presOf" srcId="{B66C6C0D-AB3B-4D21-9AD3-796198F448AD}" destId="{3F584165-D42F-4C74-A03A-BCEBA3038D53}" srcOrd="0" destOrd="0" presId="urn:microsoft.com/office/officeart/2008/layout/LinedList"/>
    <dgm:cxn modelId="{8E3DFB76-1186-4009-BDB3-DEA221C5B703}" type="presOf" srcId="{F39856CE-05A2-4D39-8120-E2A6A49EA274}" destId="{3F8DFA13-E943-49E2-BB21-03459ED32D94}" srcOrd="0" destOrd="0" presId="urn:microsoft.com/office/officeart/2008/layout/LinedList"/>
    <dgm:cxn modelId="{4263FF95-FC11-4107-ACD6-80A38A436731}" srcId="{94851B13-3D38-450F-BE7C-A9BA533C77C7}" destId="{95177499-A0B9-4D30-ABAE-BA765330CDD7}" srcOrd="3" destOrd="0" parTransId="{042780F1-C073-4238-9328-F1DE514BED58}" sibTransId="{DBAAD69C-3B02-4932-9B37-1211B8C5E3F8}"/>
    <dgm:cxn modelId="{BA20C3C5-0BA8-42B8-83E1-20946FF3A2A7}" type="presOf" srcId="{7E2ADCB6-B168-49B7-8162-C77497BBC7D2}" destId="{BB41BF50-B039-4FA5-8D2D-1A6D97F4A2A4}" srcOrd="0" destOrd="0" presId="urn:microsoft.com/office/officeart/2008/layout/LinedList"/>
    <dgm:cxn modelId="{68F13FD2-5FC0-471D-AA2F-ADE7112D0B3E}" srcId="{94851B13-3D38-450F-BE7C-A9BA533C77C7}" destId="{F39856CE-05A2-4D39-8120-E2A6A49EA274}" srcOrd="4" destOrd="0" parTransId="{AFDC5A69-7482-40F0-A96A-3A96A053BE0A}" sibTransId="{30787CFF-E845-4C10-AEF0-93AA80AABB77}"/>
    <dgm:cxn modelId="{5B2F10D7-F85A-4FC5-B5D1-AF50C4F4D6E1}" type="presParOf" srcId="{FC01CEB3-F27D-4DAA-A5BA-E470FAE673FA}" destId="{4BDFAB5F-B764-442E-B993-1ACDFB93EC9D}" srcOrd="0" destOrd="0" presId="urn:microsoft.com/office/officeart/2008/layout/LinedList"/>
    <dgm:cxn modelId="{8184E25D-CA63-41DC-849A-1C470CA85598}" type="presParOf" srcId="{FC01CEB3-F27D-4DAA-A5BA-E470FAE673FA}" destId="{662C4D53-FC92-4BF8-9181-F9F022FE2AB9}" srcOrd="1" destOrd="0" presId="urn:microsoft.com/office/officeart/2008/layout/LinedList"/>
    <dgm:cxn modelId="{6CD75053-2292-4DB3-BD38-A54718BE6A2B}" type="presParOf" srcId="{662C4D53-FC92-4BF8-9181-F9F022FE2AB9}" destId="{8894C137-32C3-42E2-9840-C44F60994A31}" srcOrd="0" destOrd="0" presId="urn:microsoft.com/office/officeart/2008/layout/LinedList"/>
    <dgm:cxn modelId="{090707FA-EA5B-4EB1-9925-117826155CC6}" type="presParOf" srcId="{662C4D53-FC92-4BF8-9181-F9F022FE2AB9}" destId="{27126BBA-EFE7-4239-B2EB-B8B432CF8EA1}" srcOrd="1" destOrd="0" presId="urn:microsoft.com/office/officeart/2008/layout/LinedList"/>
    <dgm:cxn modelId="{07346CE8-8E47-41D1-BFFF-4D77172F3519}" type="presParOf" srcId="{FC01CEB3-F27D-4DAA-A5BA-E470FAE673FA}" destId="{6BB1C573-49A6-47D9-A9B5-C3DF7FD3A2F3}" srcOrd="2" destOrd="0" presId="urn:microsoft.com/office/officeart/2008/layout/LinedList"/>
    <dgm:cxn modelId="{2307FBA0-104E-4A34-BBC5-F06B3448926B}" type="presParOf" srcId="{FC01CEB3-F27D-4DAA-A5BA-E470FAE673FA}" destId="{4571C795-9329-4D2A-89E8-7C8A2EE51496}" srcOrd="3" destOrd="0" presId="urn:microsoft.com/office/officeart/2008/layout/LinedList"/>
    <dgm:cxn modelId="{A6DC4BC7-AF36-4E6D-9DA8-8C90845B0176}" type="presParOf" srcId="{4571C795-9329-4D2A-89E8-7C8A2EE51496}" destId="{3F584165-D42F-4C74-A03A-BCEBA3038D53}" srcOrd="0" destOrd="0" presId="urn:microsoft.com/office/officeart/2008/layout/LinedList"/>
    <dgm:cxn modelId="{1D5EF7EE-5D90-4C0D-9B2B-35494376D191}" type="presParOf" srcId="{4571C795-9329-4D2A-89E8-7C8A2EE51496}" destId="{F593D43E-C1A6-47C1-BC43-77FC3601BE8F}" srcOrd="1" destOrd="0" presId="urn:microsoft.com/office/officeart/2008/layout/LinedList"/>
    <dgm:cxn modelId="{2C14D391-E771-4CE4-AA27-05B90EEB6F04}" type="presParOf" srcId="{FC01CEB3-F27D-4DAA-A5BA-E470FAE673FA}" destId="{C7F9769B-9235-42ED-92CE-4F579AE081CD}" srcOrd="4" destOrd="0" presId="urn:microsoft.com/office/officeart/2008/layout/LinedList"/>
    <dgm:cxn modelId="{3DFBAD4D-FABF-4036-8B20-F5803575FC81}" type="presParOf" srcId="{FC01CEB3-F27D-4DAA-A5BA-E470FAE673FA}" destId="{643CB497-122D-46FC-8C7D-B4545D0F958D}" srcOrd="5" destOrd="0" presId="urn:microsoft.com/office/officeart/2008/layout/LinedList"/>
    <dgm:cxn modelId="{A2F77F95-9F14-4AE8-BF66-1CD8348A41E4}" type="presParOf" srcId="{643CB497-122D-46FC-8C7D-B4545D0F958D}" destId="{BB41BF50-B039-4FA5-8D2D-1A6D97F4A2A4}" srcOrd="0" destOrd="0" presId="urn:microsoft.com/office/officeart/2008/layout/LinedList"/>
    <dgm:cxn modelId="{2F7CC572-4436-4026-B4C6-6AA23F2B4AA5}" type="presParOf" srcId="{643CB497-122D-46FC-8C7D-B4545D0F958D}" destId="{B94D1787-3C8A-4584-8A2E-02935429F921}" srcOrd="1" destOrd="0" presId="urn:microsoft.com/office/officeart/2008/layout/LinedList"/>
    <dgm:cxn modelId="{AE499306-1E32-44A4-B3D7-B997C7B5340D}" type="presParOf" srcId="{FC01CEB3-F27D-4DAA-A5BA-E470FAE673FA}" destId="{D565B08F-08EE-4AA6-AA16-FA57B14B23F9}" srcOrd="6" destOrd="0" presId="urn:microsoft.com/office/officeart/2008/layout/LinedList"/>
    <dgm:cxn modelId="{D142363F-4D60-49F1-96FC-645C0723103F}" type="presParOf" srcId="{FC01CEB3-F27D-4DAA-A5BA-E470FAE673FA}" destId="{6D7F9A37-9AEE-4274-B55E-4A40B4F505AC}" srcOrd="7" destOrd="0" presId="urn:microsoft.com/office/officeart/2008/layout/LinedList"/>
    <dgm:cxn modelId="{C59E7891-82ED-4CAF-AE7C-4DECCCFCF00A}" type="presParOf" srcId="{6D7F9A37-9AEE-4274-B55E-4A40B4F505AC}" destId="{EB5A43F1-4CC7-4BA8-A670-BABFC68F678D}" srcOrd="0" destOrd="0" presId="urn:microsoft.com/office/officeart/2008/layout/LinedList"/>
    <dgm:cxn modelId="{D7A6036A-A6E6-46B4-840E-32245DAF6D0B}" type="presParOf" srcId="{6D7F9A37-9AEE-4274-B55E-4A40B4F505AC}" destId="{311598C6-45D2-4EFF-94BF-66DFEC1BA3F0}" srcOrd="1" destOrd="0" presId="urn:microsoft.com/office/officeart/2008/layout/LinedList"/>
    <dgm:cxn modelId="{FB1EDEF5-E68B-48AC-844F-098B271F3DAF}" type="presParOf" srcId="{FC01CEB3-F27D-4DAA-A5BA-E470FAE673FA}" destId="{09DD30AB-FD50-4687-909E-0C58498B09F1}" srcOrd="8" destOrd="0" presId="urn:microsoft.com/office/officeart/2008/layout/LinedList"/>
    <dgm:cxn modelId="{4B6C86AE-E94B-407F-9C85-CCA8A831E7A8}" type="presParOf" srcId="{FC01CEB3-F27D-4DAA-A5BA-E470FAE673FA}" destId="{5CA15CBD-1ED3-4988-BC02-5F0F2D40514E}" srcOrd="9" destOrd="0" presId="urn:microsoft.com/office/officeart/2008/layout/LinedList"/>
    <dgm:cxn modelId="{BFAEA5E3-E6C4-4071-B6A1-4FD9ECF6BEF5}" type="presParOf" srcId="{5CA15CBD-1ED3-4988-BC02-5F0F2D40514E}" destId="{3F8DFA13-E943-49E2-BB21-03459ED32D94}" srcOrd="0" destOrd="0" presId="urn:microsoft.com/office/officeart/2008/layout/LinedList"/>
    <dgm:cxn modelId="{C4E0C2B6-C3FE-4A2F-BE9E-00A3E45B2C71}" type="presParOf" srcId="{5CA15CBD-1ED3-4988-BC02-5F0F2D40514E}" destId="{23FEDC09-1343-4BE4-BE5C-8B02AD9BFF30}"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851B13-3D38-450F-BE7C-A9BA533C77C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F36D4EE4-C467-4F70-808C-BF466FDB6DE6}">
      <dgm:prSet phldrT="[Text]"/>
      <dgm:spPr/>
      <dgm:t>
        <a:bodyPr/>
        <a:lstStyle/>
        <a:p>
          <a:r>
            <a:rPr lang="en-US" dirty="0"/>
            <a:t>Community Support</a:t>
          </a:r>
        </a:p>
      </dgm:t>
    </dgm:pt>
    <dgm:pt modelId="{121DADF0-4444-479C-BCF2-AAD92E1BB14A}" type="parTrans" cxnId="{5CD66E2C-0F04-43E1-920E-5E253DA41F4A}">
      <dgm:prSet/>
      <dgm:spPr/>
      <dgm:t>
        <a:bodyPr/>
        <a:lstStyle/>
        <a:p>
          <a:endParaRPr lang="en-US"/>
        </a:p>
      </dgm:t>
    </dgm:pt>
    <dgm:pt modelId="{92B73A02-FC1A-4D50-91BD-DCD618440D20}" type="sibTrans" cxnId="{5CD66E2C-0F04-43E1-920E-5E253DA41F4A}">
      <dgm:prSet/>
      <dgm:spPr/>
      <dgm:t>
        <a:bodyPr/>
        <a:lstStyle/>
        <a:p>
          <a:endParaRPr lang="en-US"/>
        </a:p>
      </dgm:t>
    </dgm:pt>
    <dgm:pt modelId="{B66C6C0D-AB3B-4D21-9AD3-796198F448AD}">
      <dgm:prSet phldrT="[Text]"/>
      <dgm:spPr/>
      <dgm:t>
        <a:bodyPr/>
        <a:lstStyle/>
        <a:p>
          <a:r>
            <a:rPr lang="en-US" dirty="0"/>
            <a:t>Facilities Operations</a:t>
          </a:r>
        </a:p>
      </dgm:t>
    </dgm:pt>
    <dgm:pt modelId="{F56762BB-FBDD-4F35-83BF-97E24771FFC1}" type="parTrans" cxnId="{1A73AC04-A60C-42B2-B6A4-C94E339EFA8A}">
      <dgm:prSet/>
      <dgm:spPr/>
      <dgm:t>
        <a:bodyPr/>
        <a:lstStyle/>
        <a:p>
          <a:endParaRPr lang="en-US"/>
        </a:p>
      </dgm:t>
    </dgm:pt>
    <dgm:pt modelId="{4A97C4C5-34EA-4BE1-AB68-DFC00D4B79E2}" type="sibTrans" cxnId="{1A73AC04-A60C-42B2-B6A4-C94E339EFA8A}">
      <dgm:prSet/>
      <dgm:spPr/>
      <dgm:t>
        <a:bodyPr/>
        <a:lstStyle/>
        <a:p>
          <a:endParaRPr lang="en-US"/>
        </a:p>
      </dgm:t>
    </dgm:pt>
    <dgm:pt modelId="{7E2ADCB6-B168-49B7-8162-C77497BBC7D2}">
      <dgm:prSet phldrT="[Text]"/>
      <dgm:spPr/>
      <dgm:t>
        <a:bodyPr/>
        <a:lstStyle/>
        <a:p>
          <a:r>
            <a:rPr lang="en-US" dirty="0"/>
            <a:t>Off-Site Social Distancing</a:t>
          </a:r>
        </a:p>
      </dgm:t>
    </dgm:pt>
    <dgm:pt modelId="{A7EF2FE9-B0D7-4742-BBF4-6EE1EBC3E02A}" type="parTrans" cxnId="{53696C6D-0CD5-483D-8102-CC49EE2CE325}">
      <dgm:prSet/>
      <dgm:spPr/>
      <dgm:t>
        <a:bodyPr/>
        <a:lstStyle/>
        <a:p>
          <a:endParaRPr lang="en-US"/>
        </a:p>
      </dgm:t>
    </dgm:pt>
    <dgm:pt modelId="{15E60131-1E15-4159-97D6-7D5A7CD96F74}" type="sibTrans" cxnId="{53696C6D-0CD5-483D-8102-CC49EE2CE325}">
      <dgm:prSet/>
      <dgm:spPr/>
      <dgm:t>
        <a:bodyPr/>
        <a:lstStyle/>
        <a:p>
          <a:endParaRPr lang="en-US"/>
        </a:p>
      </dgm:t>
    </dgm:pt>
    <dgm:pt modelId="{95177499-A0B9-4D30-ABAE-BA765330CDD7}">
      <dgm:prSet phldrT="[Text]"/>
      <dgm:spPr/>
      <dgm:t>
        <a:bodyPr/>
        <a:lstStyle/>
        <a:p>
          <a:r>
            <a:rPr lang="en-US" dirty="0"/>
            <a:t>On-Site Social Distancing</a:t>
          </a:r>
        </a:p>
      </dgm:t>
    </dgm:pt>
    <dgm:pt modelId="{042780F1-C073-4238-9328-F1DE514BED58}" type="parTrans" cxnId="{4263FF95-FC11-4107-ACD6-80A38A436731}">
      <dgm:prSet/>
      <dgm:spPr/>
      <dgm:t>
        <a:bodyPr/>
        <a:lstStyle/>
        <a:p>
          <a:endParaRPr lang="en-US"/>
        </a:p>
      </dgm:t>
    </dgm:pt>
    <dgm:pt modelId="{DBAAD69C-3B02-4932-9B37-1211B8C5E3F8}" type="sibTrans" cxnId="{4263FF95-FC11-4107-ACD6-80A38A436731}">
      <dgm:prSet/>
      <dgm:spPr/>
      <dgm:t>
        <a:bodyPr/>
        <a:lstStyle/>
        <a:p>
          <a:endParaRPr lang="en-US"/>
        </a:p>
      </dgm:t>
    </dgm:pt>
    <dgm:pt modelId="{F39856CE-05A2-4D39-8120-E2A6A49EA274}">
      <dgm:prSet phldrT="[Text]"/>
      <dgm:spPr/>
      <dgm:t>
        <a:bodyPr/>
        <a:lstStyle/>
        <a:p>
          <a:r>
            <a:rPr lang="en-US" dirty="0"/>
            <a:t>Public Health Protocols</a:t>
          </a:r>
        </a:p>
      </dgm:t>
    </dgm:pt>
    <dgm:pt modelId="{AFDC5A69-7482-40F0-A96A-3A96A053BE0A}" type="parTrans" cxnId="{68F13FD2-5FC0-471D-AA2F-ADE7112D0B3E}">
      <dgm:prSet/>
      <dgm:spPr/>
      <dgm:t>
        <a:bodyPr/>
        <a:lstStyle/>
        <a:p>
          <a:endParaRPr lang="en-US"/>
        </a:p>
      </dgm:t>
    </dgm:pt>
    <dgm:pt modelId="{30787CFF-E845-4C10-AEF0-93AA80AABB77}" type="sibTrans" cxnId="{68F13FD2-5FC0-471D-AA2F-ADE7112D0B3E}">
      <dgm:prSet/>
      <dgm:spPr/>
      <dgm:t>
        <a:bodyPr/>
        <a:lstStyle/>
        <a:p>
          <a:endParaRPr lang="en-US"/>
        </a:p>
      </dgm:t>
    </dgm:pt>
    <dgm:pt modelId="{FC01CEB3-F27D-4DAA-A5BA-E470FAE673FA}" type="pres">
      <dgm:prSet presAssocID="{94851B13-3D38-450F-BE7C-A9BA533C77C7}" presName="vert0" presStyleCnt="0">
        <dgm:presLayoutVars>
          <dgm:dir/>
          <dgm:animOne val="branch"/>
          <dgm:animLvl val="lvl"/>
        </dgm:presLayoutVars>
      </dgm:prSet>
      <dgm:spPr/>
    </dgm:pt>
    <dgm:pt modelId="{4BDFAB5F-B764-442E-B993-1ACDFB93EC9D}" type="pres">
      <dgm:prSet presAssocID="{F36D4EE4-C467-4F70-808C-BF466FDB6DE6}" presName="thickLine" presStyleLbl="alignNode1" presStyleIdx="0" presStyleCnt="5"/>
      <dgm:spPr/>
    </dgm:pt>
    <dgm:pt modelId="{662C4D53-FC92-4BF8-9181-F9F022FE2AB9}" type="pres">
      <dgm:prSet presAssocID="{F36D4EE4-C467-4F70-808C-BF466FDB6DE6}" presName="horz1" presStyleCnt="0"/>
      <dgm:spPr/>
    </dgm:pt>
    <dgm:pt modelId="{8894C137-32C3-42E2-9840-C44F60994A31}" type="pres">
      <dgm:prSet presAssocID="{F36D4EE4-C467-4F70-808C-BF466FDB6DE6}" presName="tx1" presStyleLbl="revTx" presStyleIdx="0" presStyleCnt="5"/>
      <dgm:spPr/>
    </dgm:pt>
    <dgm:pt modelId="{27126BBA-EFE7-4239-B2EB-B8B432CF8EA1}" type="pres">
      <dgm:prSet presAssocID="{F36D4EE4-C467-4F70-808C-BF466FDB6DE6}" presName="vert1" presStyleCnt="0"/>
      <dgm:spPr/>
    </dgm:pt>
    <dgm:pt modelId="{6BB1C573-49A6-47D9-A9B5-C3DF7FD3A2F3}" type="pres">
      <dgm:prSet presAssocID="{B66C6C0D-AB3B-4D21-9AD3-796198F448AD}" presName="thickLine" presStyleLbl="alignNode1" presStyleIdx="1" presStyleCnt="5"/>
      <dgm:spPr/>
    </dgm:pt>
    <dgm:pt modelId="{4571C795-9329-4D2A-89E8-7C8A2EE51496}" type="pres">
      <dgm:prSet presAssocID="{B66C6C0D-AB3B-4D21-9AD3-796198F448AD}" presName="horz1" presStyleCnt="0"/>
      <dgm:spPr/>
    </dgm:pt>
    <dgm:pt modelId="{3F584165-D42F-4C74-A03A-BCEBA3038D53}" type="pres">
      <dgm:prSet presAssocID="{B66C6C0D-AB3B-4D21-9AD3-796198F448AD}" presName="tx1" presStyleLbl="revTx" presStyleIdx="1" presStyleCnt="5"/>
      <dgm:spPr/>
    </dgm:pt>
    <dgm:pt modelId="{F593D43E-C1A6-47C1-BC43-77FC3601BE8F}" type="pres">
      <dgm:prSet presAssocID="{B66C6C0D-AB3B-4D21-9AD3-796198F448AD}" presName="vert1" presStyleCnt="0"/>
      <dgm:spPr/>
    </dgm:pt>
    <dgm:pt modelId="{C7F9769B-9235-42ED-92CE-4F579AE081CD}" type="pres">
      <dgm:prSet presAssocID="{7E2ADCB6-B168-49B7-8162-C77497BBC7D2}" presName="thickLine" presStyleLbl="alignNode1" presStyleIdx="2" presStyleCnt="5"/>
      <dgm:spPr/>
    </dgm:pt>
    <dgm:pt modelId="{643CB497-122D-46FC-8C7D-B4545D0F958D}" type="pres">
      <dgm:prSet presAssocID="{7E2ADCB6-B168-49B7-8162-C77497BBC7D2}" presName="horz1" presStyleCnt="0"/>
      <dgm:spPr/>
    </dgm:pt>
    <dgm:pt modelId="{BB41BF50-B039-4FA5-8D2D-1A6D97F4A2A4}" type="pres">
      <dgm:prSet presAssocID="{7E2ADCB6-B168-49B7-8162-C77497BBC7D2}" presName="tx1" presStyleLbl="revTx" presStyleIdx="2" presStyleCnt="5"/>
      <dgm:spPr/>
    </dgm:pt>
    <dgm:pt modelId="{B94D1787-3C8A-4584-8A2E-02935429F921}" type="pres">
      <dgm:prSet presAssocID="{7E2ADCB6-B168-49B7-8162-C77497BBC7D2}" presName="vert1" presStyleCnt="0"/>
      <dgm:spPr/>
    </dgm:pt>
    <dgm:pt modelId="{D565B08F-08EE-4AA6-AA16-FA57B14B23F9}" type="pres">
      <dgm:prSet presAssocID="{95177499-A0B9-4D30-ABAE-BA765330CDD7}" presName="thickLine" presStyleLbl="alignNode1" presStyleIdx="3" presStyleCnt="5"/>
      <dgm:spPr/>
    </dgm:pt>
    <dgm:pt modelId="{6D7F9A37-9AEE-4274-B55E-4A40B4F505AC}" type="pres">
      <dgm:prSet presAssocID="{95177499-A0B9-4D30-ABAE-BA765330CDD7}" presName="horz1" presStyleCnt="0"/>
      <dgm:spPr/>
    </dgm:pt>
    <dgm:pt modelId="{EB5A43F1-4CC7-4BA8-A670-BABFC68F678D}" type="pres">
      <dgm:prSet presAssocID="{95177499-A0B9-4D30-ABAE-BA765330CDD7}" presName="tx1" presStyleLbl="revTx" presStyleIdx="3" presStyleCnt="5"/>
      <dgm:spPr/>
    </dgm:pt>
    <dgm:pt modelId="{311598C6-45D2-4EFF-94BF-66DFEC1BA3F0}" type="pres">
      <dgm:prSet presAssocID="{95177499-A0B9-4D30-ABAE-BA765330CDD7}" presName="vert1" presStyleCnt="0"/>
      <dgm:spPr/>
    </dgm:pt>
    <dgm:pt modelId="{09DD30AB-FD50-4687-909E-0C58498B09F1}" type="pres">
      <dgm:prSet presAssocID="{F39856CE-05A2-4D39-8120-E2A6A49EA274}" presName="thickLine" presStyleLbl="alignNode1" presStyleIdx="4" presStyleCnt="5"/>
      <dgm:spPr/>
    </dgm:pt>
    <dgm:pt modelId="{5CA15CBD-1ED3-4988-BC02-5F0F2D40514E}" type="pres">
      <dgm:prSet presAssocID="{F39856CE-05A2-4D39-8120-E2A6A49EA274}" presName="horz1" presStyleCnt="0"/>
      <dgm:spPr/>
    </dgm:pt>
    <dgm:pt modelId="{3F8DFA13-E943-49E2-BB21-03459ED32D94}" type="pres">
      <dgm:prSet presAssocID="{F39856CE-05A2-4D39-8120-E2A6A49EA274}" presName="tx1" presStyleLbl="revTx" presStyleIdx="4" presStyleCnt="5"/>
      <dgm:spPr/>
    </dgm:pt>
    <dgm:pt modelId="{23FEDC09-1343-4BE4-BE5C-8B02AD9BFF30}" type="pres">
      <dgm:prSet presAssocID="{F39856CE-05A2-4D39-8120-E2A6A49EA274}" presName="vert1" presStyleCnt="0"/>
      <dgm:spPr/>
    </dgm:pt>
  </dgm:ptLst>
  <dgm:cxnLst>
    <dgm:cxn modelId="{1A73AC04-A60C-42B2-B6A4-C94E339EFA8A}" srcId="{94851B13-3D38-450F-BE7C-A9BA533C77C7}" destId="{B66C6C0D-AB3B-4D21-9AD3-796198F448AD}" srcOrd="1" destOrd="0" parTransId="{F56762BB-FBDD-4F35-83BF-97E24771FFC1}" sibTransId="{4A97C4C5-34EA-4BE1-AB68-DFC00D4B79E2}"/>
    <dgm:cxn modelId="{E2D1B511-1BFF-4808-BEBA-F91FACF1BA3B}" type="presOf" srcId="{95177499-A0B9-4D30-ABAE-BA765330CDD7}" destId="{EB5A43F1-4CC7-4BA8-A670-BABFC68F678D}" srcOrd="0" destOrd="0" presId="urn:microsoft.com/office/officeart/2008/layout/LinedList"/>
    <dgm:cxn modelId="{CF3FD818-4D09-4BBB-A729-103B92224D60}" type="presOf" srcId="{F36D4EE4-C467-4F70-808C-BF466FDB6DE6}" destId="{8894C137-32C3-42E2-9840-C44F60994A31}" srcOrd="0" destOrd="0" presId="urn:microsoft.com/office/officeart/2008/layout/LinedList"/>
    <dgm:cxn modelId="{01ABCD2B-0C85-4262-ADEA-8E25190F9091}" type="presOf" srcId="{94851B13-3D38-450F-BE7C-A9BA533C77C7}" destId="{FC01CEB3-F27D-4DAA-A5BA-E470FAE673FA}" srcOrd="0" destOrd="0" presId="urn:microsoft.com/office/officeart/2008/layout/LinedList"/>
    <dgm:cxn modelId="{5CD66E2C-0F04-43E1-920E-5E253DA41F4A}" srcId="{94851B13-3D38-450F-BE7C-A9BA533C77C7}" destId="{F36D4EE4-C467-4F70-808C-BF466FDB6DE6}" srcOrd="0" destOrd="0" parTransId="{121DADF0-4444-479C-BCF2-AAD92E1BB14A}" sibTransId="{92B73A02-FC1A-4D50-91BD-DCD618440D20}"/>
    <dgm:cxn modelId="{53696C6D-0CD5-483D-8102-CC49EE2CE325}" srcId="{94851B13-3D38-450F-BE7C-A9BA533C77C7}" destId="{7E2ADCB6-B168-49B7-8162-C77497BBC7D2}" srcOrd="2" destOrd="0" parTransId="{A7EF2FE9-B0D7-4742-BBF4-6EE1EBC3E02A}" sibTransId="{15E60131-1E15-4159-97D6-7D5A7CD96F74}"/>
    <dgm:cxn modelId="{60943273-D3CC-493F-8F90-0B4023C91D63}" type="presOf" srcId="{B66C6C0D-AB3B-4D21-9AD3-796198F448AD}" destId="{3F584165-D42F-4C74-A03A-BCEBA3038D53}" srcOrd="0" destOrd="0" presId="urn:microsoft.com/office/officeart/2008/layout/LinedList"/>
    <dgm:cxn modelId="{8E3DFB76-1186-4009-BDB3-DEA221C5B703}" type="presOf" srcId="{F39856CE-05A2-4D39-8120-E2A6A49EA274}" destId="{3F8DFA13-E943-49E2-BB21-03459ED32D94}" srcOrd="0" destOrd="0" presId="urn:microsoft.com/office/officeart/2008/layout/LinedList"/>
    <dgm:cxn modelId="{4263FF95-FC11-4107-ACD6-80A38A436731}" srcId="{94851B13-3D38-450F-BE7C-A9BA533C77C7}" destId="{95177499-A0B9-4D30-ABAE-BA765330CDD7}" srcOrd="3" destOrd="0" parTransId="{042780F1-C073-4238-9328-F1DE514BED58}" sibTransId="{DBAAD69C-3B02-4932-9B37-1211B8C5E3F8}"/>
    <dgm:cxn modelId="{BA20C3C5-0BA8-42B8-83E1-20946FF3A2A7}" type="presOf" srcId="{7E2ADCB6-B168-49B7-8162-C77497BBC7D2}" destId="{BB41BF50-B039-4FA5-8D2D-1A6D97F4A2A4}" srcOrd="0" destOrd="0" presId="urn:microsoft.com/office/officeart/2008/layout/LinedList"/>
    <dgm:cxn modelId="{68F13FD2-5FC0-471D-AA2F-ADE7112D0B3E}" srcId="{94851B13-3D38-450F-BE7C-A9BA533C77C7}" destId="{F39856CE-05A2-4D39-8120-E2A6A49EA274}" srcOrd="4" destOrd="0" parTransId="{AFDC5A69-7482-40F0-A96A-3A96A053BE0A}" sibTransId="{30787CFF-E845-4C10-AEF0-93AA80AABB77}"/>
    <dgm:cxn modelId="{5B2F10D7-F85A-4FC5-B5D1-AF50C4F4D6E1}" type="presParOf" srcId="{FC01CEB3-F27D-4DAA-A5BA-E470FAE673FA}" destId="{4BDFAB5F-B764-442E-B993-1ACDFB93EC9D}" srcOrd="0" destOrd="0" presId="urn:microsoft.com/office/officeart/2008/layout/LinedList"/>
    <dgm:cxn modelId="{8184E25D-CA63-41DC-849A-1C470CA85598}" type="presParOf" srcId="{FC01CEB3-F27D-4DAA-A5BA-E470FAE673FA}" destId="{662C4D53-FC92-4BF8-9181-F9F022FE2AB9}" srcOrd="1" destOrd="0" presId="urn:microsoft.com/office/officeart/2008/layout/LinedList"/>
    <dgm:cxn modelId="{6CD75053-2292-4DB3-BD38-A54718BE6A2B}" type="presParOf" srcId="{662C4D53-FC92-4BF8-9181-F9F022FE2AB9}" destId="{8894C137-32C3-42E2-9840-C44F60994A31}" srcOrd="0" destOrd="0" presId="urn:microsoft.com/office/officeart/2008/layout/LinedList"/>
    <dgm:cxn modelId="{090707FA-EA5B-4EB1-9925-117826155CC6}" type="presParOf" srcId="{662C4D53-FC92-4BF8-9181-F9F022FE2AB9}" destId="{27126BBA-EFE7-4239-B2EB-B8B432CF8EA1}" srcOrd="1" destOrd="0" presId="urn:microsoft.com/office/officeart/2008/layout/LinedList"/>
    <dgm:cxn modelId="{07346CE8-8E47-41D1-BFFF-4D77172F3519}" type="presParOf" srcId="{FC01CEB3-F27D-4DAA-A5BA-E470FAE673FA}" destId="{6BB1C573-49A6-47D9-A9B5-C3DF7FD3A2F3}" srcOrd="2" destOrd="0" presId="urn:microsoft.com/office/officeart/2008/layout/LinedList"/>
    <dgm:cxn modelId="{2307FBA0-104E-4A34-BBC5-F06B3448926B}" type="presParOf" srcId="{FC01CEB3-F27D-4DAA-A5BA-E470FAE673FA}" destId="{4571C795-9329-4D2A-89E8-7C8A2EE51496}" srcOrd="3" destOrd="0" presId="urn:microsoft.com/office/officeart/2008/layout/LinedList"/>
    <dgm:cxn modelId="{A6DC4BC7-AF36-4E6D-9DA8-8C90845B0176}" type="presParOf" srcId="{4571C795-9329-4D2A-89E8-7C8A2EE51496}" destId="{3F584165-D42F-4C74-A03A-BCEBA3038D53}" srcOrd="0" destOrd="0" presId="urn:microsoft.com/office/officeart/2008/layout/LinedList"/>
    <dgm:cxn modelId="{1D5EF7EE-5D90-4C0D-9B2B-35494376D191}" type="presParOf" srcId="{4571C795-9329-4D2A-89E8-7C8A2EE51496}" destId="{F593D43E-C1A6-47C1-BC43-77FC3601BE8F}" srcOrd="1" destOrd="0" presId="urn:microsoft.com/office/officeart/2008/layout/LinedList"/>
    <dgm:cxn modelId="{2C14D391-E771-4CE4-AA27-05B90EEB6F04}" type="presParOf" srcId="{FC01CEB3-F27D-4DAA-A5BA-E470FAE673FA}" destId="{C7F9769B-9235-42ED-92CE-4F579AE081CD}" srcOrd="4" destOrd="0" presId="urn:microsoft.com/office/officeart/2008/layout/LinedList"/>
    <dgm:cxn modelId="{3DFBAD4D-FABF-4036-8B20-F5803575FC81}" type="presParOf" srcId="{FC01CEB3-F27D-4DAA-A5BA-E470FAE673FA}" destId="{643CB497-122D-46FC-8C7D-B4545D0F958D}" srcOrd="5" destOrd="0" presId="urn:microsoft.com/office/officeart/2008/layout/LinedList"/>
    <dgm:cxn modelId="{A2F77F95-9F14-4AE8-BF66-1CD8348A41E4}" type="presParOf" srcId="{643CB497-122D-46FC-8C7D-B4545D0F958D}" destId="{BB41BF50-B039-4FA5-8D2D-1A6D97F4A2A4}" srcOrd="0" destOrd="0" presId="urn:microsoft.com/office/officeart/2008/layout/LinedList"/>
    <dgm:cxn modelId="{2F7CC572-4436-4026-B4C6-6AA23F2B4AA5}" type="presParOf" srcId="{643CB497-122D-46FC-8C7D-B4545D0F958D}" destId="{B94D1787-3C8A-4584-8A2E-02935429F921}" srcOrd="1" destOrd="0" presId="urn:microsoft.com/office/officeart/2008/layout/LinedList"/>
    <dgm:cxn modelId="{AE499306-1E32-44A4-B3D7-B997C7B5340D}" type="presParOf" srcId="{FC01CEB3-F27D-4DAA-A5BA-E470FAE673FA}" destId="{D565B08F-08EE-4AA6-AA16-FA57B14B23F9}" srcOrd="6" destOrd="0" presId="urn:microsoft.com/office/officeart/2008/layout/LinedList"/>
    <dgm:cxn modelId="{D142363F-4D60-49F1-96FC-645C0723103F}" type="presParOf" srcId="{FC01CEB3-F27D-4DAA-A5BA-E470FAE673FA}" destId="{6D7F9A37-9AEE-4274-B55E-4A40B4F505AC}" srcOrd="7" destOrd="0" presId="urn:microsoft.com/office/officeart/2008/layout/LinedList"/>
    <dgm:cxn modelId="{C59E7891-82ED-4CAF-AE7C-4DECCCFCF00A}" type="presParOf" srcId="{6D7F9A37-9AEE-4274-B55E-4A40B4F505AC}" destId="{EB5A43F1-4CC7-4BA8-A670-BABFC68F678D}" srcOrd="0" destOrd="0" presId="urn:microsoft.com/office/officeart/2008/layout/LinedList"/>
    <dgm:cxn modelId="{D7A6036A-A6E6-46B4-840E-32245DAF6D0B}" type="presParOf" srcId="{6D7F9A37-9AEE-4274-B55E-4A40B4F505AC}" destId="{311598C6-45D2-4EFF-94BF-66DFEC1BA3F0}" srcOrd="1" destOrd="0" presId="urn:microsoft.com/office/officeart/2008/layout/LinedList"/>
    <dgm:cxn modelId="{FB1EDEF5-E68B-48AC-844F-098B271F3DAF}" type="presParOf" srcId="{FC01CEB3-F27D-4DAA-A5BA-E470FAE673FA}" destId="{09DD30AB-FD50-4687-909E-0C58498B09F1}" srcOrd="8" destOrd="0" presId="urn:microsoft.com/office/officeart/2008/layout/LinedList"/>
    <dgm:cxn modelId="{4B6C86AE-E94B-407F-9C85-CCA8A831E7A8}" type="presParOf" srcId="{FC01CEB3-F27D-4DAA-A5BA-E470FAE673FA}" destId="{5CA15CBD-1ED3-4988-BC02-5F0F2D40514E}" srcOrd="9" destOrd="0" presId="urn:microsoft.com/office/officeart/2008/layout/LinedList"/>
    <dgm:cxn modelId="{BFAEA5E3-E6C4-4071-B6A1-4FD9ECF6BEF5}" type="presParOf" srcId="{5CA15CBD-1ED3-4988-BC02-5F0F2D40514E}" destId="{3F8DFA13-E943-49E2-BB21-03459ED32D94}" srcOrd="0" destOrd="0" presId="urn:microsoft.com/office/officeart/2008/layout/LinedList"/>
    <dgm:cxn modelId="{C4E0C2B6-C3FE-4A2F-BE9E-00A3E45B2C71}" type="presParOf" srcId="{5CA15CBD-1ED3-4988-BC02-5F0F2D40514E}" destId="{23FEDC09-1343-4BE4-BE5C-8B02AD9BFF30}"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4851B13-3D38-450F-BE7C-A9BA533C77C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F36D4EE4-C467-4F70-808C-BF466FDB6DE6}">
      <dgm:prSet phldrT="[Text]"/>
      <dgm:spPr/>
      <dgm:t>
        <a:bodyPr/>
        <a:lstStyle/>
        <a:p>
          <a:r>
            <a:rPr lang="en-US" dirty="0"/>
            <a:t>Facilities Operations</a:t>
          </a:r>
        </a:p>
      </dgm:t>
    </dgm:pt>
    <dgm:pt modelId="{121DADF0-4444-479C-BCF2-AAD92E1BB14A}" type="parTrans" cxnId="{5CD66E2C-0F04-43E1-920E-5E253DA41F4A}">
      <dgm:prSet/>
      <dgm:spPr/>
      <dgm:t>
        <a:bodyPr/>
        <a:lstStyle/>
        <a:p>
          <a:endParaRPr lang="en-US"/>
        </a:p>
      </dgm:t>
    </dgm:pt>
    <dgm:pt modelId="{92B73A02-FC1A-4D50-91BD-DCD618440D20}" type="sibTrans" cxnId="{5CD66E2C-0F04-43E1-920E-5E253DA41F4A}">
      <dgm:prSet/>
      <dgm:spPr/>
      <dgm:t>
        <a:bodyPr/>
        <a:lstStyle/>
        <a:p>
          <a:endParaRPr lang="en-US"/>
        </a:p>
      </dgm:t>
    </dgm:pt>
    <dgm:pt modelId="{B66C6C0D-AB3B-4D21-9AD3-796198F448AD}">
      <dgm:prSet phldrT="[Text]"/>
      <dgm:spPr/>
      <dgm:t>
        <a:bodyPr/>
        <a:lstStyle/>
        <a:p>
          <a:r>
            <a:rPr lang="en-US" dirty="0"/>
            <a:t>Facilities Operations</a:t>
          </a:r>
        </a:p>
      </dgm:t>
    </dgm:pt>
    <dgm:pt modelId="{F56762BB-FBDD-4F35-83BF-97E24771FFC1}" type="parTrans" cxnId="{1A73AC04-A60C-42B2-B6A4-C94E339EFA8A}">
      <dgm:prSet/>
      <dgm:spPr/>
      <dgm:t>
        <a:bodyPr/>
        <a:lstStyle/>
        <a:p>
          <a:endParaRPr lang="en-US"/>
        </a:p>
      </dgm:t>
    </dgm:pt>
    <dgm:pt modelId="{4A97C4C5-34EA-4BE1-AB68-DFC00D4B79E2}" type="sibTrans" cxnId="{1A73AC04-A60C-42B2-B6A4-C94E339EFA8A}">
      <dgm:prSet/>
      <dgm:spPr/>
      <dgm:t>
        <a:bodyPr/>
        <a:lstStyle/>
        <a:p>
          <a:endParaRPr lang="en-US"/>
        </a:p>
      </dgm:t>
    </dgm:pt>
    <dgm:pt modelId="{7E2ADCB6-B168-49B7-8162-C77497BBC7D2}">
      <dgm:prSet phldrT="[Text]"/>
      <dgm:spPr/>
      <dgm:t>
        <a:bodyPr/>
        <a:lstStyle/>
        <a:p>
          <a:r>
            <a:rPr lang="en-US" dirty="0"/>
            <a:t>Off-Site Social Distancing</a:t>
          </a:r>
        </a:p>
      </dgm:t>
    </dgm:pt>
    <dgm:pt modelId="{A7EF2FE9-B0D7-4742-BBF4-6EE1EBC3E02A}" type="parTrans" cxnId="{53696C6D-0CD5-483D-8102-CC49EE2CE325}">
      <dgm:prSet/>
      <dgm:spPr/>
      <dgm:t>
        <a:bodyPr/>
        <a:lstStyle/>
        <a:p>
          <a:endParaRPr lang="en-US"/>
        </a:p>
      </dgm:t>
    </dgm:pt>
    <dgm:pt modelId="{15E60131-1E15-4159-97D6-7D5A7CD96F74}" type="sibTrans" cxnId="{53696C6D-0CD5-483D-8102-CC49EE2CE325}">
      <dgm:prSet/>
      <dgm:spPr/>
      <dgm:t>
        <a:bodyPr/>
        <a:lstStyle/>
        <a:p>
          <a:endParaRPr lang="en-US"/>
        </a:p>
      </dgm:t>
    </dgm:pt>
    <dgm:pt modelId="{95177499-A0B9-4D30-ABAE-BA765330CDD7}">
      <dgm:prSet phldrT="[Text]"/>
      <dgm:spPr/>
      <dgm:t>
        <a:bodyPr/>
        <a:lstStyle/>
        <a:p>
          <a:r>
            <a:rPr lang="en-US" dirty="0"/>
            <a:t>On-Site Social Distancing</a:t>
          </a:r>
        </a:p>
      </dgm:t>
    </dgm:pt>
    <dgm:pt modelId="{042780F1-C073-4238-9328-F1DE514BED58}" type="parTrans" cxnId="{4263FF95-FC11-4107-ACD6-80A38A436731}">
      <dgm:prSet/>
      <dgm:spPr/>
      <dgm:t>
        <a:bodyPr/>
        <a:lstStyle/>
        <a:p>
          <a:endParaRPr lang="en-US"/>
        </a:p>
      </dgm:t>
    </dgm:pt>
    <dgm:pt modelId="{DBAAD69C-3B02-4932-9B37-1211B8C5E3F8}" type="sibTrans" cxnId="{4263FF95-FC11-4107-ACD6-80A38A436731}">
      <dgm:prSet/>
      <dgm:spPr/>
      <dgm:t>
        <a:bodyPr/>
        <a:lstStyle/>
        <a:p>
          <a:endParaRPr lang="en-US"/>
        </a:p>
      </dgm:t>
    </dgm:pt>
    <dgm:pt modelId="{F39856CE-05A2-4D39-8120-E2A6A49EA274}">
      <dgm:prSet phldrT="[Text]"/>
      <dgm:spPr/>
      <dgm:t>
        <a:bodyPr/>
        <a:lstStyle/>
        <a:p>
          <a:r>
            <a:rPr lang="en-US" dirty="0"/>
            <a:t>Public Health Protocols</a:t>
          </a:r>
        </a:p>
      </dgm:t>
    </dgm:pt>
    <dgm:pt modelId="{AFDC5A69-7482-40F0-A96A-3A96A053BE0A}" type="parTrans" cxnId="{68F13FD2-5FC0-471D-AA2F-ADE7112D0B3E}">
      <dgm:prSet/>
      <dgm:spPr/>
      <dgm:t>
        <a:bodyPr/>
        <a:lstStyle/>
        <a:p>
          <a:endParaRPr lang="en-US"/>
        </a:p>
      </dgm:t>
    </dgm:pt>
    <dgm:pt modelId="{30787CFF-E845-4C10-AEF0-93AA80AABB77}" type="sibTrans" cxnId="{68F13FD2-5FC0-471D-AA2F-ADE7112D0B3E}">
      <dgm:prSet/>
      <dgm:spPr/>
      <dgm:t>
        <a:bodyPr/>
        <a:lstStyle/>
        <a:p>
          <a:endParaRPr lang="en-US"/>
        </a:p>
      </dgm:t>
    </dgm:pt>
    <dgm:pt modelId="{FC01CEB3-F27D-4DAA-A5BA-E470FAE673FA}" type="pres">
      <dgm:prSet presAssocID="{94851B13-3D38-450F-BE7C-A9BA533C77C7}" presName="vert0" presStyleCnt="0">
        <dgm:presLayoutVars>
          <dgm:dir/>
          <dgm:animOne val="branch"/>
          <dgm:animLvl val="lvl"/>
        </dgm:presLayoutVars>
      </dgm:prSet>
      <dgm:spPr/>
    </dgm:pt>
    <dgm:pt modelId="{4BDFAB5F-B764-442E-B993-1ACDFB93EC9D}" type="pres">
      <dgm:prSet presAssocID="{F36D4EE4-C467-4F70-808C-BF466FDB6DE6}" presName="thickLine" presStyleLbl="alignNode1" presStyleIdx="0" presStyleCnt="5"/>
      <dgm:spPr/>
    </dgm:pt>
    <dgm:pt modelId="{662C4D53-FC92-4BF8-9181-F9F022FE2AB9}" type="pres">
      <dgm:prSet presAssocID="{F36D4EE4-C467-4F70-808C-BF466FDB6DE6}" presName="horz1" presStyleCnt="0"/>
      <dgm:spPr/>
    </dgm:pt>
    <dgm:pt modelId="{8894C137-32C3-42E2-9840-C44F60994A31}" type="pres">
      <dgm:prSet presAssocID="{F36D4EE4-C467-4F70-808C-BF466FDB6DE6}" presName="tx1" presStyleLbl="revTx" presStyleIdx="0" presStyleCnt="5"/>
      <dgm:spPr/>
    </dgm:pt>
    <dgm:pt modelId="{27126BBA-EFE7-4239-B2EB-B8B432CF8EA1}" type="pres">
      <dgm:prSet presAssocID="{F36D4EE4-C467-4F70-808C-BF466FDB6DE6}" presName="vert1" presStyleCnt="0"/>
      <dgm:spPr/>
    </dgm:pt>
    <dgm:pt modelId="{6BB1C573-49A6-47D9-A9B5-C3DF7FD3A2F3}" type="pres">
      <dgm:prSet presAssocID="{B66C6C0D-AB3B-4D21-9AD3-796198F448AD}" presName="thickLine" presStyleLbl="alignNode1" presStyleIdx="1" presStyleCnt="5"/>
      <dgm:spPr/>
    </dgm:pt>
    <dgm:pt modelId="{4571C795-9329-4D2A-89E8-7C8A2EE51496}" type="pres">
      <dgm:prSet presAssocID="{B66C6C0D-AB3B-4D21-9AD3-796198F448AD}" presName="horz1" presStyleCnt="0"/>
      <dgm:spPr/>
    </dgm:pt>
    <dgm:pt modelId="{3F584165-D42F-4C74-A03A-BCEBA3038D53}" type="pres">
      <dgm:prSet presAssocID="{B66C6C0D-AB3B-4D21-9AD3-796198F448AD}" presName="tx1" presStyleLbl="revTx" presStyleIdx="1" presStyleCnt="5"/>
      <dgm:spPr/>
    </dgm:pt>
    <dgm:pt modelId="{F593D43E-C1A6-47C1-BC43-77FC3601BE8F}" type="pres">
      <dgm:prSet presAssocID="{B66C6C0D-AB3B-4D21-9AD3-796198F448AD}" presName="vert1" presStyleCnt="0"/>
      <dgm:spPr/>
    </dgm:pt>
    <dgm:pt modelId="{C7F9769B-9235-42ED-92CE-4F579AE081CD}" type="pres">
      <dgm:prSet presAssocID="{7E2ADCB6-B168-49B7-8162-C77497BBC7D2}" presName="thickLine" presStyleLbl="alignNode1" presStyleIdx="2" presStyleCnt="5"/>
      <dgm:spPr/>
    </dgm:pt>
    <dgm:pt modelId="{643CB497-122D-46FC-8C7D-B4545D0F958D}" type="pres">
      <dgm:prSet presAssocID="{7E2ADCB6-B168-49B7-8162-C77497BBC7D2}" presName="horz1" presStyleCnt="0"/>
      <dgm:spPr/>
    </dgm:pt>
    <dgm:pt modelId="{BB41BF50-B039-4FA5-8D2D-1A6D97F4A2A4}" type="pres">
      <dgm:prSet presAssocID="{7E2ADCB6-B168-49B7-8162-C77497BBC7D2}" presName="tx1" presStyleLbl="revTx" presStyleIdx="2" presStyleCnt="5"/>
      <dgm:spPr/>
    </dgm:pt>
    <dgm:pt modelId="{B94D1787-3C8A-4584-8A2E-02935429F921}" type="pres">
      <dgm:prSet presAssocID="{7E2ADCB6-B168-49B7-8162-C77497BBC7D2}" presName="vert1" presStyleCnt="0"/>
      <dgm:spPr/>
    </dgm:pt>
    <dgm:pt modelId="{D565B08F-08EE-4AA6-AA16-FA57B14B23F9}" type="pres">
      <dgm:prSet presAssocID="{95177499-A0B9-4D30-ABAE-BA765330CDD7}" presName="thickLine" presStyleLbl="alignNode1" presStyleIdx="3" presStyleCnt="5"/>
      <dgm:spPr/>
    </dgm:pt>
    <dgm:pt modelId="{6D7F9A37-9AEE-4274-B55E-4A40B4F505AC}" type="pres">
      <dgm:prSet presAssocID="{95177499-A0B9-4D30-ABAE-BA765330CDD7}" presName="horz1" presStyleCnt="0"/>
      <dgm:spPr/>
    </dgm:pt>
    <dgm:pt modelId="{EB5A43F1-4CC7-4BA8-A670-BABFC68F678D}" type="pres">
      <dgm:prSet presAssocID="{95177499-A0B9-4D30-ABAE-BA765330CDD7}" presName="tx1" presStyleLbl="revTx" presStyleIdx="3" presStyleCnt="5"/>
      <dgm:spPr/>
    </dgm:pt>
    <dgm:pt modelId="{311598C6-45D2-4EFF-94BF-66DFEC1BA3F0}" type="pres">
      <dgm:prSet presAssocID="{95177499-A0B9-4D30-ABAE-BA765330CDD7}" presName="vert1" presStyleCnt="0"/>
      <dgm:spPr/>
    </dgm:pt>
    <dgm:pt modelId="{09DD30AB-FD50-4687-909E-0C58498B09F1}" type="pres">
      <dgm:prSet presAssocID="{F39856CE-05A2-4D39-8120-E2A6A49EA274}" presName="thickLine" presStyleLbl="alignNode1" presStyleIdx="4" presStyleCnt="5"/>
      <dgm:spPr/>
    </dgm:pt>
    <dgm:pt modelId="{5CA15CBD-1ED3-4988-BC02-5F0F2D40514E}" type="pres">
      <dgm:prSet presAssocID="{F39856CE-05A2-4D39-8120-E2A6A49EA274}" presName="horz1" presStyleCnt="0"/>
      <dgm:spPr/>
    </dgm:pt>
    <dgm:pt modelId="{3F8DFA13-E943-49E2-BB21-03459ED32D94}" type="pres">
      <dgm:prSet presAssocID="{F39856CE-05A2-4D39-8120-E2A6A49EA274}" presName="tx1" presStyleLbl="revTx" presStyleIdx="4" presStyleCnt="5"/>
      <dgm:spPr/>
    </dgm:pt>
    <dgm:pt modelId="{23FEDC09-1343-4BE4-BE5C-8B02AD9BFF30}" type="pres">
      <dgm:prSet presAssocID="{F39856CE-05A2-4D39-8120-E2A6A49EA274}" presName="vert1" presStyleCnt="0"/>
      <dgm:spPr/>
    </dgm:pt>
  </dgm:ptLst>
  <dgm:cxnLst>
    <dgm:cxn modelId="{1A73AC04-A60C-42B2-B6A4-C94E339EFA8A}" srcId="{94851B13-3D38-450F-BE7C-A9BA533C77C7}" destId="{B66C6C0D-AB3B-4D21-9AD3-796198F448AD}" srcOrd="1" destOrd="0" parTransId="{F56762BB-FBDD-4F35-83BF-97E24771FFC1}" sibTransId="{4A97C4C5-34EA-4BE1-AB68-DFC00D4B79E2}"/>
    <dgm:cxn modelId="{E2D1B511-1BFF-4808-BEBA-F91FACF1BA3B}" type="presOf" srcId="{95177499-A0B9-4D30-ABAE-BA765330CDD7}" destId="{EB5A43F1-4CC7-4BA8-A670-BABFC68F678D}" srcOrd="0" destOrd="0" presId="urn:microsoft.com/office/officeart/2008/layout/LinedList"/>
    <dgm:cxn modelId="{CF3FD818-4D09-4BBB-A729-103B92224D60}" type="presOf" srcId="{F36D4EE4-C467-4F70-808C-BF466FDB6DE6}" destId="{8894C137-32C3-42E2-9840-C44F60994A31}" srcOrd="0" destOrd="0" presId="urn:microsoft.com/office/officeart/2008/layout/LinedList"/>
    <dgm:cxn modelId="{01ABCD2B-0C85-4262-ADEA-8E25190F9091}" type="presOf" srcId="{94851B13-3D38-450F-BE7C-A9BA533C77C7}" destId="{FC01CEB3-F27D-4DAA-A5BA-E470FAE673FA}" srcOrd="0" destOrd="0" presId="urn:microsoft.com/office/officeart/2008/layout/LinedList"/>
    <dgm:cxn modelId="{5CD66E2C-0F04-43E1-920E-5E253DA41F4A}" srcId="{94851B13-3D38-450F-BE7C-A9BA533C77C7}" destId="{F36D4EE4-C467-4F70-808C-BF466FDB6DE6}" srcOrd="0" destOrd="0" parTransId="{121DADF0-4444-479C-BCF2-AAD92E1BB14A}" sibTransId="{92B73A02-FC1A-4D50-91BD-DCD618440D20}"/>
    <dgm:cxn modelId="{53696C6D-0CD5-483D-8102-CC49EE2CE325}" srcId="{94851B13-3D38-450F-BE7C-A9BA533C77C7}" destId="{7E2ADCB6-B168-49B7-8162-C77497BBC7D2}" srcOrd="2" destOrd="0" parTransId="{A7EF2FE9-B0D7-4742-BBF4-6EE1EBC3E02A}" sibTransId="{15E60131-1E15-4159-97D6-7D5A7CD96F74}"/>
    <dgm:cxn modelId="{60943273-D3CC-493F-8F90-0B4023C91D63}" type="presOf" srcId="{B66C6C0D-AB3B-4D21-9AD3-796198F448AD}" destId="{3F584165-D42F-4C74-A03A-BCEBA3038D53}" srcOrd="0" destOrd="0" presId="urn:microsoft.com/office/officeart/2008/layout/LinedList"/>
    <dgm:cxn modelId="{8E3DFB76-1186-4009-BDB3-DEA221C5B703}" type="presOf" srcId="{F39856CE-05A2-4D39-8120-E2A6A49EA274}" destId="{3F8DFA13-E943-49E2-BB21-03459ED32D94}" srcOrd="0" destOrd="0" presId="urn:microsoft.com/office/officeart/2008/layout/LinedList"/>
    <dgm:cxn modelId="{4263FF95-FC11-4107-ACD6-80A38A436731}" srcId="{94851B13-3D38-450F-BE7C-A9BA533C77C7}" destId="{95177499-A0B9-4D30-ABAE-BA765330CDD7}" srcOrd="3" destOrd="0" parTransId="{042780F1-C073-4238-9328-F1DE514BED58}" sibTransId="{DBAAD69C-3B02-4932-9B37-1211B8C5E3F8}"/>
    <dgm:cxn modelId="{BA20C3C5-0BA8-42B8-83E1-20946FF3A2A7}" type="presOf" srcId="{7E2ADCB6-B168-49B7-8162-C77497BBC7D2}" destId="{BB41BF50-B039-4FA5-8D2D-1A6D97F4A2A4}" srcOrd="0" destOrd="0" presId="urn:microsoft.com/office/officeart/2008/layout/LinedList"/>
    <dgm:cxn modelId="{68F13FD2-5FC0-471D-AA2F-ADE7112D0B3E}" srcId="{94851B13-3D38-450F-BE7C-A9BA533C77C7}" destId="{F39856CE-05A2-4D39-8120-E2A6A49EA274}" srcOrd="4" destOrd="0" parTransId="{AFDC5A69-7482-40F0-A96A-3A96A053BE0A}" sibTransId="{30787CFF-E845-4C10-AEF0-93AA80AABB77}"/>
    <dgm:cxn modelId="{5B2F10D7-F85A-4FC5-B5D1-AF50C4F4D6E1}" type="presParOf" srcId="{FC01CEB3-F27D-4DAA-A5BA-E470FAE673FA}" destId="{4BDFAB5F-B764-442E-B993-1ACDFB93EC9D}" srcOrd="0" destOrd="0" presId="urn:microsoft.com/office/officeart/2008/layout/LinedList"/>
    <dgm:cxn modelId="{8184E25D-CA63-41DC-849A-1C470CA85598}" type="presParOf" srcId="{FC01CEB3-F27D-4DAA-A5BA-E470FAE673FA}" destId="{662C4D53-FC92-4BF8-9181-F9F022FE2AB9}" srcOrd="1" destOrd="0" presId="urn:microsoft.com/office/officeart/2008/layout/LinedList"/>
    <dgm:cxn modelId="{6CD75053-2292-4DB3-BD38-A54718BE6A2B}" type="presParOf" srcId="{662C4D53-FC92-4BF8-9181-F9F022FE2AB9}" destId="{8894C137-32C3-42E2-9840-C44F60994A31}" srcOrd="0" destOrd="0" presId="urn:microsoft.com/office/officeart/2008/layout/LinedList"/>
    <dgm:cxn modelId="{090707FA-EA5B-4EB1-9925-117826155CC6}" type="presParOf" srcId="{662C4D53-FC92-4BF8-9181-F9F022FE2AB9}" destId="{27126BBA-EFE7-4239-B2EB-B8B432CF8EA1}" srcOrd="1" destOrd="0" presId="urn:microsoft.com/office/officeart/2008/layout/LinedList"/>
    <dgm:cxn modelId="{07346CE8-8E47-41D1-BFFF-4D77172F3519}" type="presParOf" srcId="{FC01CEB3-F27D-4DAA-A5BA-E470FAE673FA}" destId="{6BB1C573-49A6-47D9-A9B5-C3DF7FD3A2F3}" srcOrd="2" destOrd="0" presId="urn:microsoft.com/office/officeart/2008/layout/LinedList"/>
    <dgm:cxn modelId="{2307FBA0-104E-4A34-BBC5-F06B3448926B}" type="presParOf" srcId="{FC01CEB3-F27D-4DAA-A5BA-E470FAE673FA}" destId="{4571C795-9329-4D2A-89E8-7C8A2EE51496}" srcOrd="3" destOrd="0" presId="urn:microsoft.com/office/officeart/2008/layout/LinedList"/>
    <dgm:cxn modelId="{A6DC4BC7-AF36-4E6D-9DA8-8C90845B0176}" type="presParOf" srcId="{4571C795-9329-4D2A-89E8-7C8A2EE51496}" destId="{3F584165-D42F-4C74-A03A-BCEBA3038D53}" srcOrd="0" destOrd="0" presId="urn:microsoft.com/office/officeart/2008/layout/LinedList"/>
    <dgm:cxn modelId="{1D5EF7EE-5D90-4C0D-9B2B-35494376D191}" type="presParOf" srcId="{4571C795-9329-4D2A-89E8-7C8A2EE51496}" destId="{F593D43E-C1A6-47C1-BC43-77FC3601BE8F}" srcOrd="1" destOrd="0" presId="urn:microsoft.com/office/officeart/2008/layout/LinedList"/>
    <dgm:cxn modelId="{2C14D391-E771-4CE4-AA27-05B90EEB6F04}" type="presParOf" srcId="{FC01CEB3-F27D-4DAA-A5BA-E470FAE673FA}" destId="{C7F9769B-9235-42ED-92CE-4F579AE081CD}" srcOrd="4" destOrd="0" presId="urn:microsoft.com/office/officeart/2008/layout/LinedList"/>
    <dgm:cxn modelId="{3DFBAD4D-FABF-4036-8B20-F5803575FC81}" type="presParOf" srcId="{FC01CEB3-F27D-4DAA-A5BA-E470FAE673FA}" destId="{643CB497-122D-46FC-8C7D-B4545D0F958D}" srcOrd="5" destOrd="0" presId="urn:microsoft.com/office/officeart/2008/layout/LinedList"/>
    <dgm:cxn modelId="{A2F77F95-9F14-4AE8-BF66-1CD8348A41E4}" type="presParOf" srcId="{643CB497-122D-46FC-8C7D-B4545D0F958D}" destId="{BB41BF50-B039-4FA5-8D2D-1A6D97F4A2A4}" srcOrd="0" destOrd="0" presId="urn:microsoft.com/office/officeart/2008/layout/LinedList"/>
    <dgm:cxn modelId="{2F7CC572-4436-4026-B4C6-6AA23F2B4AA5}" type="presParOf" srcId="{643CB497-122D-46FC-8C7D-B4545D0F958D}" destId="{B94D1787-3C8A-4584-8A2E-02935429F921}" srcOrd="1" destOrd="0" presId="urn:microsoft.com/office/officeart/2008/layout/LinedList"/>
    <dgm:cxn modelId="{AE499306-1E32-44A4-B3D7-B997C7B5340D}" type="presParOf" srcId="{FC01CEB3-F27D-4DAA-A5BA-E470FAE673FA}" destId="{D565B08F-08EE-4AA6-AA16-FA57B14B23F9}" srcOrd="6" destOrd="0" presId="urn:microsoft.com/office/officeart/2008/layout/LinedList"/>
    <dgm:cxn modelId="{D142363F-4D60-49F1-96FC-645C0723103F}" type="presParOf" srcId="{FC01CEB3-F27D-4DAA-A5BA-E470FAE673FA}" destId="{6D7F9A37-9AEE-4274-B55E-4A40B4F505AC}" srcOrd="7" destOrd="0" presId="urn:microsoft.com/office/officeart/2008/layout/LinedList"/>
    <dgm:cxn modelId="{C59E7891-82ED-4CAF-AE7C-4DECCCFCF00A}" type="presParOf" srcId="{6D7F9A37-9AEE-4274-B55E-4A40B4F505AC}" destId="{EB5A43F1-4CC7-4BA8-A670-BABFC68F678D}" srcOrd="0" destOrd="0" presId="urn:microsoft.com/office/officeart/2008/layout/LinedList"/>
    <dgm:cxn modelId="{D7A6036A-A6E6-46B4-840E-32245DAF6D0B}" type="presParOf" srcId="{6D7F9A37-9AEE-4274-B55E-4A40B4F505AC}" destId="{311598C6-45D2-4EFF-94BF-66DFEC1BA3F0}" srcOrd="1" destOrd="0" presId="urn:microsoft.com/office/officeart/2008/layout/LinedList"/>
    <dgm:cxn modelId="{FB1EDEF5-E68B-48AC-844F-098B271F3DAF}" type="presParOf" srcId="{FC01CEB3-F27D-4DAA-A5BA-E470FAE673FA}" destId="{09DD30AB-FD50-4687-909E-0C58498B09F1}" srcOrd="8" destOrd="0" presId="urn:microsoft.com/office/officeart/2008/layout/LinedList"/>
    <dgm:cxn modelId="{4B6C86AE-E94B-407F-9C85-CCA8A831E7A8}" type="presParOf" srcId="{FC01CEB3-F27D-4DAA-A5BA-E470FAE673FA}" destId="{5CA15CBD-1ED3-4988-BC02-5F0F2D40514E}" srcOrd="9" destOrd="0" presId="urn:microsoft.com/office/officeart/2008/layout/LinedList"/>
    <dgm:cxn modelId="{BFAEA5E3-E6C4-4071-B6A1-4FD9ECF6BEF5}" type="presParOf" srcId="{5CA15CBD-1ED3-4988-BC02-5F0F2D40514E}" destId="{3F8DFA13-E943-49E2-BB21-03459ED32D94}" srcOrd="0" destOrd="0" presId="urn:microsoft.com/office/officeart/2008/layout/LinedList"/>
    <dgm:cxn modelId="{C4E0C2B6-C3FE-4A2F-BE9E-00A3E45B2C71}" type="presParOf" srcId="{5CA15CBD-1ED3-4988-BC02-5F0F2D40514E}" destId="{23FEDC09-1343-4BE4-BE5C-8B02AD9BFF30}"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4851B13-3D38-450F-BE7C-A9BA533C77C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F36D4EE4-C467-4F70-808C-BF466FDB6DE6}">
      <dgm:prSet phldrT="[Text]"/>
      <dgm:spPr/>
      <dgm:t>
        <a:bodyPr/>
        <a:lstStyle/>
        <a:p>
          <a:r>
            <a:rPr lang="en-US" dirty="0"/>
            <a:t>Off-Site Social Distancing</a:t>
          </a:r>
        </a:p>
      </dgm:t>
    </dgm:pt>
    <dgm:pt modelId="{121DADF0-4444-479C-BCF2-AAD92E1BB14A}" type="parTrans" cxnId="{5CD66E2C-0F04-43E1-920E-5E253DA41F4A}">
      <dgm:prSet/>
      <dgm:spPr/>
      <dgm:t>
        <a:bodyPr/>
        <a:lstStyle/>
        <a:p>
          <a:endParaRPr lang="en-US"/>
        </a:p>
      </dgm:t>
    </dgm:pt>
    <dgm:pt modelId="{92B73A02-FC1A-4D50-91BD-DCD618440D20}" type="sibTrans" cxnId="{5CD66E2C-0F04-43E1-920E-5E253DA41F4A}">
      <dgm:prSet/>
      <dgm:spPr/>
      <dgm:t>
        <a:bodyPr/>
        <a:lstStyle/>
        <a:p>
          <a:endParaRPr lang="en-US"/>
        </a:p>
      </dgm:t>
    </dgm:pt>
    <dgm:pt modelId="{B66C6C0D-AB3B-4D21-9AD3-796198F448AD}">
      <dgm:prSet phldrT="[Text]"/>
      <dgm:spPr/>
      <dgm:t>
        <a:bodyPr/>
        <a:lstStyle/>
        <a:p>
          <a:r>
            <a:rPr lang="en-US" dirty="0"/>
            <a:t>Facilities Operations</a:t>
          </a:r>
        </a:p>
      </dgm:t>
    </dgm:pt>
    <dgm:pt modelId="{F56762BB-FBDD-4F35-83BF-97E24771FFC1}" type="parTrans" cxnId="{1A73AC04-A60C-42B2-B6A4-C94E339EFA8A}">
      <dgm:prSet/>
      <dgm:spPr/>
      <dgm:t>
        <a:bodyPr/>
        <a:lstStyle/>
        <a:p>
          <a:endParaRPr lang="en-US"/>
        </a:p>
      </dgm:t>
    </dgm:pt>
    <dgm:pt modelId="{4A97C4C5-34EA-4BE1-AB68-DFC00D4B79E2}" type="sibTrans" cxnId="{1A73AC04-A60C-42B2-B6A4-C94E339EFA8A}">
      <dgm:prSet/>
      <dgm:spPr/>
      <dgm:t>
        <a:bodyPr/>
        <a:lstStyle/>
        <a:p>
          <a:endParaRPr lang="en-US"/>
        </a:p>
      </dgm:t>
    </dgm:pt>
    <dgm:pt modelId="{7E2ADCB6-B168-49B7-8162-C77497BBC7D2}">
      <dgm:prSet phldrT="[Text]"/>
      <dgm:spPr/>
      <dgm:t>
        <a:bodyPr/>
        <a:lstStyle/>
        <a:p>
          <a:r>
            <a:rPr lang="en-US" dirty="0"/>
            <a:t>Off-Site Social Distancing</a:t>
          </a:r>
        </a:p>
      </dgm:t>
    </dgm:pt>
    <dgm:pt modelId="{A7EF2FE9-B0D7-4742-BBF4-6EE1EBC3E02A}" type="parTrans" cxnId="{53696C6D-0CD5-483D-8102-CC49EE2CE325}">
      <dgm:prSet/>
      <dgm:spPr/>
      <dgm:t>
        <a:bodyPr/>
        <a:lstStyle/>
        <a:p>
          <a:endParaRPr lang="en-US"/>
        </a:p>
      </dgm:t>
    </dgm:pt>
    <dgm:pt modelId="{15E60131-1E15-4159-97D6-7D5A7CD96F74}" type="sibTrans" cxnId="{53696C6D-0CD5-483D-8102-CC49EE2CE325}">
      <dgm:prSet/>
      <dgm:spPr/>
      <dgm:t>
        <a:bodyPr/>
        <a:lstStyle/>
        <a:p>
          <a:endParaRPr lang="en-US"/>
        </a:p>
      </dgm:t>
    </dgm:pt>
    <dgm:pt modelId="{95177499-A0B9-4D30-ABAE-BA765330CDD7}">
      <dgm:prSet phldrT="[Text]"/>
      <dgm:spPr/>
      <dgm:t>
        <a:bodyPr/>
        <a:lstStyle/>
        <a:p>
          <a:r>
            <a:rPr lang="en-US" dirty="0"/>
            <a:t>On-Site Social Distancing</a:t>
          </a:r>
        </a:p>
      </dgm:t>
    </dgm:pt>
    <dgm:pt modelId="{042780F1-C073-4238-9328-F1DE514BED58}" type="parTrans" cxnId="{4263FF95-FC11-4107-ACD6-80A38A436731}">
      <dgm:prSet/>
      <dgm:spPr/>
      <dgm:t>
        <a:bodyPr/>
        <a:lstStyle/>
        <a:p>
          <a:endParaRPr lang="en-US"/>
        </a:p>
      </dgm:t>
    </dgm:pt>
    <dgm:pt modelId="{DBAAD69C-3B02-4932-9B37-1211B8C5E3F8}" type="sibTrans" cxnId="{4263FF95-FC11-4107-ACD6-80A38A436731}">
      <dgm:prSet/>
      <dgm:spPr/>
      <dgm:t>
        <a:bodyPr/>
        <a:lstStyle/>
        <a:p>
          <a:endParaRPr lang="en-US"/>
        </a:p>
      </dgm:t>
    </dgm:pt>
    <dgm:pt modelId="{F39856CE-05A2-4D39-8120-E2A6A49EA274}">
      <dgm:prSet phldrT="[Text]"/>
      <dgm:spPr/>
      <dgm:t>
        <a:bodyPr/>
        <a:lstStyle/>
        <a:p>
          <a:r>
            <a:rPr lang="en-US" dirty="0"/>
            <a:t>Public Health Protocols</a:t>
          </a:r>
        </a:p>
      </dgm:t>
    </dgm:pt>
    <dgm:pt modelId="{AFDC5A69-7482-40F0-A96A-3A96A053BE0A}" type="parTrans" cxnId="{68F13FD2-5FC0-471D-AA2F-ADE7112D0B3E}">
      <dgm:prSet/>
      <dgm:spPr/>
      <dgm:t>
        <a:bodyPr/>
        <a:lstStyle/>
        <a:p>
          <a:endParaRPr lang="en-US"/>
        </a:p>
      </dgm:t>
    </dgm:pt>
    <dgm:pt modelId="{30787CFF-E845-4C10-AEF0-93AA80AABB77}" type="sibTrans" cxnId="{68F13FD2-5FC0-471D-AA2F-ADE7112D0B3E}">
      <dgm:prSet/>
      <dgm:spPr/>
      <dgm:t>
        <a:bodyPr/>
        <a:lstStyle/>
        <a:p>
          <a:endParaRPr lang="en-US"/>
        </a:p>
      </dgm:t>
    </dgm:pt>
    <dgm:pt modelId="{FC01CEB3-F27D-4DAA-A5BA-E470FAE673FA}" type="pres">
      <dgm:prSet presAssocID="{94851B13-3D38-450F-BE7C-A9BA533C77C7}" presName="vert0" presStyleCnt="0">
        <dgm:presLayoutVars>
          <dgm:dir/>
          <dgm:animOne val="branch"/>
          <dgm:animLvl val="lvl"/>
        </dgm:presLayoutVars>
      </dgm:prSet>
      <dgm:spPr/>
    </dgm:pt>
    <dgm:pt modelId="{4BDFAB5F-B764-442E-B993-1ACDFB93EC9D}" type="pres">
      <dgm:prSet presAssocID="{F36D4EE4-C467-4F70-808C-BF466FDB6DE6}" presName="thickLine" presStyleLbl="alignNode1" presStyleIdx="0" presStyleCnt="5"/>
      <dgm:spPr/>
    </dgm:pt>
    <dgm:pt modelId="{662C4D53-FC92-4BF8-9181-F9F022FE2AB9}" type="pres">
      <dgm:prSet presAssocID="{F36D4EE4-C467-4F70-808C-BF466FDB6DE6}" presName="horz1" presStyleCnt="0"/>
      <dgm:spPr/>
    </dgm:pt>
    <dgm:pt modelId="{8894C137-32C3-42E2-9840-C44F60994A31}" type="pres">
      <dgm:prSet presAssocID="{F36D4EE4-C467-4F70-808C-BF466FDB6DE6}" presName="tx1" presStyleLbl="revTx" presStyleIdx="0" presStyleCnt="5"/>
      <dgm:spPr/>
    </dgm:pt>
    <dgm:pt modelId="{27126BBA-EFE7-4239-B2EB-B8B432CF8EA1}" type="pres">
      <dgm:prSet presAssocID="{F36D4EE4-C467-4F70-808C-BF466FDB6DE6}" presName="vert1" presStyleCnt="0"/>
      <dgm:spPr/>
    </dgm:pt>
    <dgm:pt modelId="{6BB1C573-49A6-47D9-A9B5-C3DF7FD3A2F3}" type="pres">
      <dgm:prSet presAssocID="{B66C6C0D-AB3B-4D21-9AD3-796198F448AD}" presName="thickLine" presStyleLbl="alignNode1" presStyleIdx="1" presStyleCnt="5"/>
      <dgm:spPr/>
    </dgm:pt>
    <dgm:pt modelId="{4571C795-9329-4D2A-89E8-7C8A2EE51496}" type="pres">
      <dgm:prSet presAssocID="{B66C6C0D-AB3B-4D21-9AD3-796198F448AD}" presName="horz1" presStyleCnt="0"/>
      <dgm:spPr/>
    </dgm:pt>
    <dgm:pt modelId="{3F584165-D42F-4C74-A03A-BCEBA3038D53}" type="pres">
      <dgm:prSet presAssocID="{B66C6C0D-AB3B-4D21-9AD3-796198F448AD}" presName="tx1" presStyleLbl="revTx" presStyleIdx="1" presStyleCnt="5"/>
      <dgm:spPr/>
    </dgm:pt>
    <dgm:pt modelId="{F593D43E-C1A6-47C1-BC43-77FC3601BE8F}" type="pres">
      <dgm:prSet presAssocID="{B66C6C0D-AB3B-4D21-9AD3-796198F448AD}" presName="vert1" presStyleCnt="0"/>
      <dgm:spPr/>
    </dgm:pt>
    <dgm:pt modelId="{C7F9769B-9235-42ED-92CE-4F579AE081CD}" type="pres">
      <dgm:prSet presAssocID="{7E2ADCB6-B168-49B7-8162-C77497BBC7D2}" presName="thickLine" presStyleLbl="alignNode1" presStyleIdx="2" presStyleCnt="5"/>
      <dgm:spPr/>
    </dgm:pt>
    <dgm:pt modelId="{643CB497-122D-46FC-8C7D-B4545D0F958D}" type="pres">
      <dgm:prSet presAssocID="{7E2ADCB6-B168-49B7-8162-C77497BBC7D2}" presName="horz1" presStyleCnt="0"/>
      <dgm:spPr/>
    </dgm:pt>
    <dgm:pt modelId="{BB41BF50-B039-4FA5-8D2D-1A6D97F4A2A4}" type="pres">
      <dgm:prSet presAssocID="{7E2ADCB6-B168-49B7-8162-C77497BBC7D2}" presName="tx1" presStyleLbl="revTx" presStyleIdx="2" presStyleCnt="5"/>
      <dgm:spPr/>
    </dgm:pt>
    <dgm:pt modelId="{B94D1787-3C8A-4584-8A2E-02935429F921}" type="pres">
      <dgm:prSet presAssocID="{7E2ADCB6-B168-49B7-8162-C77497BBC7D2}" presName="vert1" presStyleCnt="0"/>
      <dgm:spPr/>
    </dgm:pt>
    <dgm:pt modelId="{D565B08F-08EE-4AA6-AA16-FA57B14B23F9}" type="pres">
      <dgm:prSet presAssocID="{95177499-A0B9-4D30-ABAE-BA765330CDD7}" presName="thickLine" presStyleLbl="alignNode1" presStyleIdx="3" presStyleCnt="5"/>
      <dgm:spPr/>
    </dgm:pt>
    <dgm:pt modelId="{6D7F9A37-9AEE-4274-B55E-4A40B4F505AC}" type="pres">
      <dgm:prSet presAssocID="{95177499-A0B9-4D30-ABAE-BA765330CDD7}" presName="horz1" presStyleCnt="0"/>
      <dgm:spPr/>
    </dgm:pt>
    <dgm:pt modelId="{EB5A43F1-4CC7-4BA8-A670-BABFC68F678D}" type="pres">
      <dgm:prSet presAssocID="{95177499-A0B9-4D30-ABAE-BA765330CDD7}" presName="tx1" presStyleLbl="revTx" presStyleIdx="3" presStyleCnt="5"/>
      <dgm:spPr/>
    </dgm:pt>
    <dgm:pt modelId="{311598C6-45D2-4EFF-94BF-66DFEC1BA3F0}" type="pres">
      <dgm:prSet presAssocID="{95177499-A0B9-4D30-ABAE-BA765330CDD7}" presName="vert1" presStyleCnt="0"/>
      <dgm:spPr/>
    </dgm:pt>
    <dgm:pt modelId="{09DD30AB-FD50-4687-909E-0C58498B09F1}" type="pres">
      <dgm:prSet presAssocID="{F39856CE-05A2-4D39-8120-E2A6A49EA274}" presName="thickLine" presStyleLbl="alignNode1" presStyleIdx="4" presStyleCnt="5"/>
      <dgm:spPr/>
    </dgm:pt>
    <dgm:pt modelId="{5CA15CBD-1ED3-4988-BC02-5F0F2D40514E}" type="pres">
      <dgm:prSet presAssocID="{F39856CE-05A2-4D39-8120-E2A6A49EA274}" presName="horz1" presStyleCnt="0"/>
      <dgm:spPr/>
    </dgm:pt>
    <dgm:pt modelId="{3F8DFA13-E943-49E2-BB21-03459ED32D94}" type="pres">
      <dgm:prSet presAssocID="{F39856CE-05A2-4D39-8120-E2A6A49EA274}" presName="tx1" presStyleLbl="revTx" presStyleIdx="4" presStyleCnt="5"/>
      <dgm:spPr/>
    </dgm:pt>
    <dgm:pt modelId="{23FEDC09-1343-4BE4-BE5C-8B02AD9BFF30}" type="pres">
      <dgm:prSet presAssocID="{F39856CE-05A2-4D39-8120-E2A6A49EA274}" presName="vert1" presStyleCnt="0"/>
      <dgm:spPr/>
    </dgm:pt>
  </dgm:ptLst>
  <dgm:cxnLst>
    <dgm:cxn modelId="{1A73AC04-A60C-42B2-B6A4-C94E339EFA8A}" srcId="{94851B13-3D38-450F-BE7C-A9BA533C77C7}" destId="{B66C6C0D-AB3B-4D21-9AD3-796198F448AD}" srcOrd="1" destOrd="0" parTransId="{F56762BB-FBDD-4F35-83BF-97E24771FFC1}" sibTransId="{4A97C4C5-34EA-4BE1-AB68-DFC00D4B79E2}"/>
    <dgm:cxn modelId="{E2D1B511-1BFF-4808-BEBA-F91FACF1BA3B}" type="presOf" srcId="{95177499-A0B9-4D30-ABAE-BA765330CDD7}" destId="{EB5A43F1-4CC7-4BA8-A670-BABFC68F678D}" srcOrd="0" destOrd="0" presId="urn:microsoft.com/office/officeart/2008/layout/LinedList"/>
    <dgm:cxn modelId="{CF3FD818-4D09-4BBB-A729-103B92224D60}" type="presOf" srcId="{F36D4EE4-C467-4F70-808C-BF466FDB6DE6}" destId="{8894C137-32C3-42E2-9840-C44F60994A31}" srcOrd="0" destOrd="0" presId="urn:microsoft.com/office/officeart/2008/layout/LinedList"/>
    <dgm:cxn modelId="{01ABCD2B-0C85-4262-ADEA-8E25190F9091}" type="presOf" srcId="{94851B13-3D38-450F-BE7C-A9BA533C77C7}" destId="{FC01CEB3-F27D-4DAA-A5BA-E470FAE673FA}" srcOrd="0" destOrd="0" presId="urn:microsoft.com/office/officeart/2008/layout/LinedList"/>
    <dgm:cxn modelId="{5CD66E2C-0F04-43E1-920E-5E253DA41F4A}" srcId="{94851B13-3D38-450F-BE7C-A9BA533C77C7}" destId="{F36D4EE4-C467-4F70-808C-BF466FDB6DE6}" srcOrd="0" destOrd="0" parTransId="{121DADF0-4444-479C-BCF2-AAD92E1BB14A}" sibTransId="{92B73A02-FC1A-4D50-91BD-DCD618440D20}"/>
    <dgm:cxn modelId="{53696C6D-0CD5-483D-8102-CC49EE2CE325}" srcId="{94851B13-3D38-450F-BE7C-A9BA533C77C7}" destId="{7E2ADCB6-B168-49B7-8162-C77497BBC7D2}" srcOrd="2" destOrd="0" parTransId="{A7EF2FE9-B0D7-4742-BBF4-6EE1EBC3E02A}" sibTransId="{15E60131-1E15-4159-97D6-7D5A7CD96F74}"/>
    <dgm:cxn modelId="{60943273-D3CC-493F-8F90-0B4023C91D63}" type="presOf" srcId="{B66C6C0D-AB3B-4D21-9AD3-796198F448AD}" destId="{3F584165-D42F-4C74-A03A-BCEBA3038D53}" srcOrd="0" destOrd="0" presId="urn:microsoft.com/office/officeart/2008/layout/LinedList"/>
    <dgm:cxn modelId="{8E3DFB76-1186-4009-BDB3-DEA221C5B703}" type="presOf" srcId="{F39856CE-05A2-4D39-8120-E2A6A49EA274}" destId="{3F8DFA13-E943-49E2-BB21-03459ED32D94}" srcOrd="0" destOrd="0" presId="urn:microsoft.com/office/officeart/2008/layout/LinedList"/>
    <dgm:cxn modelId="{4263FF95-FC11-4107-ACD6-80A38A436731}" srcId="{94851B13-3D38-450F-BE7C-A9BA533C77C7}" destId="{95177499-A0B9-4D30-ABAE-BA765330CDD7}" srcOrd="3" destOrd="0" parTransId="{042780F1-C073-4238-9328-F1DE514BED58}" sibTransId="{DBAAD69C-3B02-4932-9B37-1211B8C5E3F8}"/>
    <dgm:cxn modelId="{BA20C3C5-0BA8-42B8-83E1-20946FF3A2A7}" type="presOf" srcId="{7E2ADCB6-B168-49B7-8162-C77497BBC7D2}" destId="{BB41BF50-B039-4FA5-8D2D-1A6D97F4A2A4}" srcOrd="0" destOrd="0" presId="urn:microsoft.com/office/officeart/2008/layout/LinedList"/>
    <dgm:cxn modelId="{68F13FD2-5FC0-471D-AA2F-ADE7112D0B3E}" srcId="{94851B13-3D38-450F-BE7C-A9BA533C77C7}" destId="{F39856CE-05A2-4D39-8120-E2A6A49EA274}" srcOrd="4" destOrd="0" parTransId="{AFDC5A69-7482-40F0-A96A-3A96A053BE0A}" sibTransId="{30787CFF-E845-4C10-AEF0-93AA80AABB77}"/>
    <dgm:cxn modelId="{5B2F10D7-F85A-4FC5-B5D1-AF50C4F4D6E1}" type="presParOf" srcId="{FC01CEB3-F27D-4DAA-A5BA-E470FAE673FA}" destId="{4BDFAB5F-B764-442E-B993-1ACDFB93EC9D}" srcOrd="0" destOrd="0" presId="urn:microsoft.com/office/officeart/2008/layout/LinedList"/>
    <dgm:cxn modelId="{8184E25D-CA63-41DC-849A-1C470CA85598}" type="presParOf" srcId="{FC01CEB3-F27D-4DAA-A5BA-E470FAE673FA}" destId="{662C4D53-FC92-4BF8-9181-F9F022FE2AB9}" srcOrd="1" destOrd="0" presId="urn:microsoft.com/office/officeart/2008/layout/LinedList"/>
    <dgm:cxn modelId="{6CD75053-2292-4DB3-BD38-A54718BE6A2B}" type="presParOf" srcId="{662C4D53-FC92-4BF8-9181-F9F022FE2AB9}" destId="{8894C137-32C3-42E2-9840-C44F60994A31}" srcOrd="0" destOrd="0" presId="urn:microsoft.com/office/officeart/2008/layout/LinedList"/>
    <dgm:cxn modelId="{090707FA-EA5B-4EB1-9925-117826155CC6}" type="presParOf" srcId="{662C4D53-FC92-4BF8-9181-F9F022FE2AB9}" destId="{27126BBA-EFE7-4239-B2EB-B8B432CF8EA1}" srcOrd="1" destOrd="0" presId="urn:microsoft.com/office/officeart/2008/layout/LinedList"/>
    <dgm:cxn modelId="{07346CE8-8E47-41D1-BFFF-4D77172F3519}" type="presParOf" srcId="{FC01CEB3-F27D-4DAA-A5BA-E470FAE673FA}" destId="{6BB1C573-49A6-47D9-A9B5-C3DF7FD3A2F3}" srcOrd="2" destOrd="0" presId="urn:microsoft.com/office/officeart/2008/layout/LinedList"/>
    <dgm:cxn modelId="{2307FBA0-104E-4A34-BBC5-F06B3448926B}" type="presParOf" srcId="{FC01CEB3-F27D-4DAA-A5BA-E470FAE673FA}" destId="{4571C795-9329-4D2A-89E8-7C8A2EE51496}" srcOrd="3" destOrd="0" presId="urn:microsoft.com/office/officeart/2008/layout/LinedList"/>
    <dgm:cxn modelId="{A6DC4BC7-AF36-4E6D-9DA8-8C90845B0176}" type="presParOf" srcId="{4571C795-9329-4D2A-89E8-7C8A2EE51496}" destId="{3F584165-D42F-4C74-A03A-BCEBA3038D53}" srcOrd="0" destOrd="0" presId="urn:microsoft.com/office/officeart/2008/layout/LinedList"/>
    <dgm:cxn modelId="{1D5EF7EE-5D90-4C0D-9B2B-35494376D191}" type="presParOf" srcId="{4571C795-9329-4D2A-89E8-7C8A2EE51496}" destId="{F593D43E-C1A6-47C1-BC43-77FC3601BE8F}" srcOrd="1" destOrd="0" presId="urn:microsoft.com/office/officeart/2008/layout/LinedList"/>
    <dgm:cxn modelId="{2C14D391-E771-4CE4-AA27-05B90EEB6F04}" type="presParOf" srcId="{FC01CEB3-F27D-4DAA-A5BA-E470FAE673FA}" destId="{C7F9769B-9235-42ED-92CE-4F579AE081CD}" srcOrd="4" destOrd="0" presId="urn:microsoft.com/office/officeart/2008/layout/LinedList"/>
    <dgm:cxn modelId="{3DFBAD4D-FABF-4036-8B20-F5803575FC81}" type="presParOf" srcId="{FC01CEB3-F27D-4DAA-A5BA-E470FAE673FA}" destId="{643CB497-122D-46FC-8C7D-B4545D0F958D}" srcOrd="5" destOrd="0" presId="urn:microsoft.com/office/officeart/2008/layout/LinedList"/>
    <dgm:cxn modelId="{A2F77F95-9F14-4AE8-BF66-1CD8348A41E4}" type="presParOf" srcId="{643CB497-122D-46FC-8C7D-B4545D0F958D}" destId="{BB41BF50-B039-4FA5-8D2D-1A6D97F4A2A4}" srcOrd="0" destOrd="0" presId="urn:microsoft.com/office/officeart/2008/layout/LinedList"/>
    <dgm:cxn modelId="{2F7CC572-4436-4026-B4C6-6AA23F2B4AA5}" type="presParOf" srcId="{643CB497-122D-46FC-8C7D-B4545D0F958D}" destId="{B94D1787-3C8A-4584-8A2E-02935429F921}" srcOrd="1" destOrd="0" presId="urn:microsoft.com/office/officeart/2008/layout/LinedList"/>
    <dgm:cxn modelId="{AE499306-1E32-44A4-B3D7-B997C7B5340D}" type="presParOf" srcId="{FC01CEB3-F27D-4DAA-A5BA-E470FAE673FA}" destId="{D565B08F-08EE-4AA6-AA16-FA57B14B23F9}" srcOrd="6" destOrd="0" presId="urn:microsoft.com/office/officeart/2008/layout/LinedList"/>
    <dgm:cxn modelId="{D142363F-4D60-49F1-96FC-645C0723103F}" type="presParOf" srcId="{FC01CEB3-F27D-4DAA-A5BA-E470FAE673FA}" destId="{6D7F9A37-9AEE-4274-B55E-4A40B4F505AC}" srcOrd="7" destOrd="0" presId="urn:microsoft.com/office/officeart/2008/layout/LinedList"/>
    <dgm:cxn modelId="{C59E7891-82ED-4CAF-AE7C-4DECCCFCF00A}" type="presParOf" srcId="{6D7F9A37-9AEE-4274-B55E-4A40B4F505AC}" destId="{EB5A43F1-4CC7-4BA8-A670-BABFC68F678D}" srcOrd="0" destOrd="0" presId="urn:microsoft.com/office/officeart/2008/layout/LinedList"/>
    <dgm:cxn modelId="{D7A6036A-A6E6-46B4-840E-32245DAF6D0B}" type="presParOf" srcId="{6D7F9A37-9AEE-4274-B55E-4A40B4F505AC}" destId="{311598C6-45D2-4EFF-94BF-66DFEC1BA3F0}" srcOrd="1" destOrd="0" presId="urn:microsoft.com/office/officeart/2008/layout/LinedList"/>
    <dgm:cxn modelId="{FB1EDEF5-E68B-48AC-844F-098B271F3DAF}" type="presParOf" srcId="{FC01CEB3-F27D-4DAA-A5BA-E470FAE673FA}" destId="{09DD30AB-FD50-4687-909E-0C58498B09F1}" srcOrd="8" destOrd="0" presId="urn:microsoft.com/office/officeart/2008/layout/LinedList"/>
    <dgm:cxn modelId="{4B6C86AE-E94B-407F-9C85-CCA8A831E7A8}" type="presParOf" srcId="{FC01CEB3-F27D-4DAA-A5BA-E470FAE673FA}" destId="{5CA15CBD-1ED3-4988-BC02-5F0F2D40514E}" srcOrd="9" destOrd="0" presId="urn:microsoft.com/office/officeart/2008/layout/LinedList"/>
    <dgm:cxn modelId="{BFAEA5E3-E6C4-4071-B6A1-4FD9ECF6BEF5}" type="presParOf" srcId="{5CA15CBD-1ED3-4988-BC02-5F0F2D40514E}" destId="{3F8DFA13-E943-49E2-BB21-03459ED32D94}" srcOrd="0" destOrd="0" presId="urn:microsoft.com/office/officeart/2008/layout/LinedList"/>
    <dgm:cxn modelId="{C4E0C2B6-C3FE-4A2F-BE9E-00A3E45B2C71}" type="presParOf" srcId="{5CA15CBD-1ED3-4988-BC02-5F0F2D40514E}" destId="{23FEDC09-1343-4BE4-BE5C-8B02AD9BFF30}"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4851B13-3D38-450F-BE7C-A9BA533C77C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F36D4EE4-C467-4F70-808C-BF466FDB6DE6}">
      <dgm:prSet phldrT="[Text]"/>
      <dgm:spPr/>
      <dgm:t>
        <a:bodyPr/>
        <a:lstStyle/>
        <a:p>
          <a:r>
            <a:rPr lang="en-US" dirty="0"/>
            <a:t>On-Site Social Distancing</a:t>
          </a:r>
        </a:p>
      </dgm:t>
    </dgm:pt>
    <dgm:pt modelId="{121DADF0-4444-479C-BCF2-AAD92E1BB14A}" type="parTrans" cxnId="{5CD66E2C-0F04-43E1-920E-5E253DA41F4A}">
      <dgm:prSet/>
      <dgm:spPr/>
      <dgm:t>
        <a:bodyPr/>
        <a:lstStyle/>
        <a:p>
          <a:endParaRPr lang="en-US"/>
        </a:p>
      </dgm:t>
    </dgm:pt>
    <dgm:pt modelId="{92B73A02-FC1A-4D50-91BD-DCD618440D20}" type="sibTrans" cxnId="{5CD66E2C-0F04-43E1-920E-5E253DA41F4A}">
      <dgm:prSet/>
      <dgm:spPr/>
      <dgm:t>
        <a:bodyPr/>
        <a:lstStyle/>
        <a:p>
          <a:endParaRPr lang="en-US"/>
        </a:p>
      </dgm:t>
    </dgm:pt>
    <dgm:pt modelId="{B66C6C0D-AB3B-4D21-9AD3-796198F448AD}">
      <dgm:prSet phldrT="[Text]"/>
      <dgm:spPr/>
      <dgm:t>
        <a:bodyPr/>
        <a:lstStyle/>
        <a:p>
          <a:r>
            <a:rPr lang="en-US" dirty="0"/>
            <a:t>Facilities Operations</a:t>
          </a:r>
        </a:p>
      </dgm:t>
    </dgm:pt>
    <dgm:pt modelId="{F56762BB-FBDD-4F35-83BF-97E24771FFC1}" type="parTrans" cxnId="{1A73AC04-A60C-42B2-B6A4-C94E339EFA8A}">
      <dgm:prSet/>
      <dgm:spPr/>
      <dgm:t>
        <a:bodyPr/>
        <a:lstStyle/>
        <a:p>
          <a:endParaRPr lang="en-US"/>
        </a:p>
      </dgm:t>
    </dgm:pt>
    <dgm:pt modelId="{4A97C4C5-34EA-4BE1-AB68-DFC00D4B79E2}" type="sibTrans" cxnId="{1A73AC04-A60C-42B2-B6A4-C94E339EFA8A}">
      <dgm:prSet/>
      <dgm:spPr/>
      <dgm:t>
        <a:bodyPr/>
        <a:lstStyle/>
        <a:p>
          <a:endParaRPr lang="en-US"/>
        </a:p>
      </dgm:t>
    </dgm:pt>
    <dgm:pt modelId="{7E2ADCB6-B168-49B7-8162-C77497BBC7D2}">
      <dgm:prSet phldrT="[Text]"/>
      <dgm:spPr/>
      <dgm:t>
        <a:bodyPr/>
        <a:lstStyle/>
        <a:p>
          <a:r>
            <a:rPr lang="en-US" dirty="0"/>
            <a:t>Off-Site Social Distancing</a:t>
          </a:r>
        </a:p>
      </dgm:t>
    </dgm:pt>
    <dgm:pt modelId="{A7EF2FE9-B0D7-4742-BBF4-6EE1EBC3E02A}" type="parTrans" cxnId="{53696C6D-0CD5-483D-8102-CC49EE2CE325}">
      <dgm:prSet/>
      <dgm:spPr/>
      <dgm:t>
        <a:bodyPr/>
        <a:lstStyle/>
        <a:p>
          <a:endParaRPr lang="en-US"/>
        </a:p>
      </dgm:t>
    </dgm:pt>
    <dgm:pt modelId="{15E60131-1E15-4159-97D6-7D5A7CD96F74}" type="sibTrans" cxnId="{53696C6D-0CD5-483D-8102-CC49EE2CE325}">
      <dgm:prSet/>
      <dgm:spPr/>
      <dgm:t>
        <a:bodyPr/>
        <a:lstStyle/>
        <a:p>
          <a:endParaRPr lang="en-US"/>
        </a:p>
      </dgm:t>
    </dgm:pt>
    <dgm:pt modelId="{95177499-A0B9-4D30-ABAE-BA765330CDD7}">
      <dgm:prSet phldrT="[Text]"/>
      <dgm:spPr/>
      <dgm:t>
        <a:bodyPr/>
        <a:lstStyle/>
        <a:p>
          <a:r>
            <a:rPr lang="en-US" dirty="0"/>
            <a:t>On-Site Social Distancing</a:t>
          </a:r>
        </a:p>
      </dgm:t>
    </dgm:pt>
    <dgm:pt modelId="{042780F1-C073-4238-9328-F1DE514BED58}" type="parTrans" cxnId="{4263FF95-FC11-4107-ACD6-80A38A436731}">
      <dgm:prSet/>
      <dgm:spPr/>
      <dgm:t>
        <a:bodyPr/>
        <a:lstStyle/>
        <a:p>
          <a:endParaRPr lang="en-US"/>
        </a:p>
      </dgm:t>
    </dgm:pt>
    <dgm:pt modelId="{DBAAD69C-3B02-4932-9B37-1211B8C5E3F8}" type="sibTrans" cxnId="{4263FF95-FC11-4107-ACD6-80A38A436731}">
      <dgm:prSet/>
      <dgm:spPr/>
      <dgm:t>
        <a:bodyPr/>
        <a:lstStyle/>
        <a:p>
          <a:endParaRPr lang="en-US"/>
        </a:p>
      </dgm:t>
    </dgm:pt>
    <dgm:pt modelId="{F39856CE-05A2-4D39-8120-E2A6A49EA274}">
      <dgm:prSet phldrT="[Text]"/>
      <dgm:spPr/>
      <dgm:t>
        <a:bodyPr/>
        <a:lstStyle/>
        <a:p>
          <a:r>
            <a:rPr lang="en-US" dirty="0"/>
            <a:t>Public Health Protocols</a:t>
          </a:r>
        </a:p>
      </dgm:t>
    </dgm:pt>
    <dgm:pt modelId="{AFDC5A69-7482-40F0-A96A-3A96A053BE0A}" type="parTrans" cxnId="{68F13FD2-5FC0-471D-AA2F-ADE7112D0B3E}">
      <dgm:prSet/>
      <dgm:spPr/>
      <dgm:t>
        <a:bodyPr/>
        <a:lstStyle/>
        <a:p>
          <a:endParaRPr lang="en-US"/>
        </a:p>
      </dgm:t>
    </dgm:pt>
    <dgm:pt modelId="{30787CFF-E845-4C10-AEF0-93AA80AABB77}" type="sibTrans" cxnId="{68F13FD2-5FC0-471D-AA2F-ADE7112D0B3E}">
      <dgm:prSet/>
      <dgm:spPr/>
      <dgm:t>
        <a:bodyPr/>
        <a:lstStyle/>
        <a:p>
          <a:endParaRPr lang="en-US"/>
        </a:p>
      </dgm:t>
    </dgm:pt>
    <dgm:pt modelId="{FC01CEB3-F27D-4DAA-A5BA-E470FAE673FA}" type="pres">
      <dgm:prSet presAssocID="{94851B13-3D38-450F-BE7C-A9BA533C77C7}" presName="vert0" presStyleCnt="0">
        <dgm:presLayoutVars>
          <dgm:dir/>
          <dgm:animOne val="branch"/>
          <dgm:animLvl val="lvl"/>
        </dgm:presLayoutVars>
      </dgm:prSet>
      <dgm:spPr/>
    </dgm:pt>
    <dgm:pt modelId="{4BDFAB5F-B764-442E-B993-1ACDFB93EC9D}" type="pres">
      <dgm:prSet presAssocID="{F36D4EE4-C467-4F70-808C-BF466FDB6DE6}" presName="thickLine" presStyleLbl="alignNode1" presStyleIdx="0" presStyleCnt="5"/>
      <dgm:spPr/>
    </dgm:pt>
    <dgm:pt modelId="{662C4D53-FC92-4BF8-9181-F9F022FE2AB9}" type="pres">
      <dgm:prSet presAssocID="{F36D4EE4-C467-4F70-808C-BF466FDB6DE6}" presName="horz1" presStyleCnt="0"/>
      <dgm:spPr/>
    </dgm:pt>
    <dgm:pt modelId="{8894C137-32C3-42E2-9840-C44F60994A31}" type="pres">
      <dgm:prSet presAssocID="{F36D4EE4-C467-4F70-808C-BF466FDB6DE6}" presName="tx1" presStyleLbl="revTx" presStyleIdx="0" presStyleCnt="5"/>
      <dgm:spPr/>
    </dgm:pt>
    <dgm:pt modelId="{27126BBA-EFE7-4239-B2EB-B8B432CF8EA1}" type="pres">
      <dgm:prSet presAssocID="{F36D4EE4-C467-4F70-808C-BF466FDB6DE6}" presName="vert1" presStyleCnt="0"/>
      <dgm:spPr/>
    </dgm:pt>
    <dgm:pt modelId="{6BB1C573-49A6-47D9-A9B5-C3DF7FD3A2F3}" type="pres">
      <dgm:prSet presAssocID="{B66C6C0D-AB3B-4D21-9AD3-796198F448AD}" presName="thickLine" presStyleLbl="alignNode1" presStyleIdx="1" presStyleCnt="5"/>
      <dgm:spPr/>
    </dgm:pt>
    <dgm:pt modelId="{4571C795-9329-4D2A-89E8-7C8A2EE51496}" type="pres">
      <dgm:prSet presAssocID="{B66C6C0D-AB3B-4D21-9AD3-796198F448AD}" presName="horz1" presStyleCnt="0"/>
      <dgm:spPr/>
    </dgm:pt>
    <dgm:pt modelId="{3F584165-D42F-4C74-A03A-BCEBA3038D53}" type="pres">
      <dgm:prSet presAssocID="{B66C6C0D-AB3B-4D21-9AD3-796198F448AD}" presName="tx1" presStyleLbl="revTx" presStyleIdx="1" presStyleCnt="5"/>
      <dgm:spPr/>
    </dgm:pt>
    <dgm:pt modelId="{F593D43E-C1A6-47C1-BC43-77FC3601BE8F}" type="pres">
      <dgm:prSet presAssocID="{B66C6C0D-AB3B-4D21-9AD3-796198F448AD}" presName="vert1" presStyleCnt="0"/>
      <dgm:spPr/>
    </dgm:pt>
    <dgm:pt modelId="{C7F9769B-9235-42ED-92CE-4F579AE081CD}" type="pres">
      <dgm:prSet presAssocID="{7E2ADCB6-B168-49B7-8162-C77497BBC7D2}" presName="thickLine" presStyleLbl="alignNode1" presStyleIdx="2" presStyleCnt="5"/>
      <dgm:spPr/>
    </dgm:pt>
    <dgm:pt modelId="{643CB497-122D-46FC-8C7D-B4545D0F958D}" type="pres">
      <dgm:prSet presAssocID="{7E2ADCB6-B168-49B7-8162-C77497BBC7D2}" presName="horz1" presStyleCnt="0"/>
      <dgm:spPr/>
    </dgm:pt>
    <dgm:pt modelId="{BB41BF50-B039-4FA5-8D2D-1A6D97F4A2A4}" type="pres">
      <dgm:prSet presAssocID="{7E2ADCB6-B168-49B7-8162-C77497BBC7D2}" presName="tx1" presStyleLbl="revTx" presStyleIdx="2" presStyleCnt="5"/>
      <dgm:spPr/>
    </dgm:pt>
    <dgm:pt modelId="{B94D1787-3C8A-4584-8A2E-02935429F921}" type="pres">
      <dgm:prSet presAssocID="{7E2ADCB6-B168-49B7-8162-C77497BBC7D2}" presName="vert1" presStyleCnt="0"/>
      <dgm:spPr/>
    </dgm:pt>
    <dgm:pt modelId="{D565B08F-08EE-4AA6-AA16-FA57B14B23F9}" type="pres">
      <dgm:prSet presAssocID="{95177499-A0B9-4D30-ABAE-BA765330CDD7}" presName="thickLine" presStyleLbl="alignNode1" presStyleIdx="3" presStyleCnt="5"/>
      <dgm:spPr/>
    </dgm:pt>
    <dgm:pt modelId="{6D7F9A37-9AEE-4274-B55E-4A40B4F505AC}" type="pres">
      <dgm:prSet presAssocID="{95177499-A0B9-4D30-ABAE-BA765330CDD7}" presName="horz1" presStyleCnt="0"/>
      <dgm:spPr/>
    </dgm:pt>
    <dgm:pt modelId="{EB5A43F1-4CC7-4BA8-A670-BABFC68F678D}" type="pres">
      <dgm:prSet presAssocID="{95177499-A0B9-4D30-ABAE-BA765330CDD7}" presName="tx1" presStyleLbl="revTx" presStyleIdx="3" presStyleCnt="5"/>
      <dgm:spPr/>
    </dgm:pt>
    <dgm:pt modelId="{311598C6-45D2-4EFF-94BF-66DFEC1BA3F0}" type="pres">
      <dgm:prSet presAssocID="{95177499-A0B9-4D30-ABAE-BA765330CDD7}" presName="vert1" presStyleCnt="0"/>
      <dgm:spPr/>
    </dgm:pt>
    <dgm:pt modelId="{09DD30AB-FD50-4687-909E-0C58498B09F1}" type="pres">
      <dgm:prSet presAssocID="{F39856CE-05A2-4D39-8120-E2A6A49EA274}" presName="thickLine" presStyleLbl="alignNode1" presStyleIdx="4" presStyleCnt="5"/>
      <dgm:spPr/>
    </dgm:pt>
    <dgm:pt modelId="{5CA15CBD-1ED3-4988-BC02-5F0F2D40514E}" type="pres">
      <dgm:prSet presAssocID="{F39856CE-05A2-4D39-8120-E2A6A49EA274}" presName="horz1" presStyleCnt="0"/>
      <dgm:spPr/>
    </dgm:pt>
    <dgm:pt modelId="{3F8DFA13-E943-49E2-BB21-03459ED32D94}" type="pres">
      <dgm:prSet presAssocID="{F39856CE-05A2-4D39-8120-E2A6A49EA274}" presName="tx1" presStyleLbl="revTx" presStyleIdx="4" presStyleCnt="5"/>
      <dgm:spPr/>
    </dgm:pt>
    <dgm:pt modelId="{23FEDC09-1343-4BE4-BE5C-8B02AD9BFF30}" type="pres">
      <dgm:prSet presAssocID="{F39856CE-05A2-4D39-8120-E2A6A49EA274}" presName="vert1" presStyleCnt="0"/>
      <dgm:spPr/>
    </dgm:pt>
  </dgm:ptLst>
  <dgm:cxnLst>
    <dgm:cxn modelId="{1A73AC04-A60C-42B2-B6A4-C94E339EFA8A}" srcId="{94851B13-3D38-450F-BE7C-A9BA533C77C7}" destId="{B66C6C0D-AB3B-4D21-9AD3-796198F448AD}" srcOrd="1" destOrd="0" parTransId="{F56762BB-FBDD-4F35-83BF-97E24771FFC1}" sibTransId="{4A97C4C5-34EA-4BE1-AB68-DFC00D4B79E2}"/>
    <dgm:cxn modelId="{E2D1B511-1BFF-4808-BEBA-F91FACF1BA3B}" type="presOf" srcId="{95177499-A0B9-4D30-ABAE-BA765330CDD7}" destId="{EB5A43F1-4CC7-4BA8-A670-BABFC68F678D}" srcOrd="0" destOrd="0" presId="urn:microsoft.com/office/officeart/2008/layout/LinedList"/>
    <dgm:cxn modelId="{CF3FD818-4D09-4BBB-A729-103B92224D60}" type="presOf" srcId="{F36D4EE4-C467-4F70-808C-BF466FDB6DE6}" destId="{8894C137-32C3-42E2-9840-C44F60994A31}" srcOrd="0" destOrd="0" presId="urn:microsoft.com/office/officeart/2008/layout/LinedList"/>
    <dgm:cxn modelId="{01ABCD2B-0C85-4262-ADEA-8E25190F9091}" type="presOf" srcId="{94851B13-3D38-450F-BE7C-A9BA533C77C7}" destId="{FC01CEB3-F27D-4DAA-A5BA-E470FAE673FA}" srcOrd="0" destOrd="0" presId="urn:microsoft.com/office/officeart/2008/layout/LinedList"/>
    <dgm:cxn modelId="{5CD66E2C-0F04-43E1-920E-5E253DA41F4A}" srcId="{94851B13-3D38-450F-BE7C-A9BA533C77C7}" destId="{F36D4EE4-C467-4F70-808C-BF466FDB6DE6}" srcOrd="0" destOrd="0" parTransId="{121DADF0-4444-479C-BCF2-AAD92E1BB14A}" sibTransId="{92B73A02-FC1A-4D50-91BD-DCD618440D20}"/>
    <dgm:cxn modelId="{53696C6D-0CD5-483D-8102-CC49EE2CE325}" srcId="{94851B13-3D38-450F-BE7C-A9BA533C77C7}" destId="{7E2ADCB6-B168-49B7-8162-C77497BBC7D2}" srcOrd="2" destOrd="0" parTransId="{A7EF2FE9-B0D7-4742-BBF4-6EE1EBC3E02A}" sibTransId="{15E60131-1E15-4159-97D6-7D5A7CD96F74}"/>
    <dgm:cxn modelId="{60943273-D3CC-493F-8F90-0B4023C91D63}" type="presOf" srcId="{B66C6C0D-AB3B-4D21-9AD3-796198F448AD}" destId="{3F584165-D42F-4C74-A03A-BCEBA3038D53}" srcOrd="0" destOrd="0" presId="urn:microsoft.com/office/officeart/2008/layout/LinedList"/>
    <dgm:cxn modelId="{8E3DFB76-1186-4009-BDB3-DEA221C5B703}" type="presOf" srcId="{F39856CE-05A2-4D39-8120-E2A6A49EA274}" destId="{3F8DFA13-E943-49E2-BB21-03459ED32D94}" srcOrd="0" destOrd="0" presId="urn:microsoft.com/office/officeart/2008/layout/LinedList"/>
    <dgm:cxn modelId="{4263FF95-FC11-4107-ACD6-80A38A436731}" srcId="{94851B13-3D38-450F-BE7C-A9BA533C77C7}" destId="{95177499-A0B9-4D30-ABAE-BA765330CDD7}" srcOrd="3" destOrd="0" parTransId="{042780F1-C073-4238-9328-F1DE514BED58}" sibTransId="{DBAAD69C-3B02-4932-9B37-1211B8C5E3F8}"/>
    <dgm:cxn modelId="{BA20C3C5-0BA8-42B8-83E1-20946FF3A2A7}" type="presOf" srcId="{7E2ADCB6-B168-49B7-8162-C77497BBC7D2}" destId="{BB41BF50-B039-4FA5-8D2D-1A6D97F4A2A4}" srcOrd="0" destOrd="0" presId="urn:microsoft.com/office/officeart/2008/layout/LinedList"/>
    <dgm:cxn modelId="{68F13FD2-5FC0-471D-AA2F-ADE7112D0B3E}" srcId="{94851B13-3D38-450F-BE7C-A9BA533C77C7}" destId="{F39856CE-05A2-4D39-8120-E2A6A49EA274}" srcOrd="4" destOrd="0" parTransId="{AFDC5A69-7482-40F0-A96A-3A96A053BE0A}" sibTransId="{30787CFF-E845-4C10-AEF0-93AA80AABB77}"/>
    <dgm:cxn modelId="{5B2F10D7-F85A-4FC5-B5D1-AF50C4F4D6E1}" type="presParOf" srcId="{FC01CEB3-F27D-4DAA-A5BA-E470FAE673FA}" destId="{4BDFAB5F-B764-442E-B993-1ACDFB93EC9D}" srcOrd="0" destOrd="0" presId="urn:microsoft.com/office/officeart/2008/layout/LinedList"/>
    <dgm:cxn modelId="{8184E25D-CA63-41DC-849A-1C470CA85598}" type="presParOf" srcId="{FC01CEB3-F27D-4DAA-A5BA-E470FAE673FA}" destId="{662C4D53-FC92-4BF8-9181-F9F022FE2AB9}" srcOrd="1" destOrd="0" presId="urn:microsoft.com/office/officeart/2008/layout/LinedList"/>
    <dgm:cxn modelId="{6CD75053-2292-4DB3-BD38-A54718BE6A2B}" type="presParOf" srcId="{662C4D53-FC92-4BF8-9181-F9F022FE2AB9}" destId="{8894C137-32C3-42E2-9840-C44F60994A31}" srcOrd="0" destOrd="0" presId="urn:microsoft.com/office/officeart/2008/layout/LinedList"/>
    <dgm:cxn modelId="{090707FA-EA5B-4EB1-9925-117826155CC6}" type="presParOf" srcId="{662C4D53-FC92-4BF8-9181-F9F022FE2AB9}" destId="{27126BBA-EFE7-4239-B2EB-B8B432CF8EA1}" srcOrd="1" destOrd="0" presId="urn:microsoft.com/office/officeart/2008/layout/LinedList"/>
    <dgm:cxn modelId="{07346CE8-8E47-41D1-BFFF-4D77172F3519}" type="presParOf" srcId="{FC01CEB3-F27D-4DAA-A5BA-E470FAE673FA}" destId="{6BB1C573-49A6-47D9-A9B5-C3DF7FD3A2F3}" srcOrd="2" destOrd="0" presId="urn:microsoft.com/office/officeart/2008/layout/LinedList"/>
    <dgm:cxn modelId="{2307FBA0-104E-4A34-BBC5-F06B3448926B}" type="presParOf" srcId="{FC01CEB3-F27D-4DAA-A5BA-E470FAE673FA}" destId="{4571C795-9329-4D2A-89E8-7C8A2EE51496}" srcOrd="3" destOrd="0" presId="urn:microsoft.com/office/officeart/2008/layout/LinedList"/>
    <dgm:cxn modelId="{A6DC4BC7-AF36-4E6D-9DA8-8C90845B0176}" type="presParOf" srcId="{4571C795-9329-4D2A-89E8-7C8A2EE51496}" destId="{3F584165-D42F-4C74-A03A-BCEBA3038D53}" srcOrd="0" destOrd="0" presId="urn:microsoft.com/office/officeart/2008/layout/LinedList"/>
    <dgm:cxn modelId="{1D5EF7EE-5D90-4C0D-9B2B-35494376D191}" type="presParOf" srcId="{4571C795-9329-4D2A-89E8-7C8A2EE51496}" destId="{F593D43E-C1A6-47C1-BC43-77FC3601BE8F}" srcOrd="1" destOrd="0" presId="urn:microsoft.com/office/officeart/2008/layout/LinedList"/>
    <dgm:cxn modelId="{2C14D391-E771-4CE4-AA27-05B90EEB6F04}" type="presParOf" srcId="{FC01CEB3-F27D-4DAA-A5BA-E470FAE673FA}" destId="{C7F9769B-9235-42ED-92CE-4F579AE081CD}" srcOrd="4" destOrd="0" presId="urn:microsoft.com/office/officeart/2008/layout/LinedList"/>
    <dgm:cxn modelId="{3DFBAD4D-FABF-4036-8B20-F5803575FC81}" type="presParOf" srcId="{FC01CEB3-F27D-4DAA-A5BA-E470FAE673FA}" destId="{643CB497-122D-46FC-8C7D-B4545D0F958D}" srcOrd="5" destOrd="0" presId="urn:microsoft.com/office/officeart/2008/layout/LinedList"/>
    <dgm:cxn modelId="{A2F77F95-9F14-4AE8-BF66-1CD8348A41E4}" type="presParOf" srcId="{643CB497-122D-46FC-8C7D-B4545D0F958D}" destId="{BB41BF50-B039-4FA5-8D2D-1A6D97F4A2A4}" srcOrd="0" destOrd="0" presId="urn:microsoft.com/office/officeart/2008/layout/LinedList"/>
    <dgm:cxn modelId="{2F7CC572-4436-4026-B4C6-6AA23F2B4AA5}" type="presParOf" srcId="{643CB497-122D-46FC-8C7D-B4545D0F958D}" destId="{B94D1787-3C8A-4584-8A2E-02935429F921}" srcOrd="1" destOrd="0" presId="urn:microsoft.com/office/officeart/2008/layout/LinedList"/>
    <dgm:cxn modelId="{AE499306-1E32-44A4-B3D7-B997C7B5340D}" type="presParOf" srcId="{FC01CEB3-F27D-4DAA-A5BA-E470FAE673FA}" destId="{D565B08F-08EE-4AA6-AA16-FA57B14B23F9}" srcOrd="6" destOrd="0" presId="urn:microsoft.com/office/officeart/2008/layout/LinedList"/>
    <dgm:cxn modelId="{D142363F-4D60-49F1-96FC-645C0723103F}" type="presParOf" srcId="{FC01CEB3-F27D-4DAA-A5BA-E470FAE673FA}" destId="{6D7F9A37-9AEE-4274-B55E-4A40B4F505AC}" srcOrd="7" destOrd="0" presId="urn:microsoft.com/office/officeart/2008/layout/LinedList"/>
    <dgm:cxn modelId="{C59E7891-82ED-4CAF-AE7C-4DECCCFCF00A}" type="presParOf" srcId="{6D7F9A37-9AEE-4274-B55E-4A40B4F505AC}" destId="{EB5A43F1-4CC7-4BA8-A670-BABFC68F678D}" srcOrd="0" destOrd="0" presId="urn:microsoft.com/office/officeart/2008/layout/LinedList"/>
    <dgm:cxn modelId="{D7A6036A-A6E6-46B4-840E-32245DAF6D0B}" type="presParOf" srcId="{6D7F9A37-9AEE-4274-B55E-4A40B4F505AC}" destId="{311598C6-45D2-4EFF-94BF-66DFEC1BA3F0}" srcOrd="1" destOrd="0" presId="urn:microsoft.com/office/officeart/2008/layout/LinedList"/>
    <dgm:cxn modelId="{FB1EDEF5-E68B-48AC-844F-098B271F3DAF}" type="presParOf" srcId="{FC01CEB3-F27D-4DAA-A5BA-E470FAE673FA}" destId="{09DD30AB-FD50-4687-909E-0C58498B09F1}" srcOrd="8" destOrd="0" presId="urn:microsoft.com/office/officeart/2008/layout/LinedList"/>
    <dgm:cxn modelId="{4B6C86AE-E94B-407F-9C85-CCA8A831E7A8}" type="presParOf" srcId="{FC01CEB3-F27D-4DAA-A5BA-E470FAE673FA}" destId="{5CA15CBD-1ED3-4988-BC02-5F0F2D40514E}" srcOrd="9" destOrd="0" presId="urn:microsoft.com/office/officeart/2008/layout/LinedList"/>
    <dgm:cxn modelId="{BFAEA5E3-E6C4-4071-B6A1-4FD9ECF6BEF5}" type="presParOf" srcId="{5CA15CBD-1ED3-4988-BC02-5F0F2D40514E}" destId="{3F8DFA13-E943-49E2-BB21-03459ED32D94}" srcOrd="0" destOrd="0" presId="urn:microsoft.com/office/officeart/2008/layout/LinedList"/>
    <dgm:cxn modelId="{C4E0C2B6-C3FE-4A2F-BE9E-00A3E45B2C71}" type="presParOf" srcId="{5CA15CBD-1ED3-4988-BC02-5F0F2D40514E}" destId="{23FEDC09-1343-4BE4-BE5C-8B02AD9BFF30}"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4851B13-3D38-450F-BE7C-A9BA533C77C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F36D4EE4-C467-4F70-808C-BF466FDB6DE6}">
      <dgm:prSet phldrT="[Text]"/>
      <dgm:spPr/>
      <dgm:t>
        <a:bodyPr/>
        <a:lstStyle/>
        <a:p>
          <a:r>
            <a:rPr lang="en-US" dirty="0"/>
            <a:t>Public Health Protocols</a:t>
          </a:r>
        </a:p>
      </dgm:t>
    </dgm:pt>
    <dgm:pt modelId="{121DADF0-4444-479C-BCF2-AAD92E1BB14A}" type="parTrans" cxnId="{5CD66E2C-0F04-43E1-920E-5E253DA41F4A}">
      <dgm:prSet/>
      <dgm:spPr/>
      <dgm:t>
        <a:bodyPr/>
        <a:lstStyle/>
        <a:p>
          <a:endParaRPr lang="en-US"/>
        </a:p>
      </dgm:t>
    </dgm:pt>
    <dgm:pt modelId="{92B73A02-FC1A-4D50-91BD-DCD618440D20}" type="sibTrans" cxnId="{5CD66E2C-0F04-43E1-920E-5E253DA41F4A}">
      <dgm:prSet/>
      <dgm:spPr/>
      <dgm:t>
        <a:bodyPr/>
        <a:lstStyle/>
        <a:p>
          <a:endParaRPr lang="en-US"/>
        </a:p>
      </dgm:t>
    </dgm:pt>
    <dgm:pt modelId="{B66C6C0D-AB3B-4D21-9AD3-796198F448AD}">
      <dgm:prSet phldrT="[Text]"/>
      <dgm:spPr/>
      <dgm:t>
        <a:bodyPr/>
        <a:lstStyle/>
        <a:p>
          <a:r>
            <a:rPr lang="en-US" dirty="0"/>
            <a:t>Facilities Operations</a:t>
          </a:r>
        </a:p>
      </dgm:t>
    </dgm:pt>
    <dgm:pt modelId="{F56762BB-FBDD-4F35-83BF-97E24771FFC1}" type="parTrans" cxnId="{1A73AC04-A60C-42B2-B6A4-C94E339EFA8A}">
      <dgm:prSet/>
      <dgm:spPr/>
      <dgm:t>
        <a:bodyPr/>
        <a:lstStyle/>
        <a:p>
          <a:endParaRPr lang="en-US"/>
        </a:p>
      </dgm:t>
    </dgm:pt>
    <dgm:pt modelId="{4A97C4C5-34EA-4BE1-AB68-DFC00D4B79E2}" type="sibTrans" cxnId="{1A73AC04-A60C-42B2-B6A4-C94E339EFA8A}">
      <dgm:prSet/>
      <dgm:spPr/>
      <dgm:t>
        <a:bodyPr/>
        <a:lstStyle/>
        <a:p>
          <a:endParaRPr lang="en-US"/>
        </a:p>
      </dgm:t>
    </dgm:pt>
    <dgm:pt modelId="{7E2ADCB6-B168-49B7-8162-C77497BBC7D2}">
      <dgm:prSet phldrT="[Text]"/>
      <dgm:spPr/>
      <dgm:t>
        <a:bodyPr/>
        <a:lstStyle/>
        <a:p>
          <a:r>
            <a:rPr lang="en-US" dirty="0"/>
            <a:t>Off-Site Social Distancing</a:t>
          </a:r>
        </a:p>
      </dgm:t>
    </dgm:pt>
    <dgm:pt modelId="{A7EF2FE9-B0D7-4742-BBF4-6EE1EBC3E02A}" type="parTrans" cxnId="{53696C6D-0CD5-483D-8102-CC49EE2CE325}">
      <dgm:prSet/>
      <dgm:spPr/>
      <dgm:t>
        <a:bodyPr/>
        <a:lstStyle/>
        <a:p>
          <a:endParaRPr lang="en-US"/>
        </a:p>
      </dgm:t>
    </dgm:pt>
    <dgm:pt modelId="{15E60131-1E15-4159-97D6-7D5A7CD96F74}" type="sibTrans" cxnId="{53696C6D-0CD5-483D-8102-CC49EE2CE325}">
      <dgm:prSet/>
      <dgm:spPr/>
      <dgm:t>
        <a:bodyPr/>
        <a:lstStyle/>
        <a:p>
          <a:endParaRPr lang="en-US"/>
        </a:p>
      </dgm:t>
    </dgm:pt>
    <dgm:pt modelId="{95177499-A0B9-4D30-ABAE-BA765330CDD7}">
      <dgm:prSet phldrT="[Text]"/>
      <dgm:spPr/>
      <dgm:t>
        <a:bodyPr/>
        <a:lstStyle/>
        <a:p>
          <a:r>
            <a:rPr lang="en-US" dirty="0"/>
            <a:t>On-Site Social Distancing</a:t>
          </a:r>
        </a:p>
      </dgm:t>
    </dgm:pt>
    <dgm:pt modelId="{042780F1-C073-4238-9328-F1DE514BED58}" type="parTrans" cxnId="{4263FF95-FC11-4107-ACD6-80A38A436731}">
      <dgm:prSet/>
      <dgm:spPr/>
      <dgm:t>
        <a:bodyPr/>
        <a:lstStyle/>
        <a:p>
          <a:endParaRPr lang="en-US"/>
        </a:p>
      </dgm:t>
    </dgm:pt>
    <dgm:pt modelId="{DBAAD69C-3B02-4932-9B37-1211B8C5E3F8}" type="sibTrans" cxnId="{4263FF95-FC11-4107-ACD6-80A38A436731}">
      <dgm:prSet/>
      <dgm:spPr/>
      <dgm:t>
        <a:bodyPr/>
        <a:lstStyle/>
        <a:p>
          <a:endParaRPr lang="en-US"/>
        </a:p>
      </dgm:t>
    </dgm:pt>
    <dgm:pt modelId="{F39856CE-05A2-4D39-8120-E2A6A49EA274}">
      <dgm:prSet phldrT="[Text]"/>
      <dgm:spPr/>
      <dgm:t>
        <a:bodyPr/>
        <a:lstStyle/>
        <a:p>
          <a:r>
            <a:rPr lang="en-US" dirty="0"/>
            <a:t>Public Health Protocols</a:t>
          </a:r>
        </a:p>
      </dgm:t>
    </dgm:pt>
    <dgm:pt modelId="{AFDC5A69-7482-40F0-A96A-3A96A053BE0A}" type="parTrans" cxnId="{68F13FD2-5FC0-471D-AA2F-ADE7112D0B3E}">
      <dgm:prSet/>
      <dgm:spPr/>
      <dgm:t>
        <a:bodyPr/>
        <a:lstStyle/>
        <a:p>
          <a:endParaRPr lang="en-US"/>
        </a:p>
      </dgm:t>
    </dgm:pt>
    <dgm:pt modelId="{30787CFF-E845-4C10-AEF0-93AA80AABB77}" type="sibTrans" cxnId="{68F13FD2-5FC0-471D-AA2F-ADE7112D0B3E}">
      <dgm:prSet/>
      <dgm:spPr/>
      <dgm:t>
        <a:bodyPr/>
        <a:lstStyle/>
        <a:p>
          <a:endParaRPr lang="en-US"/>
        </a:p>
      </dgm:t>
    </dgm:pt>
    <dgm:pt modelId="{FC01CEB3-F27D-4DAA-A5BA-E470FAE673FA}" type="pres">
      <dgm:prSet presAssocID="{94851B13-3D38-450F-BE7C-A9BA533C77C7}" presName="vert0" presStyleCnt="0">
        <dgm:presLayoutVars>
          <dgm:dir/>
          <dgm:animOne val="branch"/>
          <dgm:animLvl val="lvl"/>
        </dgm:presLayoutVars>
      </dgm:prSet>
      <dgm:spPr/>
    </dgm:pt>
    <dgm:pt modelId="{4BDFAB5F-B764-442E-B993-1ACDFB93EC9D}" type="pres">
      <dgm:prSet presAssocID="{F36D4EE4-C467-4F70-808C-BF466FDB6DE6}" presName="thickLine" presStyleLbl="alignNode1" presStyleIdx="0" presStyleCnt="5"/>
      <dgm:spPr/>
    </dgm:pt>
    <dgm:pt modelId="{662C4D53-FC92-4BF8-9181-F9F022FE2AB9}" type="pres">
      <dgm:prSet presAssocID="{F36D4EE4-C467-4F70-808C-BF466FDB6DE6}" presName="horz1" presStyleCnt="0"/>
      <dgm:spPr/>
    </dgm:pt>
    <dgm:pt modelId="{8894C137-32C3-42E2-9840-C44F60994A31}" type="pres">
      <dgm:prSet presAssocID="{F36D4EE4-C467-4F70-808C-BF466FDB6DE6}" presName="tx1" presStyleLbl="revTx" presStyleIdx="0" presStyleCnt="5"/>
      <dgm:spPr/>
    </dgm:pt>
    <dgm:pt modelId="{27126BBA-EFE7-4239-B2EB-B8B432CF8EA1}" type="pres">
      <dgm:prSet presAssocID="{F36D4EE4-C467-4F70-808C-BF466FDB6DE6}" presName="vert1" presStyleCnt="0"/>
      <dgm:spPr/>
    </dgm:pt>
    <dgm:pt modelId="{6BB1C573-49A6-47D9-A9B5-C3DF7FD3A2F3}" type="pres">
      <dgm:prSet presAssocID="{B66C6C0D-AB3B-4D21-9AD3-796198F448AD}" presName="thickLine" presStyleLbl="alignNode1" presStyleIdx="1" presStyleCnt="5"/>
      <dgm:spPr/>
    </dgm:pt>
    <dgm:pt modelId="{4571C795-9329-4D2A-89E8-7C8A2EE51496}" type="pres">
      <dgm:prSet presAssocID="{B66C6C0D-AB3B-4D21-9AD3-796198F448AD}" presName="horz1" presStyleCnt="0"/>
      <dgm:spPr/>
    </dgm:pt>
    <dgm:pt modelId="{3F584165-D42F-4C74-A03A-BCEBA3038D53}" type="pres">
      <dgm:prSet presAssocID="{B66C6C0D-AB3B-4D21-9AD3-796198F448AD}" presName="tx1" presStyleLbl="revTx" presStyleIdx="1" presStyleCnt="5"/>
      <dgm:spPr/>
    </dgm:pt>
    <dgm:pt modelId="{F593D43E-C1A6-47C1-BC43-77FC3601BE8F}" type="pres">
      <dgm:prSet presAssocID="{B66C6C0D-AB3B-4D21-9AD3-796198F448AD}" presName="vert1" presStyleCnt="0"/>
      <dgm:spPr/>
    </dgm:pt>
    <dgm:pt modelId="{C7F9769B-9235-42ED-92CE-4F579AE081CD}" type="pres">
      <dgm:prSet presAssocID="{7E2ADCB6-B168-49B7-8162-C77497BBC7D2}" presName="thickLine" presStyleLbl="alignNode1" presStyleIdx="2" presStyleCnt="5"/>
      <dgm:spPr/>
    </dgm:pt>
    <dgm:pt modelId="{643CB497-122D-46FC-8C7D-B4545D0F958D}" type="pres">
      <dgm:prSet presAssocID="{7E2ADCB6-B168-49B7-8162-C77497BBC7D2}" presName="horz1" presStyleCnt="0"/>
      <dgm:spPr/>
    </dgm:pt>
    <dgm:pt modelId="{BB41BF50-B039-4FA5-8D2D-1A6D97F4A2A4}" type="pres">
      <dgm:prSet presAssocID="{7E2ADCB6-B168-49B7-8162-C77497BBC7D2}" presName="tx1" presStyleLbl="revTx" presStyleIdx="2" presStyleCnt="5"/>
      <dgm:spPr/>
    </dgm:pt>
    <dgm:pt modelId="{B94D1787-3C8A-4584-8A2E-02935429F921}" type="pres">
      <dgm:prSet presAssocID="{7E2ADCB6-B168-49B7-8162-C77497BBC7D2}" presName="vert1" presStyleCnt="0"/>
      <dgm:spPr/>
    </dgm:pt>
    <dgm:pt modelId="{D565B08F-08EE-4AA6-AA16-FA57B14B23F9}" type="pres">
      <dgm:prSet presAssocID="{95177499-A0B9-4D30-ABAE-BA765330CDD7}" presName="thickLine" presStyleLbl="alignNode1" presStyleIdx="3" presStyleCnt="5"/>
      <dgm:spPr/>
    </dgm:pt>
    <dgm:pt modelId="{6D7F9A37-9AEE-4274-B55E-4A40B4F505AC}" type="pres">
      <dgm:prSet presAssocID="{95177499-A0B9-4D30-ABAE-BA765330CDD7}" presName="horz1" presStyleCnt="0"/>
      <dgm:spPr/>
    </dgm:pt>
    <dgm:pt modelId="{EB5A43F1-4CC7-4BA8-A670-BABFC68F678D}" type="pres">
      <dgm:prSet presAssocID="{95177499-A0B9-4D30-ABAE-BA765330CDD7}" presName="tx1" presStyleLbl="revTx" presStyleIdx="3" presStyleCnt="5"/>
      <dgm:spPr/>
    </dgm:pt>
    <dgm:pt modelId="{311598C6-45D2-4EFF-94BF-66DFEC1BA3F0}" type="pres">
      <dgm:prSet presAssocID="{95177499-A0B9-4D30-ABAE-BA765330CDD7}" presName="vert1" presStyleCnt="0"/>
      <dgm:spPr/>
    </dgm:pt>
    <dgm:pt modelId="{09DD30AB-FD50-4687-909E-0C58498B09F1}" type="pres">
      <dgm:prSet presAssocID="{F39856CE-05A2-4D39-8120-E2A6A49EA274}" presName="thickLine" presStyleLbl="alignNode1" presStyleIdx="4" presStyleCnt="5"/>
      <dgm:spPr/>
    </dgm:pt>
    <dgm:pt modelId="{5CA15CBD-1ED3-4988-BC02-5F0F2D40514E}" type="pres">
      <dgm:prSet presAssocID="{F39856CE-05A2-4D39-8120-E2A6A49EA274}" presName="horz1" presStyleCnt="0"/>
      <dgm:spPr/>
    </dgm:pt>
    <dgm:pt modelId="{3F8DFA13-E943-49E2-BB21-03459ED32D94}" type="pres">
      <dgm:prSet presAssocID="{F39856CE-05A2-4D39-8120-E2A6A49EA274}" presName="tx1" presStyleLbl="revTx" presStyleIdx="4" presStyleCnt="5"/>
      <dgm:spPr/>
    </dgm:pt>
    <dgm:pt modelId="{23FEDC09-1343-4BE4-BE5C-8B02AD9BFF30}" type="pres">
      <dgm:prSet presAssocID="{F39856CE-05A2-4D39-8120-E2A6A49EA274}" presName="vert1" presStyleCnt="0"/>
      <dgm:spPr/>
    </dgm:pt>
  </dgm:ptLst>
  <dgm:cxnLst>
    <dgm:cxn modelId="{1A73AC04-A60C-42B2-B6A4-C94E339EFA8A}" srcId="{94851B13-3D38-450F-BE7C-A9BA533C77C7}" destId="{B66C6C0D-AB3B-4D21-9AD3-796198F448AD}" srcOrd="1" destOrd="0" parTransId="{F56762BB-FBDD-4F35-83BF-97E24771FFC1}" sibTransId="{4A97C4C5-34EA-4BE1-AB68-DFC00D4B79E2}"/>
    <dgm:cxn modelId="{E2D1B511-1BFF-4808-BEBA-F91FACF1BA3B}" type="presOf" srcId="{95177499-A0B9-4D30-ABAE-BA765330CDD7}" destId="{EB5A43F1-4CC7-4BA8-A670-BABFC68F678D}" srcOrd="0" destOrd="0" presId="urn:microsoft.com/office/officeart/2008/layout/LinedList"/>
    <dgm:cxn modelId="{CF3FD818-4D09-4BBB-A729-103B92224D60}" type="presOf" srcId="{F36D4EE4-C467-4F70-808C-BF466FDB6DE6}" destId="{8894C137-32C3-42E2-9840-C44F60994A31}" srcOrd="0" destOrd="0" presId="urn:microsoft.com/office/officeart/2008/layout/LinedList"/>
    <dgm:cxn modelId="{01ABCD2B-0C85-4262-ADEA-8E25190F9091}" type="presOf" srcId="{94851B13-3D38-450F-BE7C-A9BA533C77C7}" destId="{FC01CEB3-F27D-4DAA-A5BA-E470FAE673FA}" srcOrd="0" destOrd="0" presId="urn:microsoft.com/office/officeart/2008/layout/LinedList"/>
    <dgm:cxn modelId="{5CD66E2C-0F04-43E1-920E-5E253DA41F4A}" srcId="{94851B13-3D38-450F-BE7C-A9BA533C77C7}" destId="{F36D4EE4-C467-4F70-808C-BF466FDB6DE6}" srcOrd="0" destOrd="0" parTransId="{121DADF0-4444-479C-BCF2-AAD92E1BB14A}" sibTransId="{92B73A02-FC1A-4D50-91BD-DCD618440D20}"/>
    <dgm:cxn modelId="{53696C6D-0CD5-483D-8102-CC49EE2CE325}" srcId="{94851B13-3D38-450F-BE7C-A9BA533C77C7}" destId="{7E2ADCB6-B168-49B7-8162-C77497BBC7D2}" srcOrd="2" destOrd="0" parTransId="{A7EF2FE9-B0D7-4742-BBF4-6EE1EBC3E02A}" sibTransId="{15E60131-1E15-4159-97D6-7D5A7CD96F74}"/>
    <dgm:cxn modelId="{60943273-D3CC-493F-8F90-0B4023C91D63}" type="presOf" srcId="{B66C6C0D-AB3B-4D21-9AD3-796198F448AD}" destId="{3F584165-D42F-4C74-A03A-BCEBA3038D53}" srcOrd="0" destOrd="0" presId="urn:microsoft.com/office/officeart/2008/layout/LinedList"/>
    <dgm:cxn modelId="{8E3DFB76-1186-4009-BDB3-DEA221C5B703}" type="presOf" srcId="{F39856CE-05A2-4D39-8120-E2A6A49EA274}" destId="{3F8DFA13-E943-49E2-BB21-03459ED32D94}" srcOrd="0" destOrd="0" presId="urn:microsoft.com/office/officeart/2008/layout/LinedList"/>
    <dgm:cxn modelId="{4263FF95-FC11-4107-ACD6-80A38A436731}" srcId="{94851B13-3D38-450F-BE7C-A9BA533C77C7}" destId="{95177499-A0B9-4D30-ABAE-BA765330CDD7}" srcOrd="3" destOrd="0" parTransId="{042780F1-C073-4238-9328-F1DE514BED58}" sibTransId="{DBAAD69C-3B02-4932-9B37-1211B8C5E3F8}"/>
    <dgm:cxn modelId="{BA20C3C5-0BA8-42B8-83E1-20946FF3A2A7}" type="presOf" srcId="{7E2ADCB6-B168-49B7-8162-C77497BBC7D2}" destId="{BB41BF50-B039-4FA5-8D2D-1A6D97F4A2A4}" srcOrd="0" destOrd="0" presId="urn:microsoft.com/office/officeart/2008/layout/LinedList"/>
    <dgm:cxn modelId="{68F13FD2-5FC0-471D-AA2F-ADE7112D0B3E}" srcId="{94851B13-3D38-450F-BE7C-A9BA533C77C7}" destId="{F39856CE-05A2-4D39-8120-E2A6A49EA274}" srcOrd="4" destOrd="0" parTransId="{AFDC5A69-7482-40F0-A96A-3A96A053BE0A}" sibTransId="{30787CFF-E845-4C10-AEF0-93AA80AABB77}"/>
    <dgm:cxn modelId="{5B2F10D7-F85A-4FC5-B5D1-AF50C4F4D6E1}" type="presParOf" srcId="{FC01CEB3-F27D-4DAA-A5BA-E470FAE673FA}" destId="{4BDFAB5F-B764-442E-B993-1ACDFB93EC9D}" srcOrd="0" destOrd="0" presId="urn:microsoft.com/office/officeart/2008/layout/LinedList"/>
    <dgm:cxn modelId="{8184E25D-CA63-41DC-849A-1C470CA85598}" type="presParOf" srcId="{FC01CEB3-F27D-4DAA-A5BA-E470FAE673FA}" destId="{662C4D53-FC92-4BF8-9181-F9F022FE2AB9}" srcOrd="1" destOrd="0" presId="urn:microsoft.com/office/officeart/2008/layout/LinedList"/>
    <dgm:cxn modelId="{6CD75053-2292-4DB3-BD38-A54718BE6A2B}" type="presParOf" srcId="{662C4D53-FC92-4BF8-9181-F9F022FE2AB9}" destId="{8894C137-32C3-42E2-9840-C44F60994A31}" srcOrd="0" destOrd="0" presId="urn:microsoft.com/office/officeart/2008/layout/LinedList"/>
    <dgm:cxn modelId="{090707FA-EA5B-4EB1-9925-117826155CC6}" type="presParOf" srcId="{662C4D53-FC92-4BF8-9181-F9F022FE2AB9}" destId="{27126BBA-EFE7-4239-B2EB-B8B432CF8EA1}" srcOrd="1" destOrd="0" presId="urn:microsoft.com/office/officeart/2008/layout/LinedList"/>
    <dgm:cxn modelId="{07346CE8-8E47-41D1-BFFF-4D77172F3519}" type="presParOf" srcId="{FC01CEB3-F27D-4DAA-A5BA-E470FAE673FA}" destId="{6BB1C573-49A6-47D9-A9B5-C3DF7FD3A2F3}" srcOrd="2" destOrd="0" presId="urn:microsoft.com/office/officeart/2008/layout/LinedList"/>
    <dgm:cxn modelId="{2307FBA0-104E-4A34-BBC5-F06B3448926B}" type="presParOf" srcId="{FC01CEB3-F27D-4DAA-A5BA-E470FAE673FA}" destId="{4571C795-9329-4D2A-89E8-7C8A2EE51496}" srcOrd="3" destOrd="0" presId="urn:microsoft.com/office/officeart/2008/layout/LinedList"/>
    <dgm:cxn modelId="{A6DC4BC7-AF36-4E6D-9DA8-8C90845B0176}" type="presParOf" srcId="{4571C795-9329-4D2A-89E8-7C8A2EE51496}" destId="{3F584165-D42F-4C74-A03A-BCEBA3038D53}" srcOrd="0" destOrd="0" presId="urn:microsoft.com/office/officeart/2008/layout/LinedList"/>
    <dgm:cxn modelId="{1D5EF7EE-5D90-4C0D-9B2B-35494376D191}" type="presParOf" srcId="{4571C795-9329-4D2A-89E8-7C8A2EE51496}" destId="{F593D43E-C1A6-47C1-BC43-77FC3601BE8F}" srcOrd="1" destOrd="0" presId="urn:microsoft.com/office/officeart/2008/layout/LinedList"/>
    <dgm:cxn modelId="{2C14D391-E771-4CE4-AA27-05B90EEB6F04}" type="presParOf" srcId="{FC01CEB3-F27D-4DAA-A5BA-E470FAE673FA}" destId="{C7F9769B-9235-42ED-92CE-4F579AE081CD}" srcOrd="4" destOrd="0" presId="urn:microsoft.com/office/officeart/2008/layout/LinedList"/>
    <dgm:cxn modelId="{3DFBAD4D-FABF-4036-8B20-F5803575FC81}" type="presParOf" srcId="{FC01CEB3-F27D-4DAA-A5BA-E470FAE673FA}" destId="{643CB497-122D-46FC-8C7D-B4545D0F958D}" srcOrd="5" destOrd="0" presId="urn:microsoft.com/office/officeart/2008/layout/LinedList"/>
    <dgm:cxn modelId="{A2F77F95-9F14-4AE8-BF66-1CD8348A41E4}" type="presParOf" srcId="{643CB497-122D-46FC-8C7D-B4545D0F958D}" destId="{BB41BF50-B039-4FA5-8D2D-1A6D97F4A2A4}" srcOrd="0" destOrd="0" presId="urn:microsoft.com/office/officeart/2008/layout/LinedList"/>
    <dgm:cxn modelId="{2F7CC572-4436-4026-B4C6-6AA23F2B4AA5}" type="presParOf" srcId="{643CB497-122D-46FC-8C7D-B4545D0F958D}" destId="{B94D1787-3C8A-4584-8A2E-02935429F921}" srcOrd="1" destOrd="0" presId="urn:microsoft.com/office/officeart/2008/layout/LinedList"/>
    <dgm:cxn modelId="{AE499306-1E32-44A4-B3D7-B997C7B5340D}" type="presParOf" srcId="{FC01CEB3-F27D-4DAA-A5BA-E470FAE673FA}" destId="{D565B08F-08EE-4AA6-AA16-FA57B14B23F9}" srcOrd="6" destOrd="0" presId="urn:microsoft.com/office/officeart/2008/layout/LinedList"/>
    <dgm:cxn modelId="{D142363F-4D60-49F1-96FC-645C0723103F}" type="presParOf" srcId="{FC01CEB3-F27D-4DAA-A5BA-E470FAE673FA}" destId="{6D7F9A37-9AEE-4274-B55E-4A40B4F505AC}" srcOrd="7" destOrd="0" presId="urn:microsoft.com/office/officeart/2008/layout/LinedList"/>
    <dgm:cxn modelId="{C59E7891-82ED-4CAF-AE7C-4DECCCFCF00A}" type="presParOf" srcId="{6D7F9A37-9AEE-4274-B55E-4A40B4F505AC}" destId="{EB5A43F1-4CC7-4BA8-A670-BABFC68F678D}" srcOrd="0" destOrd="0" presId="urn:microsoft.com/office/officeart/2008/layout/LinedList"/>
    <dgm:cxn modelId="{D7A6036A-A6E6-46B4-840E-32245DAF6D0B}" type="presParOf" srcId="{6D7F9A37-9AEE-4274-B55E-4A40B4F505AC}" destId="{311598C6-45D2-4EFF-94BF-66DFEC1BA3F0}" srcOrd="1" destOrd="0" presId="urn:microsoft.com/office/officeart/2008/layout/LinedList"/>
    <dgm:cxn modelId="{FB1EDEF5-E68B-48AC-844F-098B271F3DAF}" type="presParOf" srcId="{FC01CEB3-F27D-4DAA-A5BA-E470FAE673FA}" destId="{09DD30AB-FD50-4687-909E-0C58498B09F1}" srcOrd="8" destOrd="0" presId="urn:microsoft.com/office/officeart/2008/layout/LinedList"/>
    <dgm:cxn modelId="{4B6C86AE-E94B-407F-9C85-CCA8A831E7A8}" type="presParOf" srcId="{FC01CEB3-F27D-4DAA-A5BA-E470FAE673FA}" destId="{5CA15CBD-1ED3-4988-BC02-5F0F2D40514E}" srcOrd="9" destOrd="0" presId="urn:microsoft.com/office/officeart/2008/layout/LinedList"/>
    <dgm:cxn modelId="{BFAEA5E3-E6C4-4071-B6A1-4FD9ECF6BEF5}" type="presParOf" srcId="{5CA15CBD-1ED3-4988-BC02-5F0F2D40514E}" destId="{3F8DFA13-E943-49E2-BB21-03459ED32D94}" srcOrd="0" destOrd="0" presId="urn:microsoft.com/office/officeart/2008/layout/LinedList"/>
    <dgm:cxn modelId="{C4E0C2B6-C3FE-4A2F-BE9E-00A3E45B2C71}" type="presParOf" srcId="{5CA15CBD-1ED3-4988-BC02-5F0F2D40514E}" destId="{23FEDC09-1343-4BE4-BE5C-8B02AD9BFF30}"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05ACBFF-5FE4-4739-A50B-3F5CCA8ABEA3}"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US"/>
        </a:p>
      </dgm:t>
    </dgm:pt>
    <dgm:pt modelId="{1F3D2376-06B7-478D-97DF-B69193063586}">
      <dgm:prSet phldrT="[Text]"/>
      <dgm:spPr/>
      <dgm:t>
        <a:bodyPr/>
        <a:lstStyle/>
        <a:p>
          <a:pPr>
            <a:buSzPts val="1000"/>
            <a:buFont typeface="Symbol" panose="05050102010706020507" pitchFamily="18" charset="2"/>
            <a:buChar char=""/>
          </a:pPr>
          <a:r>
            <a:rPr lang="en-US" b="1" dirty="0">
              <a:latin typeface="Calibri" panose="020F0502020204030204" pitchFamily="34" charset="0"/>
            </a:rPr>
            <a:t>Scenario #1:</a:t>
          </a:r>
          <a:endParaRPr lang="en-US" dirty="0"/>
        </a:p>
      </dgm:t>
    </dgm:pt>
    <dgm:pt modelId="{E3FBDF85-17EC-4770-B4ED-3A155D145604}" type="parTrans" cxnId="{D71E139A-F48A-4CE5-B757-A94E9432AD6C}">
      <dgm:prSet/>
      <dgm:spPr/>
      <dgm:t>
        <a:bodyPr/>
        <a:lstStyle/>
        <a:p>
          <a:endParaRPr lang="en-US"/>
        </a:p>
      </dgm:t>
    </dgm:pt>
    <dgm:pt modelId="{F450FA6D-E356-44E6-98EB-A8AC241EA52B}" type="sibTrans" cxnId="{D71E139A-F48A-4CE5-B757-A94E9432AD6C}">
      <dgm:prSet/>
      <dgm:spPr/>
      <dgm:t>
        <a:bodyPr/>
        <a:lstStyle/>
        <a:p>
          <a:endParaRPr lang="en-US"/>
        </a:p>
      </dgm:t>
    </dgm:pt>
    <dgm:pt modelId="{96C8C946-8DCC-48A6-BFC8-5BB80D56B431}">
      <dgm:prSet/>
      <dgm:spPr/>
      <dgm:t>
        <a:bodyPr/>
        <a:lstStyle/>
        <a:p>
          <a:r>
            <a:rPr lang="en-US" b="1" dirty="0">
              <a:latin typeface="Calibri" panose="020F0502020204030204" pitchFamily="34" charset="0"/>
            </a:rPr>
            <a:t>Scenario #2</a:t>
          </a:r>
          <a:r>
            <a:rPr lang="en-US" dirty="0"/>
            <a:t>:</a:t>
          </a:r>
        </a:p>
      </dgm:t>
    </dgm:pt>
    <dgm:pt modelId="{3FAF906B-FB4D-4C54-8C7B-F909AEE02D03}" type="parTrans" cxnId="{1D6DB3DB-1DB9-450F-968B-170FE12691FC}">
      <dgm:prSet/>
      <dgm:spPr/>
      <dgm:t>
        <a:bodyPr/>
        <a:lstStyle/>
        <a:p>
          <a:endParaRPr lang="en-US"/>
        </a:p>
      </dgm:t>
    </dgm:pt>
    <dgm:pt modelId="{CC3C08EE-E057-45A5-908B-A64F9EBC23A1}" type="sibTrans" cxnId="{1D6DB3DB-1DB9-450F-968B-170FE12691FC}">
      <dgm:prSet/>
      <dgm:spPr/>
      <dgm:t>
        <a:bodyPr/>
        <a:lstStyle/>
        <a:p>
          <a:endParaRPr lang="en-US"/>
        </a:p>
      </dgm:t>
    </dgm:pt>
    <dgm:pt modelId="{BE0C31C7-60E7-47FA-8548-5A8B24A41380}">
      <dgm:prSet/>
      <dgm:spPr/>
      <dgm:t>
        <a:bodyPr/>
        <a:lstStyle/>
        <a:p>
          <a:r>
            <a:rPr lang="en-US" b="1" dirty="0">
              <a:latin typeface="Calibri" panose="020F0502020204030204" pitchFamily="34" charset="0"/>
            </a:rPr>
            <a:t>Scenario #3</a:t>
          </a:r>
          <a:r>
            <a:rPr lang="en-US" dirty="0"/>
            <a:t>:</a:t>
          </a:r>
          <a:endParaRPr lang="en-US" dirty="0">
            <a:effectLst/>
          </a:endParaRPr>
        </a:p>
      </dgm:t>
    </dgm:pt>
    <dgm:pt modelId="{5506A684-740C-429F-9F08-F595322F9284}" type="parTrans" cxnId="{F4E20CD9-A514-4B40-A88D-BF4D4843C1BF}">
      <dgm:prSet/>
      <dgm:spPr/>
      <dgm:t>
        <a:bodyPr/>
        <a:lstStyle/>
        <a:p>
          <a:endParaRPr lang="en-US"/>
        </a:p>
      </dgm:t>
    </dgm:pt>
    <dgm:pt modelId="{C5132EF3-45EB-4AF1-9624-24BF857E1653}" type="sibTrans" cxnId="{F4E20CD9-A514-4B40-A88D-BF4D4843C1BF}">
      <dgm:prSet/>
      <dgm:spPr/>
      <dgm:t>
        <a:bodyPr/>
        <a:lstStyle/>
        <a:p>
          <a:endParaRPr lang="en-US"/>
        </a:p>
      </dgm:t>
    </dgm:pt>
    <dgm:pt modelId="{6A937137-944B-4461-A764-190E5791594D}">
      <dgm:prSet phldrT="[Text]"/>
      <dgm:spPr/>
      <dgm:t>
        <a:bodyPr/>
        <a:lstStyle/>
        <a:p>
          <a:pPr>
            <a:buSzPts val="1000"/>
            <a:buFont typeface="Symbol" panose="05050102010706020507" pitchFamily="18" charset="2"/>
            <a:buChar char=""/>
          </a:pPr>
          <a:r>
            <a:rPr lang="en-US" dirty="0"/>
            <a:t>For public health reasons, the campus must continue with </a:t>
          </a:r>
          <a:r>
            <a:rPr lang="en-US" b="1" dirty="0">
              <a:latin typeface="Calibri" panose="020F0502020204030204" pitchFamily="34" charset="0"/>
            </a:rPr>
            <a:t>full remote</a:t>
          </a:r>
          <a:r>
            <a:rPr lang="en-US" dirty="0"/>
            <a:t> instruction.</a:t>
          </a:r>
        </a:p>
      </dgm:t>
    </dgm:pt>
    <dgm:pt modelId="{0986705A-548B-4A62-BB15-D7A30996953A}" type="parTrans" cxnId="{D6A24FE8-153E-4382-8B68-BAD22E48F64A}">
      <dgm:prSet/>
      <dgm:spPr/>
      <dgm:t>
        <a:bodyPr/>
        <a:lstStyle/>
        <a:p>
          <a:endParaRPr lang="en-US"/>
        </a:p>
      </dgm:t>
    </dgm:pt>
    <dgm:pt modelId="{1E2329CE-A55C-45E2-AD55-046AA10A95FD}" type="sibTrans" cxnId="{D6A24FE8-153E-4382-8B68-BAD22E48F64A}">
      <dgm:prSet/>
      <dgm:spPr/>
      <dgm:t>
        <a:bodyPr/>
        <a:lstStyle/>
        <a:p>
          <a:endParaRPr lang="en-US"/>
        </a:p>
      </dgm:t>
    </dgm:pt>
    <dgm:pt modelId="{3C96C5F7-F375-436C-82E7-9F530CE6DE64}">
      <dgm:prSet/>
      <dgm:spPr/>
      <dgm:t>
        <a:bodyPr/>
        <a:lstStyle/>
        <a:p>
          <a:r>
            <a:rPr lang="en-US" b="1" dirty="0">
              <a:latin typeface="Calibri" panose="020F0502020204030204" pitchFamily="34" charset="0"/>
            </a:rPr>
            <a:t>In-person</a:t>
          </a:r>
          <a:r>
            <a:rPr lang="en-US" dirty="0"/>
            <a:t> operations resume, </a:t>
          </a:r>
          <a:r>
            <a:rPr lang="en-US" b="1" dirty="0">
              <a:latin typeface="Calibri" panose="020F0502020204030204" pitchFamily="34" charset="0"/>
            </a:rPr>
            <a:t>with limits</a:t>
          </a:r>
          <a:r>
            <a:rPr lang="en-US" dirty="0"/>
            <a:t> and restrictions imposed by public health authorities</a:t>
          </a:r>
        </a:p>
      </dgm:t>
    </dgm:pt>
    <dgm:pt modelId="{89AFEE15-DAE6-4A7B-AB34-0B89732FBC85}" type="parTrans" cxnId="{8FD52651-C46B-4DA1-A2B7-3BA1563C363D}">
      <dgm:prSet/>
      <dgm:spPr/>
      <dgm:t>
        <a:bodyPr/>
        <a:lstStyle/>
        <a:p>
          <a:endParaRPr lang="en-US"/>
        </a:p>
      </dgm:t>
    </dgm:pt>
    <dgm:pt modelId="{B360AE4D-F741-457E-9182-3CC3FE759496}" type="sibTrans" cxnId="{8FD52651-C46B-4DA1-A2B7-3BA1563C363D}">
      <dgm:prSet/>
      <dgm:spPr/>
      <dgm:t>
        <a:bodyPr/>
        <a:lstStyle/>
        <a:p>
          <a:endParaRPr lang="en-US"/>
        </a:p>
      </dgm:t>
    </dgm:pt>
    <dgm:pt modelId="{EB029828-689D-47DC-993A-63BAC9EE739F}">
      <dgm:prSet/>
      <dgm:spPr/>
      <dgm:t>
        <a:bodyPr/>
        <a:lstStyle/>
        <a:p>
          <a:r>
            <a:rPr lang="en-US" dirty="0"/>
            <a:t>Campus operations largely </a:t>
          </a:r>
          <a:r>
            <a:rPr lang="en-US" b="1" dirty="0">
              <a:latin typeface="Calibri" panose="020F0502020204030204" pitchFamily="34" charset="0"/>
            </a:rPr>
            <a:t>return</a:t>
          </a:r>
          <a:r>
            <a:rPr lang="en-US" dirty="0"/>
            <a:t> </a:t>
          </a:r>
          <a:r>
            <a:rPr lang="en-US" b="1" dirty="0">
              <a:latin typeface="Calibri" panose="020F0502020204030204" pitchFamily="34" charset="0"/>
            </a:rPr>
            <a:t>to normal</a:t>
          </a:r>
          <a:r>
            <a:rPr lang="en-US" dirty="0"/>
            <a:t> (i.e., mostly in-person), but wherever possible, will accommodate students &amp; staff, who need or prefer to operate remotely due to continuing pandemic conditions.</a:t>
          </a:r>
          <a:endParaRPr lang="en-US" dirty="0">
            <a:effectLst/>
          </a:endParaRPr>
        </a:p>
      </dgm:t>
    </dgm:pt>
    <dgm:pt modelId="{A9727FE1-9E8C-48DA-9283-9902D2651B37}" type="parTrans" cxnId="{664227E7-3FAC-4D40-A5AF-145AB5E2E333}">
      <dgm:prSet/>
      <dgm:spPr/>
      <dgm:t>
        <a:bodyPr/>
        <a:lstStyle/>
        <a:p>
          <a:endParaRPr lang="en-US"/>
        </a:p>
      </dgm:t>
    </dgm:pt>
    <dgm:pt modelId="{DA87617E-F7DB-4010-A2C0-090EEAF43BD7}" type="sibTrans" cxnId="{664227E7-3FAC-4D40-A5AF-145AB5E2E333}">
      <dgm:prSet/>
      <dgm:spPr/>
      <dgm:t>
        <a:bodyPr/>
        <a:lstStyle/>
        <a:p>
          <a:endParaRPr lang="en-US"/>
        </a:p>
      </dgm:t>
    </dgm:pt>
    <dgm:pt modelId="{564E4FC8-6241-4AFC-A89A-C1E2354DF1D1}">
      <dgm:prSet/>
      <dgm:spPr/>
      <dgm:t>
        <a:bodyPr/>
        <a:lstStyle/>
        <a:p>
          <a:r>
            <a:rPr lang="en-US" b="1" dirty="0"/>
            <a:t>Screening for symptoms prior </a:t>
          </a:r>
          <a:r>
            <a:rPr lang="en-US" dirty="0"/>
            <a:t>to entering the facility</a:t>
          </a:r>
        </a:p>
      </dgm:t>
    </dgm:pt>
    <dgm:pt modelId="{218037B7-2F82-4327-9355-0F2E1F821256}" type="parTrans" cxnId="{90545662-BBB3-4EA8-9EFC-AE336A86B621}">
      <dgm:prSet/>
      <dgm:spPr/>
      <dgm:t>
        <a:bodyPr/>
        <a:lstStyle/>
        <a:p>
          <a:endParaRPr lang="en-US"/>
        </a:p>
      </dgm:t>
    </dgm:pt>
    <dgm:pt modelId="{57A9EC90-3195-4BE8-A2FF-DBFB10C7CC86}" type="sibTrans" cxnId="{90545662-BBB3-4EA8-9EFC-AE336A86B621}">
      <dgm:prSet/>
      <dgm:spPr/>
      <dgm:t>
        <a:bodyPr/>
        <a:lstStyle/>
        <a:p>
          <a:endParaRPr lang="en-US"/>
        </a:p>
      </dgm:t>
    </dgm:pt>
    <dgm:pt modelId="{72B5F197-074F-44E5-B622-1405DD066456}">
      <dgm:prSet/>
      <dgm:spPr/>
      <dgm:t>
        <a:bodyPr/>
        <a:lstStyle/>
        <a:p>
          <a:r>
            <a:rPr lang="en-US" b="0" dirty="0"/>
            <a:t>Revised space utilization plans due to </a:t>
          </a:r>
          <a:r>
            <a:rPr lang="en-US" b="1" dirty="0"/>
            <a:t>social-distancing &amp; enhanced personal hygiene and cleaning procedures during </a:t>
          </a:r>
          <a:r>
            <a:rPr lang="en-US" dirty="0"/>
            <a:t>the day</a:t>
          </a:r>
        </a:p>
      </dgm:t>
    </dgm:pt>
    <dgm:pt modelId="{B7B78869-9655-40AD-80C8-7D9B20B9F3A9}" type="parTrans" cxnId="{42266039-60C5-49D7-AFB7-0337E86E51BF}">
      <dgm:prSet/>
      <dgm:spPr/>
      <dgm:t>
        <a:bodyPr/>
        <a:lstStyle/>
        <a:p>
          <a:endParaRPr lang="en-US"/>
        </a:p>
      </dgm:t>
    </dgm:pt>
    <dgm:pt modelId="{4B52844D-61D5-45E6-A8B1-AB0622D4A5C2}" type="sibTrans" cxnId="{42266039-60C5-49D7-AFB7-0337E86E51BF}">
      <dgm:prSet/>
      <dgm:spPr/>
      <dgm:t>
        <a:bodyPr/>
        <a:lstStyle/>
        <a:p>
          <a:endParaRPr lang="en-US"/>
        </a:p>
      </dgm:t>
    </dgm:pt>
    <dgm:pt modelId="{38E924FE-EF78-4283-B86B-CF3DEF9B96EB}" type="pres">
      <dgm:prSet presAssocID="{A05ACBFF-5FE4-4739-A50B-3F5CCA8ABEA3}" presName="Name0" presStyleCnt="0">
        <dgm:presLayoutVars>
          <dgm:dir/>
          <dgm:animLvl val="lvl"/>
          <dgm:resizeHandles val="exact"/>
        </dgm:presLayoutVars>
      </dgm:prSet>
      <dgm:spPr/>
    </dgm:pt>
    <dgm:pt modelId="{0DA31C46-1936-4FFA-A1BA-87B59F2A846D}" type="pres">
      <dgm:prSet presAssocID="{1F3D2376-06B7-478D-97DF-B69193063586}" presName="composite" presStyleCnt="0"/>
      <dgm:spPr/>
    </dgm:pt>
    <dgm:pt modelId="{5A6FA939-6EF5-413F-8419-5DEFAE5F9010}" type="pres">
      <dgm:prSet presAssocID="{1F3D2376-06B7-478D-97DF-B69193063586}" presName="parTx" presStyleLbl="alignNode1" presStyleIdx="0" presStyleCnt="3">
        <dgm:presLayoutVars>
          <dgm:chMax val="0"/>
          <dgm:chPref val="0"/>
          <dgm:bulletEnabled val="1"/>
        </dgm:presLayoutVars>
      </dgm:prSet>
      <dgm:spPr/>
    </dgm:pt>
    <dgm:pt modelId="{50208BB7-310E-494E-8539-B3EDCD50746F}" type="pres">
      <dgm:prSet presAssocID="{1F3D2376-06B7-478D-97DF-B69193063586}" presName="desTx" presStyleLbl="alignAccFollowNode1" presStyleIdx="0" presStyleCnt="3">
        <dgm:presLayoutVars>
          <dgm:bulletEnabled val="1"/>
        </dgm:presLayoutVars>
      </dgm:prSet>
      <dgm:spPr/>
    </dgm:pt>
    <dgm:pt modelId="{DFA740B0-EBFA-4C0C-9101-D19BE9D1A175}" type="pres">
      <dgm:prSet presAssocID="{F450FA6D-E356-44E6-98EB-A8AC241EA52B}" presName="space" presStyleCnt="0"/>
      <dgm:spPr/>
    </dgm:pt>
    <dgm:pt modelId="{F43AD168-DFDB-45CA-A69B-C7A566B3AC95}" type="pres">
      <dgm:prSet presAssocID="{96C8C946-8DCC-48A6-BFC8-5BB80D56B431}" presName="composite" presStyleCnt="0"/>
      <dgm:spPr/>
    </dgm:pt>
    <dgm:pt modelId="{B686F30C-C613-4D31-AB7D-E93386D57C2A}" type="pres">
      <dgm:prSet presAssocID="{96C8C946-8DCC-48A6-BFC8-5BB80D56B431}" presName="parTx" presStyleLbl="alignNode1" presStyleIdx="1" presStyleCnt="3">
        <dgm:presLayoutVars>
          <dgm:chMax val="0"/>
          <dgm:chPref val="0"/>
          <dgm:bulletEnabled val="1"/>
        </dgm:presLayoutVars>
      </dgm:prSet>
      <dgm:spPr/>
    </dgm:pt>
    <dgm:pt modelId="{F49CBB84-2348-4CD9-9649-AB54F042A80B}" type="pres">
      <dgm:prSet presAssocID="{96C8C946-8DCC-48A6-BFC8-5BB80D56B431}" presName="desTx" presStyleLbl="alignAccFollowNode1" presStyleIdx="1" presStyleCnt="3">
        <dgm:presLayoutVars>
          <dgm:bulletEnabled val="1"/>
        </dgm:presLayoutVars>
      </dgm:prSet>
      <dgm:spPr/>
    </dgm:pt>
    <dgm:pt modelId="{F2503D80-6216-4DBE-85CD-61F2CBAFC740}" type="pres">
      <dgm:prSet presAssocID="{CC3C08EE-E057-45A5-908B-A64F9EBC23A1}" presName="space" presStyleCnt="0"/>
      <dgm:spPr/>
    </dgm:pt>
    <dgm:pt modelId="{8F0AC58C-412A-4DA0-BCD0-D0D4B3B31E0E}" type="pres">
      <dgm:prSet presAssocID="{BE0C31C7-60E7-47FA-8548-5A8B24A41380}" presName="composite" presStyleCnt="0"/>
      <dgm:spPr/>
    </dgm:pt>
    <dgm:pt modelId="{90C8B3B3-F346-4EC1-9A3D-8B01ED72E193}" type="pres">
      <dgm:prSet presAssocID="{BE0C31C7-60E7-47FA-8548-5A8B24A41380}" presName="parTx" presStyleLbl="alignNode1" presStyleIdx="2" presStyleCnt="3">
        <dgm:presLayoutVars>
          <dgm:chMax val="0"/>
          <dgm:chPref val="0"/>
          <dgm:bulletEnabled val="1"/>
        </dgm:presLayoutVars>
      </dgm:prSet>
      <dgm:spPr/>
    </dgm:pt>
    <dgm:pt modelId="{667841D5-2267-418C-A0AE-DAA3D9CC526A}" type="pres">
      <dgm:prSet presAssocID="{BE0C31C7-60E7-47FA-8548-5A8B24A41380}" presName="desTx" presStyleLbl="alignAccFollowNode1" presStyleIdx="2" presStyleCnt="3">
        <dgm:presLayoutVars>
          <dgm:bulletEnabled val="1"/>
        </dgm:presLayoutVars>
      </dgm:prSet>
      <dgm:spPr/>
    </dgm:pt>
  </dgm:ptLst>
  <dgm:cxnLst>
    <dgm:cxn modelId="{11A0EB0C-63D8-4F8B-8C69-ECF6D89E250D}" type="presOf" srcId="{1F3D2376-06B7-478D-97DF-B69193063586}" destId="{5A6FA939-6EF5-413F-8419-5DEFAE5F9010}" srcOrd="0" destOrd="0" presId="urn:microsoft.com/office/officeart/2005/8/layout/hList1"/>
    <dgm:cxn modelId="{EC5C720E-7F69-4C1A-B9D9-82FBA76FCFDD}" type="presOf" srcId="{EB029828-689D-47DC-993A-63BAC9EE739F}" destId="{667841D5-2267-418C-A0AE-DAA3D9CC526A}" srcOrd="0" destOrd="0" presId="urn:microsoft.com/office/officeart/2005/8/layout/hList1"/>
    <dgm:cxn modelId="{AB619716-C7F6-4205-8A79-17DBF7EB249B}" type="presOf" srcId="{96C8C946-8DCC-48A6-BFC8-5BB80D56B431}" destId="{B686F30C-C613-4D31-AB7D-E93386D57C2A}" srcOrd="0" destOrd="0" presId="urn:microsoft.com/office/officeart/2005/8/layout/hList1"/>
    <dgm:cxn modelId="{42266039-60C5-49D7-AFB7-0337E86E51BF}" srcId="{96C8C946-8DCC-48A6-BFC8-5BB80D56B431}" destId="{72B5F197-074F-44E5-B622-1405DD066456}" srcOrd="2" destOrd="0" parTransId="{B7B78869-9655-40AD-80C8-7D9B20B9F3A9}" sibTransId="{4B52844D-61D5-45E6-A8B1-AB0622D4A5C2}"/>
    <dgm:cxn modelId="{90545662-BBB3-4EA8-9EFC-AE336A86B621}" srcId="{96C8C946-8DCC-48A6-BFC8-5BB80D56B431}" destId="{564E4FC8-6241-4AFC-A89A-C1E2354DF1D1}" srcOrd="1" destOrd="0" parTransId="{218037B7-2F82-4327-9355-0F2E1F821256}" sibTransId="{57A9EC90-3195-4BE8-A2FF-DBFB10C7CC86}"/>
    <dgm:cxn modelId="{53C81663-1076-47AE-96C1-2C2502C906F4}" type="presOf" srcId="{564E4FC8-6241-4AFC-A89A-C1E2354DF1D1}" destId="{F49CBB84-2348-4CD9-9649-AB54F042A80B}" srcOrd="0" destOrd="1" presId="urn:microsoft.com/office/officeart/2005/8/layout/hList1"/>
    <dgm:cxn modelId="{8FD52651-C46B-4DA1-A2B7-3BA1563C363D}" srcId="{96C8C946-8DCC-48A6-BFC8-5BB80D56B431}" destId="{3C96C5F7-F375-436C-82E7-9F530CE6DE64}" srcOrd="0" destOrd="0" parTransId="{89AFEE15-DAE6-4A7B-AB34-0B89732FBC85}" sibTransId="{B360AE4D-F741-457E-9182-3CC3FE759496}"/>
    <dgm:cxn modelId="{8CF2CA5A-27D6-4F89-BC7B-A32945CF33EA}" type="presOf" srcId="{A05ACBFF-5FE4-4739-A50B-3F5CCA8ABEA3}" destId="{38E924FE-EF78-4283-B86B-CF3DEF9B96EB}" srcOrd="0" destOrd="0" presId="urn:microsoft.com/office/officeart/2005/8/layout/hList1"/>
    <dgm:cxn modelId="{C2AD2C82-4634-44E2-A8A6-4BF9A8B0B5B2}" type="presOf" srcId="{72B5F197-074F-44E5-B622-1405DD066456}" destId="{F49CBB84-2348-4CD9-9649-AB54F042A80B}" srcOrd="0" destOrd="2" presId="urn:microsoft.com/office/officeart/2005/8/layout/hList1"/>
    <dgm:cxn modelId="{FF8AF997-6529-4B8D-865D-69E2C67F1E89}" type="presOf" srcId="{3C96C5F7-F375-436C-82E7-9F530CE6DE64}" destId="{F49CBB84-2348-4CD9-9649-AB54F042A80B}" srcOrd="0" destOrd="0" presId="urn:microsoft.com/office/officeart/2005/8/layout/hList1"/>
    <dgm:cxn modelId="{D71E139A-F48A-4CE5-B757-A94E9432AD6C}" srcId="{A05ACBFF-5FE4-4739-A50B-3F5CCA8ABEA3}" destId="{1F3D2376-06B7-478D-97DF-B69193063586}" srcOrd="0" destOrd="0" parTransId="{E3FBDF85-17EC-4770-B4ED-3A155D145604}" sibTransId="{F450FA6D-E356-44E6-98EB-A8AC241EA52B}"/>
    <dgm:cxn modelId="{94D727D7-D8E0-40D7-B580-2A87D43B5343}" type="presOf" srcId="{6A937137-944B-4461-A764-190E5791594D}" destId="{50208BB7-310E-494E-8539-B3EDCD50746F}" srcOrd="0" destOrd="0" presId="urn:microsoft.com/office/officeart/2005/8/layout/hList1"/>
    <dgm:cxn modelId="{F4E20CD9-A514-4B40-A88D-BF4D4843C1BF}" srcId="{A05ACBFF-5FE4-4739-A50B-3F5CCA8ABEA3}" destId="{BE0C31C7-60E7-47FA-8548-5A8B24A41380}" srcOrd="2" destOrd="0" parTransId="{5506A684-740C-429F-9F08-F595322F9284}" sibTransId="{C5132EF3-45EB-4AF1-9624-24BF857E1653}"/>
    <dgm:cxn modelId="{1B4B0DDB-6BC3-451A-9430-CD2984C46426}" type="presOf" srcId="{BE0C31C7-60E7-47FA-8548-5A8B24A41380}" destId="{90C8B3B3-F346-4EC1-9A3D-8B01ED72E193}" srcOrd="0" destOrd="0" presId="urn:microsoft.com/office/officeart/2005/8/layout/hList1"/>
    <dgm:cxn modelId="{1D6DB3DB-1DB9-450F-968B-170FE12691FC}" srcId="{A05ACBFF-5FE4-4739-A50B-3F5CCA8ABEA3}" destId="{96C8C946-8DCC-48A6-BFC8-5BB80D56B431}" srcOrd="1" destOrd="0" parTransId="{3FAF906B-FB4D-4C54-8C7B-F909AEE02D03}" sibTransId="{CC3C08EE-E057-45A5-908B-A64F9EBC23A1}"/>
    <dgm:cxn modelId="{664227E7-3FAC-4D40-A5AF-145AB5E2E333}" srcId="{BE0C31C7-60E7-47FA-8548-5A8B24A41380}" destId="{EB029828-689D-47DC-993A-63BAC9EE739F}" srcOrd="0" destOrd="0" parTransId="{A9727FE1-9E8C-48DA-9283-9902D2651B37}" sibTransId="{DA87617E-F7DB-4010-A2C0-090EEAF43BD7}"/>
    <dgm:cxn modelId="{D6A24FE8-153E-4382-8B68-BAD22E48F64A}" srcId="{1F3D2376-06B7-478D-97DF-B69193063586}" destId="{6A937137-944B-4461-A764-190E5791594D}" srcOrd="0" destOrd="0" parTransId="{0986705A-548B-4A62-BB15-D7A30996953A}" sibTransId="{1E2329CE-A55C-45E2-AD55-046AA10A95FD}"/>
    <dgm:cxn modelId="{CB27C9FA-5754-4139-83DC-0ACCE01BE355}" type="presParOf" srcId="{38E924FE-EF78-4283-B86B-CF3DEF9B96EB}" destId="{0DA31C46-1936-4FFA-A1BA-87B59F2A846D}" srcOrd="0" destOrd="0" presId="urn:microsoft.com/office/officeart/2005/8/layout/hList1"/>
    <dgm:cxn modelId="{4100BD28-80A4-496D-AC08-2A4311A5219C}" type="presParOf" srcId="{0DA31C46-1936-4FFA-A1BA-87B59F2A846D}" destId="{5A6FA939-6EF5-413F-8419-5DEFAE5F9010}" srcOrd="0" destOrd="0" presId="urn:microsoft.com/office/officeart/2005/8/layout/hList1"/>
    <dgm:cxn modelId="{213B809D-ABE8-47E8-804F-F41FCFD26C43}" type="presParOf" srcId="{0DA31C46-1936-4FFA-A1BA-87B59F2A846D}" destId="{50208BB7-310E-494E-8539-B3EDCD50746F}" srcOrd="1" destOrd="0" presId="urn:microsoft.com/office/officeart/2005/8/layout/hList1"/>
    <dgm:cxn modelId="{C46EA483-B19A-43CE-88C8-9765052DAB36}" type="presParOf" srcId="{38E924FE-EF78-4283-B86B-CF3DEF9B96EB}" destId="{DFA740B0-EBFA-4C0C-9101-D19BE9D1A175}" srcOrd="1" destOrd="0" presId="urn:microsoft.com/office/officeart/2005/8/layout/hList1"/>
    <dgm:cxn modelId="{85F3545C-0AC8-446F-B010-D1F4FFFCFF39}" type="presParOf" srcId="{38E924FE-EF78-4283-B86B-CF3DEF9B96EB}" destId="{F43AD168-DFDB-45CA-A69B-C7A566B3AC95}" srcOrd="2" destOrd="0" presId="urn:microsoft.com/office/officeart/2005/8/layout/hList1"/>
    <dgm:cxn modelId="{BFDC3566-4E27-44D1-BDAA-1ACDD2D10A2E}" type="presParOf" srcId="{F43AD168-DFDB-45CA-A69B-C7A566B3AC95}" destId="{B686F30C-C613-4D31-AB7D-E93386D57C2A}" srcOrd="0" destOrd="0" presId="urn:microsoft.com/office/officeart/2005/8/layout/hList1"/>
    <dgm:cxn modelId="{C64E31B2-6B0A-436C-B34E-019BC1E64BBE}" type="presParOf" srcId="{F43AD168-DFDB-45CA-A69B-C7A566B3AC95}" destId="{F49CBB84-2348-4CD9-9649-AB54F042A80B}" srcOrd="1" destOrd="0" presId="urn:microsoft.com/office/officeart/2005/8/layout/hList1"/>
    <dgm:cxn modelId="{72BB85A5-A703-4A40-90AC-AFFBF11C6388}" type="presParOf" srcId="{38E924FE-EF78-4283-B86B-CF3DEF9B96EB}" destId="{F2503D80-6216-4DBE-85CD-61F2CBAFC740}" srcOrd="3" destOrd="0" presId="urn:microsoft.com/office/officeart/2005/8/layout/hList1"/>
    <dgm:cxn modelId="{724E968C-BC72-4F95-863A-1C2C0135D5FA}" type="presParOf" srcId="{38E924FE-EF78-4283-B86B-CF3DEF9B96EB}" destId="{8F0AC58C-412A-4DA0-BCD0-D0D4B3B31E0E}" srcOrd="4" destOrd="0" presId="urn:microsoft.com/office/officeart/2005/8/layout/hList1"/>
    <dgm:cxn modelId="{AA67244F-9002-4BCD-9BEF-4334FEE1E039}" type="presParOf" srcId="{8F0AC58C-412A-4DA0-BCD0-D0D4B3B31E0E}" destId="{90C8B3B3-F346-4EC1-9A3D-8B01ED72E193}" srcOrd="0" destOrd="0" presId="urn:microsoft.com/office/officeart/2005/8/layout/hList1"/>
    <dgm:cxn modelId="{6C5E9CF9-76CD-44E4-BC03-2ABBD5C2D2C0}" type="presParOf" srcId="{8F0AC58C-412A-4DA0-BCD0-D0D4B3B31E0E}" destId="{667841D5-2267-418C-A0AE-DAA3D9CC526A}"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3A69CB28-4E66-471C-83A5-9EDC46CDAA74}">
      <dgm:prSet phldrT="[Text]"/>
      <dgm:spPr/>
      <dgm:t>
        <a:bodyPr/>
        <a:lstStyle/>
        <a:p>
          <a:r>
            <a:rPr lang="en-US" b="0" i="0" u="none"/>
            <a:t>Collect data useful for capacity analysis.</a:t>
          </a:r>
          <a:endParaRPr lang="en-US" b="0"/>
        </a:p>
      </dgm:t>
    </dgm:pt>
    <dgm:pt modelId="{49922403-EAA1-4987-8C65-4540D8D12E67}" type="parTrans" cxnId="{8688B47E-24D1-49EF-B03D-CD2DD28231DE}">
      <dgm:prSet/>
      <dgm:spPr/>
      <dgm:t>
        <a:bodyPr/>
        <a:lstStyle/>
        <a:p>
          <a:endParaRPr lang="en-US"/>
        </a:p>
      </dgm:t>
    </dgm:pt>
    <dgm:pt modelId="{4A10147D-60BA-42AE-90B9-12AF13B3F8EA}" type="sibTrans" cxnId="{8688B47E-24D1-49EF-B03D-CD2DD28231DE}">
      <dgm:prSet/>
      <dgm:spPr/>
      <dgm:t>
        <a:bodyPr/>
        <a:lstStyle/>
        <a:p>
          <a:endParaRPr lang="en-US"/>
        </a:p>
      </dgm:t>
    </dgm:pt>
    <dgm:pt modelId="{69BE3E17-E3E1-43B6-8055-546E3CF1278B}">
      <dgm:prSet/>
      <dgm:spPr/>
      <dgm:t>
        <a:bodyPr/>
        <a:lstStyle/>
        <a:p>
          <a:r>
            <a:rPr lang="en-US" b="0" i="0" u="none"/>
            <a:t>Current school capacities</a:t>
          </a:r>
          <a:endParaRPr lang="en-US"/>
        </a:p>
      </dgm:t>
    </dgm:pt>
    <dgm:pt modelId="{8270CCDF-50E3-4EA1-BD1A-04954204619B}" type="parTrans" cxnId="{5C95C137-AD43-4809-83D1-FA442CF9F485}">
      <dgm:prSet/>
      <dgm:spPr/>
      <dgm:t>
        <a:bodyPr/>
        <a:lstStyle/>
        <a:p>
          <a:endParaRPr lang="en-US"/>
        </a:p>
      </dgm:t>
    </dgm:pt>
    <dgm:pt modelId="{64399E53-ACB9-40D2-ADC5-60A267A7369D}" type="sibTrans" cxnId="{5C95C137-AD43-4809-83D1-FA442CF9F485}">
      <dgm:prSet/>
      <dgm:spPr/>
      <dgm:t>
        <a:bodyPr/>
        <a:lstStyle/>
        <a:p>
          <a:endParaRPr lang="en-US"/>
        </a:p>
      </dgm:t>
    </dgm:pt>
    <dgm:pt modelId="{F361BB12-33AD-46F5-BE3A-5FF8C5DEECE1}">
      <dgm:prSet/>
      <dgm:spPr/>
      <dgm:t>
        <a:bodyPr/>
        <a:lstStyle/>
        <a:p>
          <a:r>
            <a:rPr lang="en-US" b="0" i="0" u="none"/>
            <a:t>Class size multipliers by grade or subject</a:t>
          </a:r>
          <a:endParaRPr lang="en-US"/>
        </a:p>
      </dgm:t>
    </dgm:pt>
    <dgm:pt modelId="{E3E3591C-8EB2-41A0-BBAE-58D3B9491625}" type="parTrans" cxnId="{C2B11D7F-EB82-4D1E-ADBD-F341BC54EBCE}">
      <dgm:prSet/>
      <dgm:spPr/>
      <dgm:t>
        <a:bodyPr/>
        <a:lstStyle/>
        <a:p>
          <a:endParaRPr lang="en-US"/>
        </a:p>
      </dgm:t>
    </dgm:pt>
    <dgm:pt modelId="{B934763F-C147-4CD7-87E2-1CA014C1192D}" type="sibTrans" cxnId="{C2B11D7F-EB82-4D1E-ADBD-F341BC54EBCE}">
      <dgm:prSet/>
      <dgm:spPr/>
      <dgm:t>
        <a:bodyPr/>
        <a:lstStyle/>
        <a:p>
          <a:endParaRPr lang="en-US"/>
        </a:p>
      </dgm:t>
    </dgm:pt>
    <dgm:pt modelId="{D5A26224-C8CA-48A5-82E8-C469F88B51F9}">
      <dgm:prSet/>
      <dgm:spPr/>
      <dgm:t>
        <a:bodyPr/>
        <a:lstStyle/>
        <a:p>
          <a:r>
            <a:rPr lang="en-US" b="0" i="0" u="none"/>
            <a:t>Square footage of the school</a:t>
          </a:r>
          <a:endParaRPr lang="en-US"/>
        </a:p>
      </dgm:t>
    </dgm:pt>
    <dgm:pt modelId="{354F4A90-61CD-413E-B0B5-6AB93C2210B7}" type="parTrans" cxnId="{C3D5D6D7-4B7F-4C8C-BE73-5A8CB439BCEF}">
      <dgm:prSet/>
      <dgm:spPr/>
      <dgm:t>
        <a:bodyPr/>
        <a:lstStyle/>
        <a:p>
          <a:endParaRPr lang="en-US"/>
        </a:p>
      </dgm:t>
    </dgm:pt>
    <dgm:pt modelId="{2D643A53-0A3E-4178-A9F4-E794C1E87293}" type="sibTrans" cxnId="{C3D5D6D7-4B7F-4C8C-BE73-5A8CB439BCEF}">
      <dgm:prSet/>
      <dgm:spPr/>
      <dgm:t>
        <a:bodyPr/>
        <a:lstStyle/>
        <a:p>
          <a:endParaRPr lang="en-US"/>
        </a:p>
      </dgm:t>
    </dgm:pt>
    <dgm:pt modelId="{992B3805-E179-46AC-AA6A-C209450F82C5}">
      <dgm:prSet/>
      <dgm:spPr/>
      <dgm:t>
        <a:bodyPr/>
        <a:lstStyle/>
        <a:p>
          <a:r>
            <a:rPr lang="en-US" b="0" i="0" u="none"/>
            <a:t>Square footage of classrooms and other instructional and common spaces.</a:t>
          </a:r>
          <a:endParaRPr lang="en-US"/>
        </a:p>
      </dgm:t>
    </dgm:pt>
    <dgm:pt modelId="{B63C3272-2228-4EED-AE17-AA249877E308}" type="parTrans" cxnId="{C8F6A452-36B1-4A7F-A40F-AE39B418A94C}">
      <dgm:prSet/>
      <dgm:spPr/>
      <dgm:t>
        <a:bodyPr/>
        <a:lstStyle/>
        <a:p>
          <a:endParaRPr lang="en-US"/>
        </a:p>
      </dgm:t>
    </dgm:pt>
    <dgm:pt modelId="{64A5C3CE-85B4-4244-8083-F70CF33E9C13}" type="sibTrans" cxnId="{C8F6A452-36B1-4A7F-A40F-AE39B418A94C}">
      <dgm:prSet/>
      <dgm:spPr/>
      <dgm:t>
        <a:bodyPr/>
        <a:lstStyle/>
        <a:p>
          <a:endParaRPr lang="en-US"/>
        </a:p>
      </dgm:t>
    </dgm:pt>
    <dgm:pt modelId="{10C469D6-6851-4E4F-A8A3-A658B693754F}">
      <dgm:prSet/>
      <dgm:spPr/>
      <dgm:t>
        <a:bodyPr/>
        <a:lstStyle/>
        <a:p>
          <a:r>
            <a:rPr lang="en-US" b="0" i="0" u="none"/>
            <a:t>Identify potential areas to use to expand current capacities--for examples: art rooms, music rooms, cafeteria, gym, and school grounds.</a:t>
          </a:r>
          <a:endParaRPr lang="en-US"/>
        </a:p>
      </dgm:t>
    </dgm:pt>
    <dgm:pt modelId="{1AAD6D9A-7F12-4CCE-8068-FD2132715E31}" type="parTrans" cxnId="{CC017A8B-7441-4211-A5A8-4FCEB3D2EFF5}">
      <dgm:prSet/>
      <dgm:spPr/>
      <dgm:t>
        <a:bodyPr/>
        <a:lstStyle/>
        <a:p>
          <a:endParaRPr lang="en-US"/>
        </a:p>
      </dgm:t>
    </dgm:pt>
    <dgm:pt modelId="{DEBDA112-7BB4-4D84-9E08-37B3F0B87FC3}" type="sibTrans" cxnId="{CC017A8B-7441-4211-A5A8-4FCEB3D2EFF5}">
      <dgm:prSet/>
      <dgm:spPr/>
      <dgm:t>
        <a:bodyPr/>
        <a:lstStyle/>
        <a:p>
          <a:endParaRPr lang="en-US"/>
        </a:p>
      </dgm:t>
    </dgm:pt>
    <dgm:pt modelId="{26C8E6F3-4D2D-4252-9940-6467D0A13F80}">
      <dgm:prSet/>
      <dgm:spPr/>
      <dgm:t>
        <a:bodyPr/>
        <a:lstStyle/>
        <a:p>
          <a:r>
            <a:rPr lang="en-US" b="0" i="0" u="none" dirty="0"/>
            <a:t>Propose an "on-site" corona capacity, which includes social distancing in traditional capacity spaces and use of  instructional areas, not traditionally used for capacity calculations, such as cafeterias for instruction AND with capacities that would  accommodate in seat instruction, but would not general have capacity, such as  a gym or outdoor covered classroom.</a:t>
          </a:r>
          <a:endParaRPr lang="en-US" dirty="0"/>
        </a:p>
      </dgm:t>
    </dgm:pt>
    <dgm:pt modelId="{DE22429E-57C9-415B-B1E6-9DF7A1704836}" type="parTrans" cxnId="{6849E1D2-C751-4E37-9C92-E5B04DD0C038}">
      <dgm:prSet/>
      <dgm:spPr/>
      <dgm:t>
        <a:bodyPr/>
        <a:lstStyle/>
        <a:p>
          <a:endParaRPr lang="en-US"/>
        </a:p>
      </dgm:t>
    </dgm:pt>
    <dgm:pt modelId="{C9DDF4E9-71F3-4DC6-895E-D1DBB8F1D0F2}" type="sibTrans" cxnId="{6849E1D2-C751-4E37-9C92-E5B04DD0C038}">
      <dgm:prSet/>
      <dgm:spPr/>
      <dgm:t>
        <a:bodyPr/>
        <a:lstStyle/>
        <a:p>
          <a:endParaRPr lang="en-US"/>
        </a:p>
      </dgm:t>
    </dgm:pt>
    <dgm:pt modelId="{CC9F9A55-6466-4CC2-B696-42CC3A4C5FEE}">
      <dgm:prSet/>
      <dgm:spPr/>
      <dgm:t>
        <a:bodyPr/>
        <a:lstStyle/>
        <a:p>
          <a:r>
            <a:rPr lang="en-US" b="0" i="0" u="none" dirty="0"/>
            <a:t>Calculate a corona utilization of each school using the 2019-20 enrollment  and the corona capacity, to identify whether and which schools may need to reduce school schedule to achieve social distancing.</a:t>
          </a:r>
          <a:endParaRPr lang="en-US" dirty="0"/>
        </a:p>
      </dgm:t>
    </dgm:pt>
    <dgm:pt modelId="{EC6B46D5-C19D-499E-9587-816B942FE664}" type="parTrans" cxnId="{7CE7F81B-A1FD-4103-8A32-95FD16C51059}">
      <dgm:prSet/>
      <dgm:spPr/>
      <dgm:t>
        <a:bodyPr/>
        <a:lstStyle/>
        <a:p>
          <a:endParaRPr lang="en-US"/>
        </a:p>
      </dgm:t>
    </dgm:pt>
    <dgm:pt modelId="{9969C299-0162-49E9-B8A4-308AF5C1DF93}" type="sibTrans" cxnId="{7CE7F81B-A1FD-4103-8A32-95FD16C51059}">
      <dgm:prSet/>
      <dgm:spPr/>
      <dgm:t>
        <a:bodyPr/>
        <a:lstStyle/>
        <a:p>
          <a:endParaRPr lang="en-US"/>
        </a:p>
      </dgm:t>
    </dgm:pt>
    <dgm:pt modelId="{B32F74D6-3E0C-497F-850C-DA5439A0AE28}">
      <dgm:prSet/>
      <dgm:spPr/>
      <dgm:t>
        <a:bodyPr/>
        <a:lstStyle/>
        <a:p>
          <a:r>
            <a:rPr lang="en-US" b="0" i="0" u="none" dirty="0"/>
            <a:t>Account for delivering special education classes, or social distancing of aids who accompany students in regular classes, where appropriate.</a:t>
          </a:r>
          <a:endParaRPr lang="en-US" dirty="0"/>
        </a:p>
      </dgm:t>
    </dgm:pt>
    <dgm:pt modelId="{75206719-58D5-4972-9DD1-CEE845F48A42}" type="parTrans" cxnId="{E583D2A0-EB70-4C78-8F3E-C4F1523A9764}">
      <dgm:prSet/>
      <dgm:spPr/>
      <dgm:t>
        <a:bodyPr/>
        <a:lstStyle/>
        <a:p>
          <a:endParaRPr lang="en-US"/>
        </a:p>
      </dgm:t>
    </dgm:pt>
    <dgm:pt modelId="{52B0FC08-5CB0-40EC-B176-971451A735D9}" type="sibTrans" cxnId="{E583D2A0-EB70-4C78-8F3E-C4F1523A9764}">
      <dgm:prSet/>
      <dgm:spPr/>
      <dgm:t>
        <a:bodyPr/>
        <a:lstStyle/>
        <a:p>
          <a:endParaRPr lang="en-US"/>
        </a:p>
      </dgm:t>
    </dgm:pt>
    <dgm:pt modelId="{C09D21DF-27EC-4932-A1A8-6A0445DB2935}">
      <dgm:prSet/>
      <dgm:spPr/>
      <dgm:t>
        <a:bodyPr/>
        <a:lstStyle/>
        <a:p>
          <a:r>
            <a:rPr lang="en-US" b="0" i="0" u="none" dirty="0"/>
            <a:t>Determine if it is physically possible to serve the fall 2020-21 enrollment of students projected to attend each school.</a:t>
          </a:r>
          <a:endParaRPr lang="en-US" dirty="0"/>
        </a:p>
      </dgm:t>
    </dgm:pt>
    <dgm:pt modelId="{3D5A007C-B3B0-4157-941F-7BBB801CFD9E}" type="parTrans" cxnId="{2E7490A4-FFAD-4F51-80FE-1D78863AB0B7}">
      <dgm:prSet/>
      <dgm:spPr/>
      <dgm:t>
        <a:bodyPr/>
        <a:lstStyle/>
        <a:p>
          <a:endParaRPr lang="en-US"/>
        </a:p>
      </dgm:t>
    </dgm:pt>
    <dgm:pt modelId="{B7B5A559-DB18-4EFB-BC6A-DCCC537B2601}" type="sibTrans" cxnId="{2E7490A4-FFAD-4F51-80FE-1D78863AB0B7}">
      <dgm:prSet/>
      <dgm:spPr/>
      <dgm:t>
        <a:bodyPr/>
        <a:lstStyle/>
        <a:p>
          <a:endParaRPr lang="en-US"/>
        </a:p>
      </dgm:t>
    </dgm:pt>
    <dgm:pt modelId="{A1443A0F-3B22-4013-B16F-79378274FD08}">
      <dgm:prSet/>
      <dgm:spPr/>
      <dgm:t>
        <a:bodyPr/>
        <a:lstStyle/>
        <a:p>
          <a:r>
            <a:rPr lang="en-US" b="0" i="0" u="none"/>
            <a:t>Prepare a brief DRAFT report to local school communities--administration, teachers, and parents on whether and which school BUILDINGS can support corona capacities and seek input on the preliminary findings.</a:t>
          </a:r>
          <a:endParaRPr lang="en-US"/>
        </a:p>
      </dgm:t>
    </dgm:pt>
    <dgm:pt modelId="{D14E3014-785A-4836-974E-050650AEE14F}" type="parTrans" cxnId="{F98D158E-96AA-430C-BAD7-FF7EF90C8504}">
      <dgm:prSet/>
      <dgm:spPr/>
      <dgm:t>
        <a:bodyPr/>
        <a:lstStyle/>
        <a:p>
          <a:endParaRPr lang="en-US"/>
        </a:p>
      </dgm:t>
    </dgm:pt>
    <dgm:pt modelId="{09319329-094A-4E50-8275-279BD2C28E61}" type="sibTrans" cxnId="{F98D158E-96AA-430C-BAD7-FF7EF90C8504}">
      <dgm:prSet/>
      <dgm:spPr/>
      <dgm:t>
        <a:bodyPr/>
        <a:lstStyle/>
        <a:p>
          <a:endParaRPr lang="en-US"/>
        </a:p>
      </dgm:t>
    </dgm:pt>
    <dgm:pt modelId="{BDCC6CFA-7CD8-4364-AC19-1175AA519147}">
      <dgm:prSet/>
      <dgm:spPr/>
      <dgm:t>
        <a:bodyPr/>
        <a:lstStyle/>
        <a:p>
          <a:r>
            <a:rPr lang="en-US" b="1" dirty="0">
              <a:solidFill>
                <a:srgbClr val="FF9900"/>
              </a:solidFill>
            </a:rPr>
            <a:t>Identify other stakeholder partners than can provide potential space adjacent to the campus (e.g., office/retail, higher education, library, etc.)</a:t>
          </a:r>
        </a:p>
      </dgm:t>
    </dgm:pt>
    <dgm:pt modelId="{848FCDC5-F999-4A0D-BC36-C5F86D1809C5}" type="parTrans" cxnId="{611E324C-03A8-465E-9361-8BB52EBB586E}">
      <dgm:prSet/>
      <dgm:spPr/>
      <dgm:t>
        <a:bodyPr/>
        <a:lstStyle/>
        <a:p>
          <a:endParaRPr lang="en-US"/>
        </a:p>
      </dgm:t>
    </dgm:pt>
    <dgm:pt modelId="{E729D9BA-C86C-40CD-A194-E56ACF275EDF}" type="sibTrans" cxnId="{611E324C-03A8-465E-9361-8BB52EBB586E}">
      <dgm:prSet/>
      <dgm:spPr/>
      <dgm:t>
        <a:bodyPr/>
        <a:lstStyle/>
        <a:p>
          <a:endParaRPr lang="en-US"/>
        </a:p>
      </dgm:t>
    </dgm:pt>
    <dgm:pt modelId="{EA339D4B-A5B9-41C0-999E-6A4155EE7857}">
      <dgm:prSet/>
      <dgm:spPr/>
      <dgm:t>
        <a:bodyPr/>
        <a:lstStyle/>
        <a:p>
          <a:r>
            <a:rPr lang="en-US" dirty="0"/>
            <a:t>Begin by assuming school capacity ~60% of current</a:t>
          </a:r>
        </a:p>
      </dgm:t>
    </dgm:pt>
    <dgm:pt modelId="{80F92B95-E96A-4641-ACBE-4A615DF10482}" type="parTrans" cxnId="{5EDA4A78-20ED-409F-AE63-1369673763F7}">
      <dgm:prSet/>
      <dgm:spPr/>
      <dgm:t>
        <a:bodyPr/>
        <a:lstStyle/>
        <a:p>
          <a:endParaRPr lang="en-US"/>
        </a:p>
      </dgm:t>
    </dgm:pt>
    <dgm:pt modelId="{D9DFE8D2-1159-4EA2-AC52-E515335AE361}" type="sibTrans" cxnId="{5EDA4A78-20ED-409F-AE63-1369673763F7}">
      <dgm:prSet/>
      <dgm:spPr/>
      <dgm:t>
        <a:bodyPr/>
        <a:lstStyle/>
        <a:p>
          <a:endParaRPr lang="en-US"/>
        </a:p>
      </dgm:t>
    </dgm:pt>
    <dgm:pt modelId="{38EF2A43-C5BD-414F-B693-F279436CC0DC}">
      <dgm:prSet/>
      <dgm:spPr/>
      <dgm:t>
        <a:bodyPr/>
        <a:lstStyle/>
        <a:p>
          <a:r>
            <a:rPr lang="en-US" dirty="0"/>
            <a:t>Calculate current classroom capacity at 44 </a:t>
          </a:r>
          <a:r>
            <a:rPr lang="en-US" dirty="0" err="1"/>
            <a:t>sqft</a:t>
          </a:r>
          <a:r>
            <a:rPr lang="en-US" dirty="0"/>
            <a:t> per student</a:t>
          </a:r>
        </a:p>
      </dgm:t>
    </dgm:pt>
    <dgm:pt modelId="{A2BDC800-F04B-494F-A7D1-00B32969A079}" type="parTrans" cxnId="{5E242FEA-C8A7-4D27-BA1C-DDA2528DFDAE}">
      <dgm:prSet/>
      <dgm:spPr/>
      <dgm:t>
        <a:bodyPr/>
        <a:lstStyle/>
        <a:p>
          <a:endParaRPr lang="en-US"/>
        </a:p>
      </dgm:t>
    </dgm:pt>
    <dgm:pt modelId="{A8814B0C-03B9-4341-B04B-3FCDD8CA784F}" type="sibTrans" cxnId="{5E242FEA-C8A7-4D27-BA1C-DDA2528DFDAE}">
      <dgm:prSet/>
      <dgm:spPr/>
      <dgm:t>
        <a:bodyPr/>
        <a:lstStyle/>
        <a:p>
          <a:endParaRPr lang="en-US"/>
        </a:p>
      </dgm:t>
    </dgm:pt>
    <dgm:pt modelId="{3AF17E33-508A-4A85-970F-E9A43A012E6C}">
      <dgm:prSet/>
      <dgm:spPr/>
      <dgm:t>
        <a:bodyPr/>
        <a:lstStyle/>
        <a:p>
          <a:r>
            <a:rPr lang="en-US" dirty="0"/>
            <a:t>Identify potential recapturable space for capacity (specials rooms, portions of cafeteria, etc.) at 44 </a:t>
          </a:r>
          <a:r>
            <a:rPr lang="en-US" dirty="0" err="1"/>
            <a:t>sqft</a:t>
          </a:r>
          <a:r>
            <a:rPr lang="en-US" dirty="0"/>
            <a:t> per student </a:t>
          </a:r>
        </a:p>
      </dgm:t>
    </dgm:pt>
    <dgm:pt modelId="{AC4BFA55-6EE7-429A-9017-CC09C672F373}" type="parTrans" cxnId="{7F9F2C68-E3DC-4C55-B9FA-0639361CD21E}">
      <dgm:prSet/>
      <dgm:spPr/>
      <dgm:t>
        <a:bodyPr/>
        <a:lstStyle/>
        <a:p>
          <a:endParaRPr lang="en-US"/>
        </a:p>
      </dgm:t>
    </dgm:pt>
    <dgm:pt modelId="{C5389348-07BD-45E0-ADE7-15752E845A55}" type="sibTrans" cxnId="{7F9F2C68-E3DC-4C55-B9FA-0639361CD21E}">
      <dgm:prSet/>
      <dgm:spPr/>
      <dgm:t>
        <a:bodyPr/>
        <a:lstStyle/>
        <a:p>
          <a:endParaRPr lang="en-US"/>
        </a:p>
      </dgm:t>
    </dgm:pt>
    <dgm:pt modelId="{8B196D59-B20E-4D3C-B1F1-BBE46EBE8B0B}">
      <dgm:prSet/>
      <dgm:spPr/>
      <dgm:t>
        <a:bodyPr/>
        <a:lstStyle/>
        <a:p>
          <a:r>
            <a:rPr lang="en-US" b="1" dirty="0">
              <a:solidFill>
                <a:srgbClr val="FF9900"/>
              </a:solidFill>
            </a:rPr>
            <a:t>Determine restroom capacity  </a:t>
          </a:r>
          <a:r>
            <a:rPr lang="en-US" dirty="0"/>
            <a:t>(~30 </a:t>
          </a:r>
          <a:r>
            <a:rPr lang="en-US" dirty="0" err="1"/>
            <a:t>sqft</a:t>
          </a:r>
          <a:r>
            <a:rPr lang="en-US" dirty="0"/>
            <a:t> per person max)</a:t>
          </a:r>
        </a:p>
      </dgm:t>
    </dgm:pt>
    <dgm:pt modelId="{873AE31E-465E-411E-A9F0-0FB5D04A1D8B}" type="parTrans" cxnId="{8C6B9094-F38F-4797-BD9C-03AB269EAD6D}">
      <dgm:prSet/>
      <dgm:spPr/>
      <dgm:t>
        <a:bodyPr/>
        <a:lstStyle/>
        <a:p>
          <a:endParaRPr lang="en-US"/>
        </a:p>
      </dgm:t>
    </dgm:pt>
    <dgm:pt modelId="{5F9EB7C4-F29D-41EE-A344-CE34C8757114}" type="sibTrans" cxnId="{8C6B9094-F38F-4797-BD9C-03AB269EAD6D}">
      <dgm:prSet/>
      <dgm:spPr/>
      <dgm:t>
        <a:bodyPr/>
        <a:lstStyle/>
        <a:p>
          <a:endParaRPr lang="en-US"/>
        </a:p>
      </dgm:t>
    </dgm:pt>
    <dgm:pt modelId="{93F74CF3-50CF-4960-9BA3-7D9B11EDE411}">
      <dgm:prSet/>
      <dgm:spPr/>
      <dgm:t>
        <a:bodyPr/>
        <a:lstStyle/>
        <a:p>
          <a:r>
            <a:rPr lang="en-US" b="1" dirty="0">
              <a:solidFill>
                <a:srgbClr val="FF9900"/>
              </a:solidFill>
            </a:rPr>
            <a:t>Consider adding an isolation space for students/staff who present Covid-19 symptoms during the day; preferably near an entrance</a:t>
          </a:r>
        </a:p>
      </dgm:t>
    </dgm:pt>
    <dgm:pt modelId="{F6AA4FE8-7665-43D9-964A-458162814CD8}" type="parTrans" cxnId="{BA5A68EF-8641-4917-A7A8-BDC760D519F3}">
      <dgm:prSet/>
      <dgm:spPr/>
      <dgm:t>
        <a:bodyPr/>
        <a:lstStyle/>
        <a:p>
          <a:endParaRPr lang="en-US"/>
        </a:p>
      </dgm:t>
    </dgm:pt>
    <dgm:pt modelId="{53091F35-1015-4074-A8C8-A98A2934C7E3}" type="sibTrans" cxnId="{BA5A68EF-8641-4917-A7A8-BDC760D519F3}">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AB25EA7D-DE5B-41CB-944F-792028C22247}" type="pres">
      <dgm:prSet presAssocID="{3A69CB28-4E66-471C-83A5-9EDC46CDAA74}" presName="parentText" presStyleLbl="node1" presStyleIdx="0" presStyleCnt="4">
        <dgm:presLayoutVars>
          <dgm:chMax val="0"/>
          <dgm:bulletEnabled val="1"/>
        </dgm:presLayoutVars>
      </dgm:prSet>
      <dgm:spPr/>
    </dgm:pt>
    <dgm:pt modelId="{D5B406E6-FBF1-4F38-91AE-CEF37CA2F2C0}" type="pres">
      <dgm:prSet presAssocID="{3A69CB28-4E66-471C-83A5-9EDC46CDAA74}" presName="childText" presStyleLbl="revTx" presStyleIdx="0" presStyleCnt="3">
        <dgm:presLayoutVars>
          <dgm:bulletEnabled val="1"/>
        </dgm:presLayoutVars>
      </dgm:prSet>
      <dgm:spPr/>
    </dgm:pt>
    <dgm:pt modelId="{4C848D28-379C-46B5-AEDB-FAAD6E2C30B3}" type="pres">
      <dgm:prSet presAssocID="{10C469D6-6851-4E4F-A8A3-A658B693754F}" presName="parentText" presStyleLbl="node1" presStyleIdx="1" presStyleCnt="4">
        <dgm:presLayoutVars>
          <dgm:chMax val="0"/>
          <dgm:bulletEnabled val="1"/>
        </dgm:presLayoutVars>
      </dgm:prSet>
      <dgm:spPr/>
    </dgm:pt>
    <dgm:pt modelId="{9DA2ECA3-7160-40C0-ADE4-383547DC3143}" type="pres">
      <dgm:prSet presAssocID="{10C469D6-6851-4E4F-A8A3-A658B693754F}" presName="childText" presStyleLbl="revTx" presStyleIdx="1" presStyleCnt="3">
        <dgm:presLayoutVars>
          <dgm:bulletEnabled val="1"/>
        </dgm:presLayoutVars>
      </dgm:prSet>
      <dgm:spPr/>
    </dgm:pt>
    <dgm:pt modelId="{419D32DB-82C1-4FEC-9DC2-5FF2A3E43873}" type="pres">
      <dgm:prSet presAssocID="{C09D21DF-27EC-4932-A1A8-6A0445DB2935}" presName="parentText" presStyleLbl="node1" presStyleIdx="2" presStyleCnt="4">
        <dgm:presLayoutVars>
          <dgm:chMax val="0"/>
          <dgm:bulletEnabled val="1"/>
        </dgm:presLayoutVars>
      </dgm:prSet>
      <dgm:spPr/>
    </dgm:pt>
    <dgm:pt modelId="{1E44DF62-4C03-4BBD-A3F5-D74D9878EE25}" type="pres">
      <dgm:prSet presAssocID="{C09D21DF-27EC-4932-A1A8-6A0445DB2935}" presName="childText" presStyleLbl="revTx" presStyleIdx="2" presStyleCnt="3">
        <dgm:presLayoutVars>
          <dgm:bulletEnabled val="1"/>
        </dgm:presLayoutVars>
      </dgm:prSet>
      <dgm:spPr/>
    </dgm:pt>
    <dgm:pt modelId="{7370FB3E-371B-498D-94DA-2C9478C7C9DE}" type="pres">
      <dgm:prSet presAssocID="{A1443A0F-3B22-4013-B16F-79378274FD08}" presName="parentText" presStyleLbl="node1" presStyleIdx="3" presStyleCnt="4">
        <dgm:presLayoutVars>
          <dgm:chMax val="0"/>
          <dgm:bulletEnabled val="1"/>
        </dgm:presLayoutVars>
      </dgm:prSet>
      <dgm:spPr/>
    </dgm:pt>
  </dgm:ptLst>
  <dgm:cxnLst>
    <dgm:cxn modelId="{D6F5CD10-3693-49E4-9CA9-98F263494F2B}" type="presOf" srcId="{26C8E6F3-4D2D-4252-9940-6467D0A13F80}" destId="{9DA2ECA3-7160-40C0-ADE4-383547DC3143}" srcOrd="0" destOrd="0" presId="urn:microsoft.com/office/officeart/2005/8/layout/vList2"/>
    <dgm:cxn modelId="{62803B1A-8973-4342-A752-100DD63AEFEB}" type="presOf" srcId="{CC9F9A55-6466-4CC2-B696-42CC3A4C5FEE}" destId="{9DA2ECA3-7160-40C0-ADE4-383547DC3143}" srcOrd="0" destOrd="1" presId="urn:microsoft.com/office/officeart/2005/8/layout/vList2"/>
    <dgm:cxn modelId="{7CE7F81B-A1FD-4103-8A32-95FD16C51059}" srcId="{10C469D6-6851-4E4F-A8A3-A658B693754F}" destId="{CC9F9A55-6466-4CC2-B696-42CC3A4C5FEE}" srcOrd="1" destOrd="0" parTransId="{EC6B46D5-C19D-499E-9587-816B942FE664}" sibTransId="{9969C299-0162-49E9-B8A4-308AF5C1DF93}"/>
    <dgm:cxn modelId="{C904DE31-09B0-40DA-A06B-228C3499BDDB}" type="presOf" srcId="{93F74CF3-50CF-4960-9BA3-7D9B11EDE411}" destId="{1E44DF62-4C03-4BBD-A3F5-D74D9878EE25}" srcOrd="0" destOrd="4" presId="urn:microsoft.com/office/officeart/2005/8/layout/vList2"/>
    <dgm:cxn modelId="{5C95C137-AD43-4809-83D1-FA442CF9F485}" srcId="{3A69CB28-4E66-471C-83A5-9EDC46CDAA74}" destId="{69BE3E17-E3E1-43B6-8055-546E3CF1278B}" srcOrd="0" destOrd="0" parTransId="{8270CCDF-50E3-4EA1-BD1A-04954204619B}" sibTransId="{64399E53-ACB9-40D2-ADC5-60A267A7369D}"/>
    <dgm:cxn modelId="{A71C9360-5DB5-44FB-A50A-6DF357DCD271}" type="presOf" srcId="{38EF2A43-C5BD-414F-B693-F279436CC0DC}" destId="{1E44DF62-4C03-4BBD-A3F5-D74D9878EE25}" srcOrd="0" destOrd="1" presId="urn:microsoft.com/office/officeart/2005/8/layout/vList2"/>
    <dgm:cxn modelId="{7F9F2C68-E3DC-4C55-B9FA-0639361CD21E}" srcId="{C09D21DF-27EC-4932-A1A8-6A0445DB2935}" destId="{3AF17E33-508A-4A85-970F-E9A43A012E6C}" srcOrd="2" destOrd="0" parTransId="{AC4BFA55-6EE7-429A-9017-CC09C672F373}" sibTransId="{C5389348-07BD-45E0-ADE7-15752E845A55}"/>
    <dgm:cxn modelId="{C8E1E068-E10B-4FBB-9DA3-D475000BE568}" type="presOf" srcId="{69BE3E17-E3E1-43B6-8055-546E3CF1278B}" destId="{D5B406E6-FBF1-4F38-91AE-CEF37CA2F2C0}" srcOrd="0" destOrd="0" presId="urn:microsoft.com/office/officeart/2005/8/layout/vList2"/>
    <dgm:cxn modelId="{353B3F4A-9CBC-4BF0-9E5C-888FC58DAD72}" type="presOf" srcId="{D5A26224-C8CA-48A5-82E8-C469F88B51F9}" destId="{D5B406E6-FBF1-4F38-91AE-CEF37CA2F2C0}" srcOrd="0" destOrd="2" presId="urn:microsoft.com/office/officeart/2005/8/layout/vList2"/>
    <dgm:cxn modelId="{611E324C-03A8-465E-9361-8BB52EBB586E}" srcId="{10C469D6-6851-4E4F-A8A3-A658B693754F}" destId="{BDCC6CFA-7CD8-4364-AC19-1175AA519147}" srcOrd="3" destOrd="0" parTransId="{848FCDC5-F999-4A0D-BC36-C5F86D1809C5}" sibTransId="{E729D9BA-C86C-40CD-A194-E56ACF275EDF}"/>
    <dgm:cxn modelId="{D89EBB6E-AEF7-4B8D-983C-CD052B07FCAE}" type="presOf" srcId="{B32F74D6-3E0C-497F-850C-DA5439A0AE28}" destId="{9DA2ECA3-7160-40C0-ADE4-383547DC3143}" srcOrd="0" destOrd="2" presId="urn:microsoft.com/office/officeart/2005/8/layout/vList2"/>
    <dgm:cxn modelId="{C8F6A452-36B1-4A7F-A40F-AE39B418A94C}" srcId="{3A69CB28-4E66-471C-83A5-9EDC46CDAA74}" destId="{992B3805-E179-46AC-AA6A-C209450F82C5}" srcOrd="3" destOrd="0" parTransId="{B63C3272-2228-4EED-AE17-AA249877E308}" sibTransId="{64A5C3CE-85B4-4244-8083-F70CF33E9C13}"/>
    <dgm:cxn modelId="{5EDA4A78-20ED-409F-AE63-1369673763F7}" srcId="{C09D21DF-27EC-4932-A1A8-6A0445DB2935}" destId="{EA339D4B-A5B9-41C0-999E-6A4155EE7857}" srcOrd="0" destOrd="0" parTransId="{80F92B95-E96A-4641-ACBE-4A615DF10482}" sibTransId="{D9DFE8D2-1159-4EA2-AC52-E515335AE361}"/>
    <dgm:cxn modelId="{8C5ECC7B-DC33-4232-9855-9FF1030FAE06}" type="presOf" srcId="{C09D21DF-27EC-4932-A1A8-6A0445DB2935}" destId="{419D32DB-82C1-4FEC-9DC2-5FF2A3E43873}" srcOrd="0" destOrd="0" presId="urn:microsoft.com/office/officeart/2005/8/layout/vList2"/>
    <dgm:cxn modelId="{8688B47E-24D1-49EF-B03D-CD2DD28231DE}" srcId="{94F1A2CE-F4C8-4C95-AA75-87044DB23269}" destId="{3A69CB28-4E66-471C-83A5-9EDC46CDAA74}" srcOrd="0" destOrd="0" parTransId="{49922403-EAA1-4987-8C65-4540D8D12E67}" sibTransId="{4A10147D-60BA-42AE-90B9-12AF13B3F8EA}"/>
    <dgm:cxn modelId="{C2B11D7F-EB82-4D1E-ADBD-F341BC54EBCE}" srcId="{3A69CB28-4E66-471C-83A5-9EDC46CDAA74}" destId="{F361BB12-33AD-46F5-BE3A-5FF8C5DEECE1}" srcOrd="1" destOrd="0" parTransId="{E3E3591C-8EB2-41A0-BBAE-58D3B9491625}" sibTransId="{B934763F-C147-4CD7-87E2-1CA014C1192D}"/>
    <dgm:cxn modelId="{CC017A8B-7441-4211-A5A8-4FCEB3D2EFF5}" srcId="{94F1A2CE-F4C8-4C95-AA75-87044DB23269}" destId="{10C469D6-6851-4E4F-A8A3-A658B693754F}" srcOrd="1" destOrd="0" parTransId="{1AAD6D9A-7F12-4CCE-8068-FD2132715E31}" sibTransId="{DEBDA112-7BB4-4D84-9E08-37B3F0B87FC3}"/>
    <dgm:cxn modelId="{F98D158E-96AA-430C-BAD7-FF7EF90C8504}" srcId="{94F1A2CE-F4C8-4C95-AA75-87044DB23269}" destId="{A1443A0F-3B22-4013-B16F-79378274FD08}" srcOrd="3" destOrd="0" parTransId="{D14E3014-785A-4836-974E-050650AEE14F}" sibTransId="{09319329-094A-4E50-8275-279BD2C28E61}"/>
    <dgm:cxn modelId="{DB211391-EC6C-45C0-A43A-1225C4B20CF0}" type="presOf" srcId="{A1443A0F-3B22-4013-B16F-79378274FD08}" destId="{7370FB3E-371B-498D-94DA-2C9478C7C9DE}" srcOrd="0" destOrd="0" presId="urn:microsoft.com/office/officeart/2005/8/layout/vList2"/>
    <dgm:cxn modelId="{9B2E3D93-C3CE-4ECA-9DCC-1B57702770B9}" type="presOf" srcId="{992B3805-E179-46AC-AA6A-C209450F82C5}" destId="{D5B406E6-FBF1-4F38-91AE-CEF37CA2F2C0}" srcOrd="0" destOrd="3" presId="urn:microsoft.com/office/officeart/2005/8/layout/vList2"/>
    <dgm:cxn modelId="{8C6B9094-F38F-4797-BD9C-03AB269EAD6D}" srcId="{C09D21DF-27EC-4932-A1A8-6A0445DB2935}" destId="{8B196D59-B20E-4D3C-B1F1-BBE46EBE8B0B}" srcOrd="3" destOrd="0" parTransId="{873AE31E-465E-411E-A9F0-0FB5D04A1D8B}" sibTransId="{5F9EB7C4-F29D-41EE-A344-CE34C8757114}"/>
    <dgm:cxn modelId="{E583D2A0-EB70-4C78-8F3E-C4F1523A9764}" srcId="{10C469D6-6851-4E4F-A8A3-A658B693754F}" destId="{B32F74D6-3E0C-497F-850C-DA5439A0AE28}" srcOrd="2" destOrd="0" parTransId="{75206719-58D5-4972-9DD1-CEE845F48A42}" sibTransId="{52B0FC08-5CB0-40EC-B176-971451A735D9}"/>
    <dgm:cxn modelId="{D8D59AA2-D8A7-4C19-8751-BCF575B1EC24}" type="presOf" srcId="{10C469D6-6851-4E4F-A8A3-A658B693754F}" destId="{4C848D28-379C-46B5-AEDB-FAAD6E2C30B3}" srcOrd="0" destOrd="0" presId="urn:microsoft.com/office/officeart/2005/8/layout/vList2"/>
    <dgm:cxn modelId="{2E7490A4-FFAD-4F51-80FE-1D78863AB0B7}" srcId="{94F1A2CE-F4C8-4C95-AA75-87044DB23269}" destId="{C09D21DF-27EC-4932-A1A8-6A0445DB2935}" srcOrd="2" destOrd="0" parTransId="{3D5A007C-B3B0-4157-941F-7BBB801CFD9E}" sibTransId="{B7B5A559-DB18-4EFB-BC6A-DCCC537B2601}"/>
    <dgm:cxn modelId="{372400AE-C1D9-4A04-9F5F-1A4CBDF4FECB}" type="presOf" srcId="{EA339D4B-A5B9-41C0-999E-6A4155EE7857}" destId="{1E44DF62-4C03-4BBD-A3F5-D74D9878EE25}" srcOrd="0" destOrd="0" presId="urn:microsoft.com/office/officeart/2005/8/layout/vList2"/>
    <dgm:cxn modelId="{84F944AE-87CE-48A0-8A7B-64144AE5D749}" type="presOf" srcId="{3A69CB28-4E66-471C-83A5-9EDC46CDAA74}" destId="{AB25EA7D-DE5B-41CB-944F-792028C22247}" srcOrd="0" destOrd="0" presId="urn:microsoft.com/office/officeart/2005/8/layout/vList2"/>
    <dgm:cxn modelId="{73E0F6AF-AD91-430E-A2F4-48832C95757A}" type="presOf" srcId="{94F1A2CE-F4C8-4C95-AA75-87044DB23269}" destId="{91C8D115-B1F3-4E04-9AA8-445CACDC6E78}" srcOrd="0" destOrd="0" presId="urn:microsoft.com/office/officeart/2005/8/layout/vList2"/>
    <dgm:cxn modelId="{815993BC-B6FF-434E-9CFE-3AFC5466DECD}" type="presOf" srcId="{3AF17E33-508A-4A85-970F-E9A43A012E6C}" destId="{1E44DF62-4C03-4BBD-A3F5-D74D9878EE25}" srcOrd="0" destOrd="2" presId="urn:microsoft.com/office/officeart/2005/8/layout/vList2"/>
    <dgm:cxn modelId="{F92EF8BD-8DDD-43ED-AE11-EAA83F59F279}" type="presOf" srcId="{F361BB12-33AD-46F5-BE3A-5FF8C5DEECE1}" destId="{D5B406E6-FBF1-4F38-91AE-CEF37CA2F2C0}" srcOrd="0" destOrd="1" presId="urn:microsoft.com/office/officeart/2005/8/layout/vList2"/>
    <dgm:cxn modelId="{341749CE-58E7-45E2-835B-1404468D39F9}" type="presOf" srcId="{BDCC6CFA-7CD8-4364-AC19-1175AA519147}" destId="{9DA2ECA3-7160-40C0-ADE4-383547DC3143}" srcOrd="0" destOrd="3" presId="urn:microsoft.com/office/officeart/2005/8/layout/vList2"/>
    <dgm:cxn modelId="{6849E1D2-C751-4E37-9C92-E5B04DD0C038}" srcId="{10C469D6-6851-4E4F-A8A3-A658B693754F}" destId="{26C8E6F3-4D2D-4252-9940-6467D0A13F80}" srcOrd="0" destOrd="0" parTransId="{DE22429E-57C9-415B-B1E6-9DF7A1704836}" sibTransId="{C9DDF4E9-71F3-4DC6-895E-D1DBB8F1D0F2}"/>
    <dgm:cxn modelId="{C3D5D6D7-4B7F-4C8C-BE73-5A8CB439BCEF}" srcId="{3A69CB28-4E66-471C-83A5-9EDC46CDAA74}" destId="{D5A26224-C8CA-48A5-82E8-C469F88B51F9}" srcOrd="2" destOrd="0" parTransId="{354F4A90-61CD-413E-B0B5-6AB93C2210B7}" sibTransId="{2D643A53-0A3E-4178-A9F4-E794C1E87293}"/>
    <dgm:cxn modelId="{5E242FEA-C8A7-4D27-BA1C-DDA2528DFDAE}" srcId="{C09D21DF-27EC-4932-A1A8-6A0445DB2935}" destId="{38EF2A43-C5BD-414F-B693-F279436CC0DC}" srcOrd="1" destOrd="0" parTransId="{A2BDC800-F04B-494F-A7D1-00B32969A079}" sibTransId="{A8814B0C-03B9-4341-B04B-3FCDD8CA784F}"/>
    <dgm:cxn modelId="{BA5A68EF-8641-4917-A7A8-BDC760D519F3}" srcId="{C09D21DF-27EC-4932-A1A8-6A0445DB2935}" destId="{93F74CF3-50CF-4960-9BA3-7D9B11EDE411}" srcOrd="4" destOrd="0" parTransId="{F6AA4FE8-7665-43D9-964A-458162814CD8}" sibTransId="{53091F35-1015-4074-A8C8-A98A2934C7E3}"/>
    <dgm:cxn modelId="{4DEA32F8-BFAA-4A60-80D4-38D504E4D60D}" type="presOf" srcId="{8B196D59-B20E-4D3C-B1F1-BBE46EBE8B0B}" destId="{1E44DF62-4C03-4BBD-A3F5-D74D9878EE25}" srcOrd="0" destOrd="3" presId="urn:microsoft.com/office/officeart/2005/8/layout/vList2"/>
    <dgm:cxn modelId="{17780130-3D3C-45F3-9559-57E442415817}" type="presParOf" srcId="{91C8D115-B1F3-4E04-9AA8-445CACDC6E78}" destId="{AB25EA7D-DE5B-41CB-944F-792028C22247}" srcOrd="0" destOrd="0" presId="urn:microsoft.com/office/officeart/2005/8/layout/vList2"/>
    <dgm:cxn modelId="{E3F6D7C1-6867-48F5-A187-D2EE38D0E669}" type="presParOf" srcId="{91C8D115-B1F3-4E04-9AA8-445CACDC6E78}" destId="{D5B406E6-FBF1-4F38-91AE-CEF37CA2F2C0}" srcOrd="1" destOrd="0" presId="urn:microsoft.com/office/officeart/2005/8/layout/vList2"/>
    <dgm:cxn modelId="{F93CD216-AC21-49FD-A737-E7504998D025}" type="presParOf" srcId="{91C8D115-B1F3-4E04-9AA8-445CACDC6E78}" destId="{4C848D28-379C-46B5-AEDB-FAAD6E2C30B3}" srcOrd="2" destOrd="0" presId="urn:microsoft.com/office/officeart/2005/8/layout/vList2"/>
    <dgm:cxn modelId="{E4689225-4B51-4DB2-813B-144FA4464576}" type="presParOf" srcId="{91C8D115-B1F3-4E04-9AA8-445CACDC6E78}" destId="{9DA2ECA3-7160-40C0-ADE4-383547DC3143}" srcOrd="3" destOrd="0" presId="urn:microsoft.com/office/officeart/2005/8/layout/vList2"/>
    <dgm:cxn modelId="{DE6F175D-09B1-44A4-92B4-5CA94810CBF9}" type="presParOf" srcId="{91C8D115-B1F3-4E04-9AA8-445CACDC6E78}" destId="{419D32DB-82C1-4FEC-9DC2-5FF2A3E43873}" srcOrd="4" destOrd="0" presId="urn:microsoft.com/office/officeart/2005/8/layout/vList2"/>
    <dgm:cxn modelId="{9928E2BF-685E-48E9-8A7D-9352ACF24A99}" type="presParOf" srcId="{91C8D115-B1F3-4E04-9AA8-445CACDC6E78}" destId="{1E44DF62-4C03-4BBD-A3F5-D74D9878EE25}" srcOrd="5" destOrd="0" presId="urn:microsoft.com/office/officeart/2005/8/layout/vList2"/>
    <dgm:cxn modelId="{DEE929B8-9215-483A-A80A-9144C7DFFF18}" type="presParOf" srcId="{91C8D115-B1F3-4E04-9AA8-445CACDC6E78}" destId="{7370FB3E-371B-498D-94DA-2C9478C7C9DE}"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7FCB96-5F11-48BB-AE47-1053AE76E62A}">
      <dsp:nvSpPr>
        <dsp:cNvPr id="0" name=""/>
        <dsp:cNvSpPr/>
      </dsp:nvSpPr>
      <dsp:spPr>
        <a:xfrm rot="5400000">
          <a:off x="255407" y="873224"/>
          <a:ext cx="1363576" cy="164638"/>
        </a:xfrm>
        <a:prstGeom prst="rect">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651D9C-44EB-4130-BB6B-ED995A88E600}">
      <dsp:nvSpPr>
        <dsp:cNvPr id="0" name=""/>
        <dsp:cNvSpPr/>
      </dsp:nvSpPr>
      <dsp:spPr>
        <a:xfrm>
          <a:off x="567126" y="93"/>
          <a:ext cx="1829316" cy="1097589"/>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Collect data useful for capacity analysis</a:t>
          </a:r>
        </a:p>
      </dsp:txBody>
      <dsp:txXfrm>
        <a:off x="599273" y="32240"/>
        <a:ext cx="1765022" cy="1033295"/>
      </dsp:txXfrm>
    </dsp:sp>
    <dsp:sp modelId="{9FA2C523-EBD5-4C4A-92F4-EA4949C2257F}">
      <dsp:nvSpPr>
        <dsp:cNvPr id="0" name=""/>
        <dsp:cNvSpPr/>
      </dsp:nvSpPr>
      <dsp:spPr>
        <a:xfrm rot="5400000">
          <a:off x="255407" y="2245211"/>
          <a:ext cx="1363576" cy="164638"/>
        </a:xfrm>
        <a:prstGeom prst="rect">
          <a:avLst/>
        </a:prstGeom>
        <a:solidFill>
          <a:schemeClr val="accent4">
            <a:hueOff val="-1608174"/>
            <a:satOff val="2405"/>
            <a:lumOff val="19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6EDA205-0E45-418C-A842-8967F3A296E0}">
      <dsp:nvSpPr>
        <dsp:cNvPr id="0" name=""/>
        <dsp:cNvSpPr/>
      </dsp:nvSpPr>
      <dsp:spPr>
        <a:xfrm>
          <a:off x="567126" y="1372080"/>
          <a:ext cx="1829316" cy="1097589"/>
        </a:xfrm>
        <a:prstGeom prst="roundRect">
          <a:avLst>
            <a:gd name="adj" fmla="val 10000"/>
          </a:avLst>
        </a:prstGeom>
        <a:solidFill>
          <a:schemeClr val="accent4">
            <a:hueOff val="-1407152"/>
            <a:satOff val="2104"/>
            <a:lumOff val="17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Identify potential areas to use to expand current capacities</a:t>
          </a:r>
        </a:p>
      </dsp:txBody>
      <dsp:txXfrm>
        <a:off x="599273" y="1404227"/>
        <a:ext cx="1765022" cy="1033295"/>
      </dsp:txXfrm>
    </dsp:sp>
    <dsp:sp modelId="{A4D4ECFD-C709-4DAA-BE0B-04A68F61E18A}">
      <dsp:nvSpPr>
        <dsp:cNvPr id="0" name=""/>
        <dsp:cNvSpPr/>
      </dsp:nvSpPr>
      <dsp:spPr>
        <a:xfrm>
          <a:off x="941400" y="2931205"/>
          <a:ext cx="2424579" cy="164638"/>
        </a:xfrm>
        <a:prstGeom prst="rect">
          <a:avLst/>
        </a:prstGeom>
        <a:solidFill>
          <a:schemeClr val="accent4">
            <a:hueOff val="-3216347"/>
            <a:satOff val="4809"/>
            <a:lumOff val="39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8954E73-85E4-4279-830B-B13298C2828F}">
      <dsp:nvSpPr>
        <dsp:cNvPr id="0" name=""/>
        <dsp:cNvSpPr/>
      </dsp:nvSpPr>
      <dsp:spPr>
        <a:xfrm>
          <a:off x="567126" y="2744067"/>
          <a:ext cx="1829316" cy="1097589"/>
        </a:xfrm>
        <a:prstGeom prst="roundRect">
          <a:avLst>
            <a:gd name="adj" fmla="val 10000"/>
          </a:avLst>
        </a:prstGeom>
        <a:solidFill>
          <a:schemeClr val="accent4">
            <a:hueOff val="-2814304"/>
            <a:satOff val="4208"/>
            <a:lumOff val="3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Determine if it is physically possible to serve the fall 2020-21 enrollment of students projected to attend each school</a:t>
          </a:r>
        </a:p>
      </dsp:txBody>
      <dsp:txXfrm>
        <a:off x="599273" y="2776214"/>
        <a:ext cx="1765022" cy="1033295"/>
      </dsp:txXfrm>
    </dsp:sp>
    <dsp:sp modelId="{AC50049D-8178-410D-9915-99D46B50EDE0}">
      <dsp:nvSpPr>
        <dsp:cNvPr id="0" name=""/>
        <dsp:cNvSpPr/>
      </dsp:nvSpPr>
      <dsp:spPr>
        <a:xfrm rot="16200000">
          <a:off x="2688397" y="2245211"/>
          <a:ext cx="1363576" cy="164638"/>
        </a:xfrm>
        <a:prstGeom prst="rect">
          <a:avLst/>
        </a:prstGeom>
        <a:solidFill>
          <a:schemeClr val="accent4">
            <a:hueOff val="-4824521"/>
            <a:satOff val="7214"/>
            <a:lumOff val="58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9D41922-F6CF-47B5-BD5D-D561527DB074}">
      <dsp:nvSpPr>
        <dsp:cNvPr id="0" name=""/>
        <dsp:cNvSpPr/>
      </dsp:nvSpPr>
      <dsp:spPr>
        <a:xfrm>
          <a:off x="3000116" y="2744067"/>
          <a:ext cx="1829316" cy="1097589"/>
        </a:xfrm>
        <a:prstGeom prst="roundRect">
          <a:avLst>
            <a:gd name="adj" fmla="val 10000"/>
          </a:avLst>
        </a:prstGeom>
        <a:solidFill>
          <a:schemeClr val="accent4">
            <a:hueOff val="-4221455"/>
            <a:satOff val="6312"/>
            <a:lumOff val="5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Prepare a brief draft report to local school communities; seek input on initial capacity findings</a:t>
          </a:r>
        </a:p>
      </dsp:txBody>
      <dsp:txXfrm>
        <a:off x="3032263" y="2776214"/>
        <a:ext cx="1765022" cy="1033295"/>
      </dsp:txXfrm>
    </dsp:sp>
    <dsp:sp modelId="{C9B1A196-DE09-40C7-9F91-14BA619EDF19}">
      <dsp:nvSpPr>
        <dsp:cNvPr id="0" name=""/>
        <dsp:cNvSpPr/>
      </dsp:nvSpPr>
      <dsp:spPr>
        <a:xfrm rot="16200000">
          <a:off x="2688397" y="873224"/>
          <a:ext cx="1363576" cy="164638"/>
        </a:xfrm>
        <a:prstGeom prst="rect">
          <a:avLst/>
        </a:prstGeom>
        <a:solidFill>
          <a:schemeClr val="accent4">
            <a:hueOff val="-6432694"/>
            <a:satOff val="9619"/>
            <a:lumOff val="78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C345DE4-14E6-4F7A-8779-ACF5C980AECD}">
      <dsp:nvSpPr>
        <dsp:cNvPr id="0" name=""/>
        <dsp:cNvSpPr/>
      </dsp:nvSpPr>
      <dsp:spPr>
        <a:xfrm>
          <a:off x="3000116" y="1372080"/>
          <a:ext cx="1829316" cy="1097589"/>
        </a:xfrm>
        <a:prstGeom prst="roundRect">
          <a:avLst>
            <a:gd name="adj" fmla="val 10000"/>
          </a:avLst>
        </a:prstGeom>
        <a:solidFill>
          <a:schemeClr val="accent4">
            <a:hueOff val="-5628607"/>
            <a:satOff val="8417"/>
            <a:lumOff val="68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Ask school administration to determine the feasibility of staffing the school at its corona-capacity and report back to central administration</a:t>
          </a:r>
        </a:p>
      </dsp:txBody>
      <dsp:txXfrm>
        <a:off x="3032263" y="1404227"/>
        <a:ext cx="1765022" cy="1033295"/>
      </dsp:txXfrm>
    </dsp:sp>
    <dsp:sp modelId="{89E68026-7D54-4F98-BA00-AC6E5F618D63}">
      <dsp:nvSpPr>
        <dsp:cNvPr id="0" name=""/>
        <dsp:cNvSpPr/>
      </dsp:nvSpPr>
      <dsp:spPr>
        <a:xfrm>
          <a:off x="3374391" y="187230"/>
          <a:ext cx="2424579" cy="164638"/>
        </a:xfrm>
        <a:prstGeom prst="rect">
          <a:avLst/>
        </a:prstGeom>
        <a:solidFill>
          <a:schemeClr val="accent4">
            <a:hueOff val="-8040868"/>
            <a:satOff val="12024"/>
            <a:lumOff val="98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5C32E53-4E97-471C-A450-CE44CEDFE120}">
      <dsp:nvSpPr>
        <dsp:cNvPr id="0" name=""/>
        <dsp:cNvSpPr/>
      </dsp:nvSpPr>
      <dsp:spPr>
        <a:xfrm>
          <a:off x="3000116" y="93"/>
          <a:ext cx="1829316" cy="1097589"/>
        </a:xfrm>
        <a:prstGeom prst="roundRect">
          <a:avLst>
            <a:gd name="adj" fmla="val 10000"/>
          </a:avLst>
        </a:prstGeom>
        <a:solidFill>
          <a:schemeClr val="accent4">
            <a:hueOff val="-7035759"/>
            <a:satOff val="10521"/>
            <a:lumOff val="8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Evaluate the local school operational challenges to education delivery in a corona-capacity school</a:t>
          </a:r>
        </a:p>
      </dsp:txBody>
      <dsp:txXfrm>
        <a:off x="3032263" y="32240"/>
        <a:ext cx="1765022" cy="1033295"/>
      </dsp:txXfrm>
    </dsp:sp>
    <dsp:sp modelId="{799D342E-5C88-4976-B186-E3FC761B8019}">
      <dsp:nvSpPr>
        <dsp:cNvPr id="0" name=""/>
        <dsp:cNvSpPr/>
      </dsp:nvSpPr>
      <dsp:spPr>
        <a:xfrm rot="5400000">
          <a:off x="5121388" y="873224"/>
          <a:ext cx="1363576" cy="164638"/>
        </a:xfrm>
        <a:prstGeom prst="rect">
          <a:avLst/>
        </a:prstGeom>
        <a:solidFill>
          <a:schemeClr val="accent4">
            <a:hueOff val="-9649041"/>
            <a:satOff val="14428"/>
            <a:lumOff val="1177"/>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699D7C2-EF71-4AD7-82C0-5F3A695158FE}">
      <dsp:nvSpPr>
        <dsp:cNvPr id="0" name=""/>
        <dsp:cNvSpPr/>
      </dsp:nvSpPr>
      <dsp:spPr>
        <a:xfrm>
          <a:off x="5433107" y="93"/>
          <a:ext cx="1829316" cy="1097589"/>
        </a:xfrm>
        <a:prstGeom prst="roundRect">
          <a:avLst>
            <a:gd name="adj" fmla="val 10000"/>
          </a:avLst>
        </a:prstGeom>
        <a:solidFill>
          <a:schemeClr val="accent4">
            <a:hueOff val="-8442911"/>
            <a:satOff val="12625"/>
            <a:lumOff val="10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i="0" u="none" kern="1200"/>
            <a:t>Identify capital projects that can expand and support onsite corona capacity.</a:t>
          </a:r>
          <a:endParaRPr lang="en-US" sz="1100" kern="1200"/>
        </a:p>
      </dsp:txBody>
      <dsp:txXfrm>
        <a:off x="5465254" y="32240"/>
        <a:ext cx="1765022" cy="1033295"/>
      </dsp:txXfrm>
    </dsp:sp>
    <dsp:sp modelId="{F30AB500-A051-486C-9193-6137D7BA94A9}">
      <dsp:nvSpPr>
        <dsp:cNvPr id="0" name=""/>
        <dsp:cNvSpPr/>
      </dsp:nvSpPr>
      <dsp:spPr>
        <a:xfrm rot="5400000">
          <a:off x="5121388" y="2245211"/>
          <a:ext cx="1363576" cy="164638"/>
        </a:xfrm>
        <a:prstGeom prst="rect">
          <a:avLst/>
        </a:prstGeom>
        <a:solidFill>
          <a:schemeClr val="accent4">
            <a:hueOff val="-11257214"/>
            <a:satOff val="16833"/>
            <a:lumOff val="137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B6F11B3-9CDD-461F-A495-EA3FD9D38071}">
      <dsp:nvSpPr>
        <dsp:cNvPr id="0" name=""/>
        <dsp:cNvSpPr/>
      </dsp:nvSpPr>
      <dsp:spPr>
        <a:xfrm>
          <a:off x="5433107" y="1372080"/>
          <a:ext cx="1829316" cy="1097589"/>
        </a:xfrm>
        <a:prstGeom prst="roundRect">
          <a:avLst>
            <a:gd name="adj" fmla="val 10000"/>
          </a:avLst>
        </a:prstGeom>
        <a:solidFill>
          <a:schemeClr val="accent4">
            <a:hueOff val="-9850063"/>
            <a:satOff val="14729"/>
            <a:lumOff val="120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i="0" u="none" kern="1200"/>
            <a:t>Identify schedule changes to school schedule that support onsite corona capacity.</a:t>
          </a:r>
          <a:endParaRPr lang="en-US" sz="1100" kern="1200"/>
        </a:p>
      </dsp:txBody>
      <dsp:txXfrm>
        <a:off x="5465254" y="1404227"/>
        <a:ext cx="1765022" cy="1033295"/>
      </dsp:txXfrm>
    </dsp:sp>
    <dsp:sp modelId="{9C08E533-B9D6-4E39-B84D-94A00B4E0E55}">
      <dsp:nvSpPr>
        <dsp:cNvPr id="0" name=""/>
        <dsp:cNvSpPr/>
      </dsp:nvSpPr>
      <dsp:spPr>
        <a:xfrm>
          <a:off x="5433107" y="2744067"/>
          <a:ext cx="1829316" cy="1097589"/>
        </a:xfrm>
        <a:prstGeom prst="roundRect">
          <a:avLst>
            <a:gd name="adj" fmla="val 10000"/>
          </a:avLst>
        </a:prstGeom>
        <a:solidFill>
          <a:schemeClr val="accent4">
            <a:hueOff val="-11257214"/>
            <a:satOff val="16833"/>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i="0" u="none" kern="1200"/>
            <a:t>Identify student assignment changes that support onsite corona capacity.</a:t>
          </a:r>
          <a:endParaRPr lang="en-US" sz="1100" kern="1200"/>
        </a:p>
      </dsp:txBody>
      <dsp:txXfrm>
        <a:off x="5465254" y="2776214"/>
        <a:ext cx="1765022" cy="103329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25EA7D-DE5B-41CB-944F-792028C22247}">
      <dsp:nvSpPr>
        <dsp:cNvPr id="0" name=""/>
        <dsp:cNvSpPr/>
      </dsp:nvSpPr>
      <dsp:spPr>
        <a:xfrm>
          <a:off x="0" y="194123"/>
          <a:ext cx="7551644" cy="75582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0" i="0" u="none" kern="1200"/>
            <a:t>Ask school administration to determine the feasibility of staffing the school at its corona capacity and report back to the central administration.</a:t>
          </a:r>
          <a:endParaRPr lang="en-US" sz="1900" b="0" kern="1200"/>
        </a:p>
      </dsp:txBody>
      <dsp:txXfrm>
        <a:off x="36896" y="231019"/>
        <a:ext cx="7477852" cy="682028"/>
      </dsp:txXfrm>
    </dsp:sp>
    <dsp:sp modelId="{72E52C1D-CC1F-45FB-B962-BC9B5CC93767}">
      <dsp:nvSpPr>
        <dsp:cNvPr id="0" name=""/>
        <dsp:cNvSpPr/>
      </dsp:nvSpPr>
      <dsp:spPr>
        <a:xfrm>
          <a:off x="0" y="949943"/>
          <a:ext cx="7551644" cy="1455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b="0" i="0" u="none" kern="1200"/>
            <a:t>Develop a school day class schedule to minimize room changes.</a:t>
          </a:r>
          <a:endParaRPr lang="en-US" sz="1500" kern="1200"/>
        </a:p>
        <a:p>
          <a:pPr marL="114300" lvl="1" indent="-114300" algn="l" defTabSz="666750">
            <a:lnSpc>
              <a:spcPct val="90000"/>
            </a:lnSpc>
            <a:spcBef>
              <a:spcPct val="0"/>
            </a:spcBef>
            <a:spcAft>
              <a:spcPct val="20000"/>
            </a:spcAft>
            <a:buChar char="•"/>
          </a:pPr>
          <a:r>
            <a:rPr lang="en-US" sz="1500" b="0" i="0" u="none" kern="1200"/>
            <a:t>Develop a lunch time plan to ensure lunch time maintains social distancing. </a:t>
          </a:r>
          <a:endParaRPr lang="en-US" sz="1500" kern="1200"/>
        </a:p>
        <a:p>
          <a:pPr marL="114300" lvl="1" indent="-114300" algn="l" defTabSz="666750">
            <a:lnSpc>
              <a:spcPct val="90000"/>
            </a:lnSpc>
            <a:spcBef>
              <a:spcPct val="0"/>
            </a:spcBef>
            <a:spcAft>
              <a:spcPct val="20000"/>
            </a:spcAft>
            <a:buChar char="•"/>
          </a:pPr>
          <a:r>
            <a:rPr lang="en-US" sz="1500" b="0" i="0" u="none" kern="1200"/>
            <a:t>Develop a staffing plan to support a social distancing schedule and social distancing space plan. </a:t>
          </a:r>
          <a:endParaRPr lang="en-US" sz="1500" kern="1200"/>
        </a:p>
        <a:p>
          <a:pPr marL="114300" lvl="1" indent="-114300" algn="l" defTabSz="666750">
            <a:lnSpc>
              <a:spcPct val="90000"/>
            </a:lnSpc>
            <a:spcBef>
              <a:spcPct val="0"/>
            </a:spcBef>
            <a:spcAft>
              <a:spcPct val="20000"/>
            </a:spcAft>
            <a:buChar char="•"/>
          </a:pPr>
          <a:r>
            <a:rPr lang="en-US" sz="1500" b="0" i="0" u="none" kern="1200"/>
            <a:t>Develop the special education plan to ensure appropriate service and educational delivery within the social distance environment.</a:t>
          </a:r>
          <a:endParaRPr lang="en-US" sz="1500" kern="1200"/>
        </a:p>
      </dsp:txBody>
      <dsp:txXfrm>
        <a:off x="0" y="949943"/>
        <a:ext cx="7551644" cy="1455210"/>
      </dsp:txXfrm>
    </dsp:sp>
    <dsp:sp modelId="{5C4381B6-8A52-40F6-B993-69D38F11BC6F}">
      <dsp:nvSpPr>
        <dsp:cNvPr id="0" name=""/>
        <dsp:cNvSpPr/>
      </dsp:nvSpPr>
      <dsp:spPr>
        <a:xfrm>
          <a:off x="0" y="2405154"/>
          <a:ext cx="7551644" cy="755820"/>
        </a:xfrm>
        <a:prstGeom prst="roundRect">
          <a:avLst/>
        </a:prstGeom>
        <a:solidFill>
          <a:schemeClr val="accent4">
            <a:hueOff val="-11257214"/>
            <a:satOff val="16833"/>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i="0" u="none" kern="1200" dirty="0"/>
            <a:t>Evaluate the local school operational challenges to education delivery in a corona capacity school.</a:t>
          </a:r>
          <a:endParaRPr lang="en-US" sz="1900" b="0" i="0" u="none" kern="1200" dirty="0"/>
        </a:p>
      </dsp:txBody>
      <dsp:txXfrm>
        <a:off x="36896" y="2442050"/>
        <a:ext cx="7477852" cy="682028"/>
      </dsp:txXfrm>
    </dsp:sp>
    <dsp:sp modelId="{E314A586-1B0E-4681-9511-E36107C65750}">
      <dsp:nvSpPr>
        <dsp:cNvPr id="0" name=""/>
        <dsp:cNvSpPr/>
      </dsp:nvSpPr>
      <dsp:spPr>
        <a:xfrm>
          <a:off x="0" y="3160974"/>
          <a:ext cx="7551644" cy="1455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b="0" i="0" u="none" kern="1200" dirty="0"/>
            <a:t>Drop-off procedures to identify symptomatic students/staff prior to entering the facility; pick-up procedures to minimize opportunity for viral transmission</a:t>
          </a:r>
        </a:p>
        <a:p>
          <a:pPr marL="114300" lvl="1" indent="-114300" algn="l" defTabSz="666750">
            <a:lnSpc>
              <a:spcPct val="90000"/>
            </a:lnSpc>
            <a:spcBef>
              <a:spcPct val="0"/>
            </a:spcBef>
            <a:spcAft>
              <a:spcPct val="20000"/>
            </a:spcAft>
            <a:buChar char="•"/>
          </a:pPr>
          <a:r>
            <a:rPr lang="en-US" sz="1500" b="1" i="0" u="none" kern="1200" dirty="0">
              <a:solidFill>
                <a:srgbClr val="FF9900"/>
              </a:solidFill>
            </a:rPr>
            <a:t>Provide for water bottles </a:t>
          </a:r>
          <a:r>
            <a:rPr lang="en-US" sz="1500" b="0" i="0" u="none" kern="1200" dirty="0"/>
            <a:t>or refilling stations </a:t>
          </a:r>
          <a:r>
            <a:rPr lang="en-US" sz="1500" b="1" i="0" u="none" kern="1200" dirty="0">
              <a:solidFill>
                <a:srgbClr val="FF9900"/>
              </a:solidFill>
            </a:rPr>
            <a:t>instead of water fountains</a:t>
          </a:r>
        </a:p>
        <a:p>
          <a:pPr marL="114300" lvl="1" indent="-114300" algn="l" defTabSz="666750">
            <a:lnSpc>
              <a:spcPct val="90000"/>
            </a:lnSpc>
            <a:spcBef>
              <a:spcPct val="0"/>
            </a:spcBef>
            <a:spcAft>
              <a:spcPct val="20000"/>
            </a:spcAft>
            <a:buChar char="•"/>
          </a:pPr>
          <a:r>
            <a:rPr lang="en-US" sz="1500" b="1" kern="1200" dirty="0">
              <a:solidFill>
                <a:srgbClr val="FF9900"/>
              </a:solidFill>
            </a:rPr>
            <a:t>Determine student/teacher transition strategy through halls </a:t>
          </a:r>
          <a:r>
            <a:rPr lang="en-US" sz="1500" kern="1200" dirty="0"/>
            <a:t>(e.g., one-way hallways, rotating teachers when possible instead of students, etc.)</a:t>
          </a:r>
          <a:endParaRPr lang="en-US" sz="1500" b="1" i="0" u="none" kern="1200" dirty="0">
            <a:solidFill>
              <a:srgbClr val="FF9900"/>
            </a:solidFill>
          </a:endParaRPr>
        </a:p>
        <a:p>
          <a:pPr marL="114300" lvl="1" indent="-114300" algn="l" defTabSz="666750">
            <a:lnSpc>
              <a:spcPct val="90000"/>
            </a:lnSpc>
            <a:spcBef>
              <a:spcPct val="0"/>
            </a:spcBef>
            <a:spcAft>
              <a:spcPct val="20000"/>
            </a:spcAft>
            <a:buChar char="•"/>
          </a:pPr>
          <a:r>
            <a:rPr lang="en-US" sz="1500" b="1" kern="1200">
              <a:solidFill>
                <a:srgbClr val="FF9900"/>
              </a:solidFill>
            </a:rPr>
            <a:t>Create updated evacuation routes in case of emergency; </a:t>
          </a:r>
          <a:r>
            <a:rPr lang="en-US" sz="1500" b="0" kern="1200">
              <a:solidFill>
                <a:schemeClr val="tx1"/>
              </a:solidFill>
            </a:rPr>
            <a:t>set drill schedule</a:t>
          </a:r>
          <a:endParaRPr lang="en-US" sz="1500" b="0" kern="1200" dirty="0">
            <a:solidFill>
              <a:schemeClr val="tx1"/>
            </a:solidFill>
          </a:endParaRPr>
        </a:p>
      </dsp:txBody>
      <dsp:txXfrm>
        <a:off x="0" y="3160974"/>
        <a:ext cx="7551644" cy="145521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25EA7D-DE5B-41CB-944F-792028C22247}">
      <dsp:nvSpPr>
        <dsp:cNvPr id="0" name=""/>
        <dsp:cNvSpPr/>
      </dsp:nvSpPr>
      <dsp:spPr>
        <a:xfrm>
          <a:off x="0" y="54893"/>
          <a:ext cx="7551644" cy="87516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0" i="0" u="none" kern="1200" dirty="0"/>
            <a:t>Identify capital projects that can expand and support onsite corona capacity.</a:t>
          </a:r>
          <a:endParaRPr lang="en-US" sz="2200" b="0" kern="1200" dirty="0"/>
        </a:p>
      </dsp:txBody>
      <dsp:txXfrm>
        <a:off x="42722" y="97615"/>
        <a:ext cx="7466200" cy="789716"/>
      </dsp:txXfrm>
    </dsp:sp>
    <dsp:sp modelId="{61264581-B4DC-4687-BBB9-F4A95CBBF5CD}">
      <dsp:nvSpPr>
        <dsp:cNvPr id="0" name=""/>
        <dsp:cNvSpPr/>
      </dsp:nvSpPr>
      <dsp:spPr>
        <a:xfrm>
          <a:off x="0" y="930053"/>
          <a:ext cx="7551644" cy="3825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en-US" sz="1700" b="0" i="0" u="none" kern="1200"/>
            <a:t>Explore whether portable classrooms, roofed or tented outdoor classrooms, room conversions, or other projects enable school enrollment to be supported on site.</a:t>
          </a:r>
          <a:endParaRPr lang="en-US" sz="1700" kern="1200"/>
        </a:p>
        <a:p>
          <a:pPr marL="171450" lvl="1" indent="-171450" algn="l" defTabSz="755650">
            <a:lnSpc>
              <a:spcPct val="90000"/>
            </a:lnSpc>
            <a:spcBef>
              <a:spcPct val="0"/>
            </a:spcBef>
            <a:spcAft>
              <a:spcPct val="20000"/>
            </a:spcAft>
            <a:buChar char="•"/>
          </a:pPr>
          <a:r>
            <a:rPr lang="en-US" sz="1700" b="0" i="0" u="none" kern="1200" dirty="0"/>
            <a:t>Identify small cap projects, like expanding hand washing stations, bathroom renovations, nurses suite modifications to separate students, and front office changes to enable contact with parents. </a:t>
          </a:r>
          <a:endParaRPr lang="en-US" sz="1700" kern="1200" dirty="0"/>
        </a:p>
        <a:p>
          <a:pPr marL="171450" lvl="1" indent="-171450" algn="l" defTabSz="755650">
            <a:lnSpc>
              <a:spcPct val="90000"/>
            </a:lnSpc>
            <a:spcBef>
              <a:spcPct val="0"/>
            </a:spcBef>
            <a:spcAft>
              <a:spcPct val="20000"/>
            </a:spcAft>
            <a:buChar char="•"/>
          </a:pPr>
          <a:r>
            <a:rPr lang="en-US" sz="1700" b="0" i="0" u="none" kern="1200"/>
            <a:t>Make site improvements, like landscaping and outdoor structures to support outdoor classrooms and areas for social distancing.</a:t>
          </a:r>
          <a:endParaRPr lang="en-US" sz="1700" kern="1200"/>
        </a:p>
        <a:p>
          <a:pPr marL="171450" lvl="1" indent="-171450" algn="l" defTabSz="755650">
            <a:lnSpc>
              <a:spcPct val="90000"/>
            </a:lnSpc>
            <a:spcBef>
              <a:spcPct val="0"/>
            </a:spcBef>
            <a:spcAft>
              <a:spcPct val="20000"/>
            </a:spcAft>
            <a:buChar char="•"/>
          </a:pPr>
          <a:r>
            <a:rPr lang="en-US" sz="1700" b="0" i="0" u="none" kern="1200" dirty="0"/>
            <a:t>Prepare site markings outside with 6 foot markings on sidewalks, and play areas, mark with cones, ropes, to control large numbers of students.</a:t>
          </a:r>
          <a:endParaRPr lang="en-US" sz="1700" kern="1200" dirty="0"/>
        </a:p>
        <a:p>
          <a:pPr marL="171450" lvl="1" indent="-171450" algn="l" defTabSz="755650">
            <a:lnSpc>
              <a:spcPct val="90000"/>
            </a:lnSpc>
            <a:spcBef>
              <a:spcPct val="0"/>
            </a:spcBef>
            <a:spcAft>
              <a:spcPct val="20000"/>
            </a:spcAft>
            <a:buChar char="•"/>
          </a:pPr>
          <a:r>
            <a:rPr lang="en-US" sz="1700" b="1" kern="1200" dirty="0">
              <a:solidFill>
                <a:srgbClr val="FF9900"/>
              </a:solidFill>
            </a:rPr>
            <a:t>Signage in school parking lots for those accessing wi-fi near the building</a:t>
          </a:r>
        </a:p>
        <a:p>
          <a:pPr marL="171450" lvl="1" indent="-171450" algn="l" defTabSz="755650">
            <a:lnSpc>
              <a:spcPct val="90000"/>
            </a:lnSpc>
            <a:spcBef>
              <a:spcPct val="0"/>
            </a:spcBef>
            <a:spcAft>
              <a:spcPct val="20000"/>
            </a:spcAft>
            <a:buChar char="•"/>
          </a:pPr>
          <a:r>
            <a:rPr lang="en-US" sz="1700" b="1" kern="1200" dirty="0">
              <a:solidFill>
                <a:srgbClr val="FF9900"/>
              </a:solidFill>
            </a:rPr>
            <a:t>Use sports fields for additional outdoor recess space</a:t>
          </a:r>
        </a:p>
        <a:p>
          <a:pPr marL="171450" lvl="1" indent="-171450" algn="l" defTabSz="755650">
            <a:lnSpc>
              <a:spcPct val="90000"/>
            </a:lnSpc>
            <a:spcBef>
              <a:spcPct val="0"/>
            </a:spcBef>
            <a:spcAft>
              <a:spcPct val="20000"/>
            </a:spcAft>
            <a:buChar char="•"/>
          </a:pPr>
          <a:r>
            <a:rPr lang="en-US" sz="1700" b="1" kern="1200" dirty="0">
              <a:solidFill>
                <a:srgbClr val="FF9900"/>
              </a:solidFill>
            </a:rPr>
            <a:t>Additional climate control to support summer school/extended school year</a:t>
          </a:r>
        </a:p>
        <a:p>
          <a:pPr marL="171450" lvl="1" indent="-171450" algn="l" defTabSz="755650">
            <a:lnSpc>
              <a:spcPct val="90000"/>
            </a:lnSpc>
            <a:spcBef>
              <a:spcPct val="0"/>
            </a:spcBef>
            <a:spcAft>
              <a:spcPct val="20000"/>
            </a:spcAft>
            <a:buChar char="•"/>
          </a:pPr>
          <a:r>
            <a:rPr lang="en-US" sz="1700" b="1" kern="1200" dirty="0">
              <a:solidFill>
                <a:srgbClr val="FF9900"/>
              </a:solidFill>
            </a:rPr>
            <a:t>Include capital enhancements like upgraded HVAC filters and/or systems</a:t>
          </a:r>
        </a:p>
      </dsp:txBody>
      <dsp:txXfrm>
        <a:off x="0" y="930053"/>
        <a:ext cx="7551644" cy="382536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25EA7D-DE5B-41CB-944F-792028C22247}">
      <dsp:nvSpPr>
        <dsp:cNvPr id="0" name=""/>
        <dsp:cNvSpPr/>
      </dsp:nvSpPr>
      <dsp:spPr>
        <a:xfrm>
          <a:off x="0" y="22493"/>
          <a:ext cx="7551644" cy="111384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i="0" u="none" kern="1200"/>
            <a:t>Identify schedule changes to school schedule that support onsite corona capacity.</a:t>
          </a:r>
          <a:endParaRPr lang="en-US" sz="2800" b="0" kern="1200"/>
        </a:p>
      </dsp:txBody>
      <dsp:txXfrm>
        <a:off x="54373" y="76866"/>
        <a:ext cx="7442898" cy="1005094"/>
      </dsp:txXfrm>
    </dsp:sp>
    <dsp:sp modelId="{F74CC1EB-2185-44EF-8045-78673DAC2AFB}">
      <dsp:nvSpPr>
        <dsp:cNvPr id="0" name=""/>
        <dsp:cNvSpPr/>
      </dsp:nvSpPr>
      <dsp:spPr>
        <a:xfrm>
          <a:off x="0" y="1136333"/>
          <a:ext cx="7551644" cy="3651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1590" rIns="120904" bIns="21590" numCol="1" spcCol="1270" anchor="t" anchorCtr="0">
          <a:noAutofit/>
        </a:bodyPr>
        <a:lstStyle/>
        <a:p>
          <a:pPr marL="171450" lvl="1" indent="-171450" algn="l" defTabSz="755650">
            <a:lnSpc>
              <a:spcPct val="90000"/>
            </a:lnSpc>
            <a:spcBef>
              <a:spcPct val="0"/>
            </a:spcBef>
            <a:spcAft>
              <a:spcPct val="20000"/>
            </a:spcAft>
            <a:buChar char="•"/>
          </a:pPr>
          <a:r>
            <a:rPr lang="en-US" sz="1700" b="0" i="0" u="none" kern="1200"/>
            <a:t>Explore pros and cons of half day schedules  hybrid of in school and on-line learning, reassignment to low utilized schools. </a:t>
          </a:r>
          <a:endParaRPr lang="en-US" sz="1700" kern="1200"/>
        </a:p>
        <a:p>
          <a:pPr marL="171450" lvl="1" indent="-171450" algn="l" defTabSz="755650">
            <a:lnSpc>
              <a:spcPct val="90000"/>
            </a:lnSpc>
            <a:spcBef>
              <a:spcPct val="0"/>
            </a:spcBef>
            <a:spcAft>
              <a:spcPct val="20000"/>
            </a:spcAft>
            <a:buChar char="•"/>
          </a:pPr>
          <a:r>
            <a:rPr lang="en-US" sz="1700" b="0" i="0" u="none" kern="1200" dirty="0"/>
            <a:t>Explore pros and cons of split enrollment days some students at school MWF and other students in school Tu/</a:t>
          </a:r>
          <a:r>
            <a:rPr lang="en-US" sz="1700" b="0" i="0" u="none" kern="1200" dirty="0" err="1"/>
            <a:t>Thr</a:t>
          </a:r>
          <a:r>
            <a:rPr lang="en-US" sz="1700" b="0" i="0" u="none" kern="1200" dirty="0"/>
            <a:t>; and alternate 3 and 2 day weeks: </a:t>
          </a:r>
          <a:r>
            <a:rPr lang="en-US" sz="1700" b="1" i="0" u="none" kern="1200" dirty="0" err="1">
              <a:solidFill>
                <a:srgbClr val="FF9900"/>
              </a:solidFill>
              <a:latin typeface="Calibri"/>
              <a:ea typeface="+mn-ea"/>
              <a:cs typeface="+mn-cs"/>
            </a:rPr>
            <a:t>e.</a:t>
          </a:r>
          <a:r>
            <a:rPr lang="en-US" sz="1700" b="1" i="0" u="none" kern="1200" dirty="0" err="1">
              <a:solidFill>
                <a:srgbClr val="FF9900"/>
              </a:solidFill>
            </a:rPr>
            <a:t>g</a:t>
          </a:r>
          <a:r>
            <a:rPr lang="en-US" sz="1700" b="1" i="0" u="none" kern="1200" dirty="0">
              <a:solidFill>
                <a:srgbClr val="FF9900"/>
              </a:solidFill>
            </a:rPr>
            <a:t>, A-day, B-day format</a:t>
          </a:r>
          <a:endParaRPr lang="en-US" sz="1700" b="1" kern="1200" dirty="0">
            <a:solidFill>
              <a:srgbClr val="FF9900"/>
            </a:solidFill>
          </a:endParaRPr>
        </a:p>
        <a:p>
          <a:pPr marL="171450" lvl="1" indent="-171450" algn="l" defTabSz="755650">
            <a:lnSpc>
              <a:spcPct val="90000"/>
            </a:lnSpc>
            <a:spcBef>
              <a:spcPct val="0"/>
            </a:spcBef>
            <a:spcAft>
              <a:spcPct val="20000"/>
            </a:spcAft>
            <a:buChar char="•"/>
          </a:pPr>
          <a:r>
            <a:rPr lang="en-US" sz="1700" b="0" i="0" u="none" kern="1200" dirty="0"/>
            <a:t>Explore pros and cons of 4 day school week with one day online learning--increasing school capacity by 20%</a:t>
          </a:r>
          <a:endParaRPr lang="en-US" sz="1700" kern="1200" dirty="0"/>
        </a:p>
        <a:p>
          <a:pPr marL="171450" lvl="1" indent="-171450" algn="l" defTabSz="755650">
            <a:lnSpc>
              <a:spcPct val="90000"/>
            </a:lnSpc>
            <a:spcBef>
              <a:spcPct val="0"/>
            </a:spcBef>
            <a:spcAft>
              <a:spcPct val="20000"/>
            </a:spcAft>
            <a:buChar char="•"/>
          </a:pPr>
          <a:r>
            <a:rPr lang="en-US" sz="1700" b="0" i="0" u="none" kern="1200" dirty="0"/>
            <a:t>Estimate the staffing required to operate at recommended levels of social distancing for each scenario at HS, MS, and ES levels.</a:t>
          </a:r>
          <a:endParaRPr lang="en-US" sz="1700" kern="1200" dirty="0"/>
        </a:p>
        <a:p>
          <a:pPr marL="171450" lvl="1" indent="-171450" algn="l" defTabSz="755650">
            <a:lnSpc>
              <a:spcPct val="90000"/>
            </a:lnSpc>
            <a:spcBef>
              <a:spcPct val="0"/>
            </a:spcBef>
            <a:spcAft>
              <a:spcPct val="20000"/>
            </a:spcAft>
            <a:buChar char="•"/>
          </a:pPr>
          <a:r>
            <a:rPr lang="en-US" sz="1700" b="1" kern="1200" dirty="0">
              <a:solidFill>
                <a:srgbClr val="FF9900"/>
              </a:solidFill>
            </a:rPr>
            <a:t>Explore the possibility of extending the length of the school day or year for staff as you have students attend for a portion of the day and rotate</a:t>
          </a:r>
        </a:p>
        <a:p>
          <a:pPr marL="171450" lvl="1" indent="-171450" algn="l" defTabSz="755650">
            <a:lnSpc>
              <a:spcPct val="90000"/>
            </a:lnSpc>
            <a:spcBef>
              <a:spcPct val="0"/>
            </a:spcBef>
            <a:spcAft>
              <a:spcPct val="20000"/>
            </a:spcAft>
            <a:buChar char="•"/>
          </a:pPr>
          <a:r>
            <a:rPr lang="en-US" sz="1700" b="1" kern="1200" dirty="0">
              <a:solidFill>
                <a:srgbClr val="FF9900"/>
              </a:solidFill>
            </a:rPr>
            <a:t>If considering a strategy where only a portion of students attend school each day, identify potential locations for childcare / online learning and recess to allow parents to return to work as possible</a:t>
          </a:r>
        </a:p>
      </dsp:txBody>
      <dsp:txXfrm>
        <a:off x="0" y="1136333"/>
        <a:ext cx="7551644" cy="365148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FB7F17-8E4E-4BD6-AF91-A00ACB08C056}">
      <dsp:nvSpPr>
        <dsp:cNvPr id="0" name=""/>
        <dsp:cNvSpPr/>
      </dsp:nvSpPr>
      <dsp:spPr>
        <a:xfrm>
          <a:off x="0" y="69653"/>
          <a:ext cx="7551644" cy="11934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b="0" i="0" u="none" kern="1200"/>
            <a:t>Identify student assignment changes that support onsite corona capacity.</a:t>
          </a:r>
        </a:p>
      </dsp:txBody>
      <dsp:txXfrm>
        <a:off x="58257" y="127910"/>
        <a:ext cx="7435130" cy="1076886"/>
      </dsp:txXfrm>
    </dsp:sp>
    <dsp:sp modelId="{6513FF26-6BE5-4620-BB98-C46BF0242BBC}">
      <dsp:nvSpPr>
        <dsp:cNvPr id="0" name=""/>
        <dsp:cNvSpPr/>
      </dsp:nvSpPr>
      <dsp:spPr>
        <a:xfrm>
          <a:off x="0" y="1263053"/>
          <a:ext cx="7551644" cy="3477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en-US" sz="2300" b="0" i="0" u="none" kern="1200"/>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2300" kern="1200"/>
        </a:p>
        <a:p>
          <a:pPr marL="228600" lvl="1" indent="-228600" algn="l" defTabSz="1022350">
            <a:lnSpc>
              <a:spcPct val="90000"/>
            </a:lnSpc>
            <a:spcBef>
              <a:spcPct val="0"/>
            </a:spcBef>
            <a:spcAft>
              <a:spcPct val="20000"/>
            </a:spcAft>
            <a:buChar char="•"/>
          </a:pPr>
          <a:r>
            <a:rPr lang="en-US" sz="2300" b="0" i="0" u="none" kern="1200"/>
            <a:t>Estimate the number of students who would need to be reassigned at recommended levels of social distancing.</a:t>
          </a:r>
          <a:endParaRPr lang="en-US" sz="2300" kern="1200"/>
        </a:p>
        <a:p>
          <a:pPr marL="228600" lvl="1" indent="-228600" algn="l" defTabSz="1022350">
            <a:lnSpc>
              <a:spcPct val="90000"/>
            </a:lnSpc>
            <a:spcBef>
              <a:spcPct val="0"/>
            </a:spcBef>
            <a:spcAft>
              <a:spcPct val="20000"/>
            </a:spcAft>
            <a:buChar char="•"/>
          </a:pPr>
          <a:r>
            <a:rPr lang="en-US" sz="2300" b="0" i="0" u="none" kern="1200"/>
            <a:t>Evaluate transportation impact including capacity, schedule, and costs associated with social distancing schedule and student assignment proposals.</a:t>
          </a:r>
          <a:endParaRPr lang="en-US" sz="2300" kern="1200"/>
        </a:p>
      </dsp:txBody>
      <dsp:txXfrm>
        <a:off x="0" y="1263053"/>
        <a:ext cx="7551644" cy="347760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FB7F17-8E4E-4BD6-AF91-A00ACB08C056}">
      <dsp:nvSpPr>
        <dsp:cNvPr id="0" name=""/>
        <dsp:cNvSpPr/>
      </dsp:nvSpPr>
      <dsp:spPr>
        <a:xfrm>
          <a:off x="0" y="90893"/>
          <a:ext cx="7551644" cy="91494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0" i="0" u="none" kern="1200" dirty="0"/>
            <a:t>All facility solutions have associated operational implications that may require rethinking a strategy</a:t>
          </a:r>
        </a:p>
      </dsp:txBody>
      <dsp:txXfrm>
        <a:off x="44664" y="135557"/>
        <a:ext cx="7462316" cy="825612"/>
      </dsp:txXfrm>
    </dsp:sp>
    <dsp:sp modelId="{6513FF26-6BE5-4620-BB98-C46BF0242BBC}">
      <dsp:nvSpPr>
        <dsp:cNvPr id="0" name=""/>
        <dsp:cNvSpPr/>
      </dsp:nvSpPr>
      <dsp:spPr>
        <a:xfrm>
          <a:off x="0" y="1005833"/>
          <a:ext cx="7551644" cy="37135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sz="1800" b="0" i="0" u="none" kern="1200" dirty="0"/>
            <a:t>Transportation requirements will be key particularly when long-commutes are unavoidable</a:t>
          </a:r>
          <a:endParaRPr lang="en-US" sz="1800" kern="1200" dirty="0"/>
        </a:p>
        <a:p>
          <a:pPr marL="171450" lvl="1" indent="-171450" algn="l" defTabSz="800100">
            <a:lnSpc>
              <a:spcPct val="90000"/>
            </a:lnSpc>
            <a:spcBef>
              <a:spcPct val="0"/>
            </a:spcBef>
            <a:spcAft>
              <a:spcPct val="20000"/>
            </a:spcAft>
            <a:buChar char="•"/>
          </a:pPr>
          <a:r>
            <a:rPr lang="en-US" sz="1800" kern="1200" dirty="0"/>
            <a:t>Maintaining fidelity of the strategies decided in an open campus environment (i.e., preventing the public from entering campus and engaging in behaviors contrary to your distancing and hygiene strategies)</a:t>
          </a:r>
        </a:p>
        <a:p>
          <a:pPr marL="171450" lvl="1" indent="-171450" algn="l" defTabSz="800100">
            <a:lnSpc>
              <a:spcPct val="90000"/>
            </a:lnSpc>
            <a:spcBef>
              <a:spcPct val="0"/>
            </a:spcBef>
            <a:spcAft>
              <a:spcPct val="20000"/>
            </a:spcAft>
            <a:buChar char="•"/>
          </a:pPr>
          <a:r>
            <a:rPr lang="en-US" sz="1800" kern="1200" dirty="0"/>
            <a:t>The more PPE and physical barriers in place, the greater the probable educational and psychological impact</a:t>
          </a:r>
        </a:p>
        <a:p>
          <a:pPr marL="171450" lvl="1" indent="-171450" algn="l" defTabSz="800100">
            <a:lnSpc>
              <a:spcPct val="90000"/>
            </a:lnSpc>
            <a:spcBef>
              <a:spcPct val="0"/>
            </a:spcBef>
            <a:spcAft>
              <a:spcPct val="20000"/>
            </a:spcAft>
            <a:buChar char="•"/>
          </a:pPr>
          <a:r>
            <a:rPr lang="en-US" sz="1800" kern="1200" dirty="0"/>
            <a:t>Strategy for on-boarding volunteers</a:t>
          </a:r>
        </a:p>
        <a:p>
          <a:pPr marL="171450" lvl="1" indent="-171450" algn="l" defTabSz="800100">
            <a:lnSpc>
              <a:spcPct val="90000"/>
            </a:lnSpc>
            <a:spcBef>
              <a:spcPct val="0"/>
            </a:spcBef>
            <a:spcAft>
              <a:spcPct val="20000"/>
            </a:spcAft>
            <a:buChar char="•"/>
          </a:pPr>
          <a:r>
            <a:rPr lang="en-US" sz="1800" kern="1200" dirty="0"/>
            <a:t>Enforcing distancing and hygiene standards without creating a punitive environment</a:t>
          </a:r>
        </a:p>
        <a:p>
          <a:pPr marL="171450" lvl="1" indent="-171450" algn="l" defTabSz="800100">
            <a:lnSpc>
              <a:spcPct val="90000"/>
            </a:lnSpc>
            <a:spcBef>
              <a:spcPct val="0"/>
            </a:spcBef>
            <a:spcAft>
              <a:spcPct val="20000"/>
            </a:spcAft>
            <a:buChar char="•"/>
          </a:pPr>
          <a:r>
            <a:rPr lang="en-US" sz="1800" kern="1200" dirty="0"/>
            <a:t>Allowing for social, physical education and/or athletic activities without compromising strategy</a:t>
          </a:r>
        </a:p>
        <a:p>
          <a:pPr marL="171450" lvl="1" indent="-171450" algn="l" defTabSz="800100">
            <a:lnSpc>
              <a:spcPct val="90000"/>
            </a:lnSpc>
            <a:spcBef>
              <a:spcPct val="0"/>
            </a:spcBef>
            <a:spcAft>
              <a:spcPct val="20000"/>
            </a:spcAft>
            <a:buChar char="•"/>
          </a:pPr>
          <a:r>
            <a:rPr lang="en-US" sz="1800" kern="1200" dirty="0"/>
            <a:t>Cost/benefit analysis of expenses</a:t>
          </a:r>
        </a:p>
      </dsp:txBody>
      <dsp:txXfrm>
        <a:off x="0" y="1005833"/>
        <a:ext cx="7551644" cy="37135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DFAB5F-B764-442E-B993-1ACDFB93EC9D}">
      <dsp:nvSpPr>
        <dsp:cNvPr id="0" name=""/>
        <dsp:cNvSpPr/>
      </dsp:nvSpPr>
      <dsp:spPr>
        <a:xfrm>
          <a:off x="0" y="496"/>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94C137-32C3-42E2-9840-C44F60994A31}">
      <dsp:nvSpPr>
        <dsp:cNvPr id="0" name=""/>
        <dsp:cNvSpPr/>
      </dsp:nvSpPr>
      <dsp:spPr>
        <a:xfrm>
          <a:off x="0" y="496"/>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Community Support</a:t>
          </a:r>
        </a:p>
      </dsp:txBody>
      <dsp:txXfrm>
        <a:off x="0" y="496"/>
        <a:ext cx="6096000" cy="812601"/>
      </dsp:txXfrm>
    </dsp:sp>
    <dsp:sp modelId="{6BB1C573-49A6-47D9-A9B5-C3DF7FD3A2F3}">
      <dsp:nvSpPr>
        <dsp:cNvPr id="0" name=""/>
        <dsp:cNvSpPr/>
      </dsp:nvSpPr>
      <dsp:spPr>
        <a:xfrm>
          <a:off x="0" y="813097"/>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584165-D42F-4C74-A03A-BCEBA3038D53}">
      <dsp:nvSpPr>
        <dsp:cNvPr id="0" name=""/>
        <dsp:cNvSpPr/>
      </dsp:nvSpPr>
      <dsp:spPr>
        <a:xfrm>
          <a:off x="0" y="813097"/>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Facilities Operations</a:t>
          </a:r>
        </a:p>
      </dsp:txBody>
      <dsp:txXfrm>
        <a:off x="0" y="813097"/>
        <a:ext cx="6096000" cy="812601"/>
      </dsp:txXfrm>
    </dsp:sp>
    <dsp:sp modelId="{C7F9769B-9235-42ED-92CE-4F579AE081CD}">
      <dsp:nvSpPr>
        <dsp:cNvPr id="0" name=""/>
        <dsp:cNvSpPr/>
      </dsp:nvSpPr>
      <dsp:spPr>
        <a:xfrm>
          <a:off x="0" y="1625699"/>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41BF50-B039-4FA5-8D2D-1A6D97F4A2A4}">
      <dsp:nvSpPr>
        <dsp:cNvPr id="0" name=""/>
        <dsp:cNvSpPr/>
      </dsp:nvSpPr>
      <dsp:spPr>
        <a:xfrm>
          <a:off x="0" y="1625699"/>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Off-Site Social Distancing</a:t>
          </a:r>
        </a:p>
      </dsp:txBody>
      <dsp:txXfrm>
        <a:off x="0" y="1625699"/>
        <a:ext cx="6096000" cy="812601"/>
      </dsp:txXfrm>
    </dsp:sp>
    <dsp:sp modelId="{D565B08F-08EE-4AA6-AA16-FA57B14B23F9}">
      <dsp:nvSpPr>
        <dsp:cNvPr id="0" name=""/>
        <dsp:cNvSpPr/>
      </dsp:nvSpPr>
      <dsp:spPr>
        <a:xfrm>
          <a:off x="0" y="2438300"/>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5A43F1-4CC7-4BA8-A670-BABFC68F678D}">
      <dsp:nvSpPr>
        <dsp:cNvPr id="0" name=""/>
        <dsp:cNvSpPr/>
      </dsp:nvSpPr>
      <dsp:spPr>
        <a:xfrm>
          <a:off x="0" y="2438300"/>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On-Site Social Distancing</a:t>
          </a:r>
        </a:p>
      </dsp:txBody>
      <dsp:txXfrm>
        <a:off x="0" y="2438300"/>
        <a:ext cx="6096000" cy="812601"/>
      </dsp:txXfrm>
    </dsp:sp>
    <dsp:sp modelId="{09DD30AB-FD50-4687-909E-0C58498B09F1}">
      <dsp:nvSpPr>
        <dsp:cNvPr id="0" name=""/>
        <dsp:cNvSpPr/>
      </dsp:nvSpPr>
      <dsp:spPr>
        <a:xfrm>
          <a:off x="0" y="3250902"/>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8DFA13-E943-49E2-BB21-03459ED32D94}">
      <dsp:nvSpPr>
        <dsp:cNvPr id="0" name=""/>
        <dsp:cNvSpPr/>
      </dsp:nvSpPr>
      <dsp:spPr>
        <a:xfrm>
          <a:off x="0" y="3250902"/>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Public Health Protocols</a:t>
          </a:r>
        </a:p>
      </dsp:txBody>
      <dsp:txXfrm>
        <a:off x="0" y="3250902"/>
        <a:ext cx="6096000" cy="81260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DFAB5F-B764-442E-B993-1ACDFB93EC9D}">
      <dsp:nvSpPr>
        <dsp:cNvPr id="0" name=""/>
        <dsp:cNvSpPr/>
      </dsp:nvSpPr>
      <dsp:spPr>
        <a:xfrm>
          <a:off x="0" y="496"/>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94C137-32C3-42E2-9840-C44F60994A31}">
      <dsp:nvSpPr>
        <dsp:cNvPr id="0" name=""/>
        <dsp:cNvSpPr/>
      </dsp:nvSpPr>
      <dsp:spPr>
        <a:xfrm>
          <a:off x="0" y="496"/>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Community Support</a:t>
          </a:r>
        </a:p>
      </dsp:txBody>
      <dsp:txXfrm>
        <a:off x="0" y="496"/>
        <a:ext cx="6096000" cy="812601"/>
      </dsp:txXfrm>
    </dsp:sp>
    <dsp:sp modelId="{6BB1C573-49A6-47D9-A9B5-C3DF7FD3A2F3}">
      <dsp:nvSpPr>
        <dsp:cNvPr id="0" name=""/>
        <dsp:cNvSpPr/>
      </dsp:nvSpPr>
      <dsp:spPr>
        <a:xfrm>
          <a:off x="0" y="813097"/>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584165-D42F-4C74-A03A-BCEBA3038D53}">
      <dsp:nvSpPr>
        <dsp:cNvPr id="0" name=""/>
        <dsp:cNvSpPr/>
      </dsp:nvSpPr>
      <dsp:spPr>
        <a:xfrm>
          <a:off x="0" y="813097"/>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Facilities Operations</a:t>
          </a:r>
        </a:p>
      </dsp:txBody>
      <dsp:txXfrm>
        <a:off x="0" y="813097"/>
        <a:ext cx="6096000" cy="812601"/>
      </dsp:txXfrm>
    </dsp:sp>
    <dsp:sp modelId="{C7F9769B-9235-42ED-92CE-4F579AE081CD}">
      <dsp:nvSpPr>
        <dsp:cNvPr id="0" name=""/>
        <dsp:cNvSpPr/>
      </dsp:nvSpPr>
      <dsp:spPr>
        <a:xfrm>
          <a:off x="0" y="1625699"/>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41BF50-B039-4FA5-8D2D-1A6D97F4A2A4}">
      <dsp:nvSpPr>
        <dsp:cNvPr id="0" name=""/>
        <dsp:cNvSpPr/>
      </dsp:nvSpPr>
      <dsp:spPr>
        <a:xfrm>
          <a:off x="0" y="1625699"/>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Off-Site Social Distancing</a:t>
          </a:r>
        </a:p>
      </dsp:txBody>
      <dsp:txXfrm>
        <a:off x="0" y="1625699"/>
        <a:ext cx="6096000" cy="812601"/>
      </dsp:txXfrm>
    </dsp:sp>
    <dsp:sp modelId="{D565B08F-08EE-4AA6-AA16-FA57B14B23F9}">
      <dsp:nvSpPr>
        <dsp:cNvPr id="0" name=""/>
        <dsp:cNvSpPr/>
      </dsp:nvSpPr>
      <dsp:spPr>
        <a:xfrm>
          <a:off x="0" y="2438300"/>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5A43F1-4CC7-4BA8-A670-BABFC68F678D}">
      <dsp:nvSpPr>
        <dsp:cNvPr id="0" name=""/>
        <dsp:cNvSpPr/>
      </dsp:nvSpPr>
      <dsp:spPr>
        <a:xfrm>
          <a:off x="0" y="2438300"/>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On-Site Social Distancing</a:t>
          </a:r>
        </a:p>
      </dsp:txBody>
      <dsp:txXfrm>
        <a:off x="0" y="2438300"/>
        <a:ext cx="6096000" cy="812601"/>
      </dsp:txXfrm>
    </dsp:sp>
    <dsp:sp modelId="{09DD30AB-FD50-4687-909E-0C58498B09F1}">
      <dsp:nvSpPr>
        <dsp:cNvPr id="0" name=""/>
        <dsp:cNvSpPr/>
      </dsp:nvSpPr>
      <dsp:spPr>
        <a:xfrm>
          <a:off x="0" y="3250902"/>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8DFA13-E943-49E2-BB21-03459ED32D94}">
      <dsp:nvSpPr>
        <dsp:cNvPr id="0" name=""/>
        <dsp:cNvSpPr/>
      </dsp:nvSpPr>
      <dsp:spPr>
        <a:xfrm>
          <a:off x="0" y="3250902"/>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Public Health Protocols</a:t>
          </a:r>
        </a:p>
      </dsp:txBody>
      <dsp:txXfrm>
        <a:off x="0" y="3250902"/>
        <a:ext cx="6096000" cy="81260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DFAB5F-B764-442E-B993-1ACDFB93EC9D}">
      <dsp:nvSpPr>
        <dsp:cNvPr id="0" name=""/>
        <dsp:cNvSpPr/>
      </dsp:nvSpPr>
      <dsp:spPr>
        <a:xfrm>
          <a:off x="0" y="496"/>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94C137-32C3-42E2-9840-C44F60994A31}">
      <dsp:nvSpPr>
        <dsp:cNvPr id="0" name=""/>
        <dsp:cNvSpPr/>
      </dsp:nvSpPr>
      <dsp:spPr>
        <a:xfrm>
          <a:off x="0" y="496"/>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Facilities Operations</a:t>
          </a:r>
        </a:p>
      </dsp:txBody>
      <dsp:txXfrm>
        <a:off x="0" y="496"/>
        <a:ext cx="6096000" cy="812601"/>
      </dsp:txXfrm>
    </dsp:sp>
    <dsp:sp modelId="{6BB1C573-49A6-47D9-A9B5-C3DF7FD3A2F3}">
      <dsp:nvSpPr>
        <dsp:cNvPr id="0" name=""/>
        <dsp:cNvSpPr/>
      </dsp:nvSpPr>
      <dsp:spPr>
        <a:xfrm>
          <a:off x="0" y="813097"/>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584165-D42F-4C74-A03A-BCEBA3038D53}">
      <dsp:nvSpPr>
        <dsp:cNvPr id="0" name=""/>
        <dsp:cNvSpPr/>
      </dsp:nvSpPr>
      <dsp:spPr>
        <a:xfrm>
          <a:off x="0" y="813097"/>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Facilities Operations</a:t>
          </a:r>
        </a:p>
      </dsp:txBody>
      <dsp:txXfrm>
        <a:off x="0" y="813097"/>
        <a:ext cx="6096000" cy="812601"/>
      </dsp:txXfrm>
    </dsp:sp>
    <dsp:sp modelId="{C7F9769B-9235-42ED-92CE-4F579AE081CD}">
      <dsp:nvSpPr>
        <dsp:cNvPr id="0" name=""/>
        <dsp:cNvSpPr/>
      </dsp:nvSpPr>
      <dsp:spPr>
        <a:xfrm>
          <a:off x="0" y="1625699"/>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41BF50-B039-4FA5-8D2D-1A6D97F4A2A4}">
      <dsp:nvSpPr>
        <dsp:cNvPr id="0" name=""/>
        <dsp:cNvSpPr/>
      </dsp:nvSpPr>
      <dsp:spPr>
        <a:xfrm>
          <a:off x="0" y="1625699"/>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Off-Site Social Distancing</a:t>
          </a:r>
        </a:p>
      </dsp:txBody>
      <dsp:txXfrm>
        <a:off x="0" y="1625699"/>
        <a:ext cx="6096000" cy="812601"/>
      </dsp:txXfrm>
    </dsp:sp>
    <dsp:sp modelId="{D565B08F-08EE-4AA6-AA16-FA57B14B23F9}">
      <dsp:nvSpPr>
        <dsp:cNvPr id="0" name=""/>
        <dsp:cNvSpPr/>
      </dsp:nvSpPr>
      <dsp:spPr>
        <a:xfrm>
          <a:off x="0" y="2438300"/>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5A43F1-4CC7-4BA8-A670-BABFC68F678D}">
      <dsp:nvSpPr>
        <dsp:cNvPr id="0" name=""/>
        <dsp:cNvSpPr/>
      </dsp:nvSpPr>
      <dsp:spPr>
        <a:xfrm>
          <a:off x="0" y="2438300"/>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On-Site Social Distancing</a:t>
          </a:r>
        </a:p>
      </dsp:txBody>
      <dsp:txXfrm>
        <a:off x="0" y="2438300"/>
        <a:ext cx="6096000" cy="812601"/>
      </dsp:txXfrm>
    </dsp:sp>
    <dsp:sp modelId="{09DD30AB-FD50-4687-909E-0C58498B09F1}">
      <dsp:nvSpPr>
        <dsp:cNvPr id="0" name=""/>
        <dsp:cNvSpPr/>
      </dsp:nvSpPr>
      <dsp:spPr>
        <a:xfrm>
          <a:off x="0" y="3250902"/>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8DFA13-E943-49E2-BB21-03459ED32D94}">
      <dsp:nvSpPr>
        <dsp:cNvPr id="0" name=""/>
        <dsp:cNvSpPr/>
      </dsp:nvSpPr>
      <dsp:spPr>
        <a:xfrm>
          <a:off x="0" y="3250902"/>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Public Health Protocols</a:t>
          </a:r>
        </a:p>
      </dsp:txBody>
      <dsp:txXfrm>
        <a:off x="0" y="3250902"/>
        <a:ext cx="6096000" cy="81260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DFAB5F-B764-442E-B993-1ACDFB93EC9D}">
      <dsp:nvSpPr>
        <dsp:cNvPr id="0" name=""/>
        <dsp:cNvSpPr/>
      </dsp:nvSpPr>
      <dsp:spPr>
        <a:xfrm>
          <a:off x="0" y="496"/>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94C137-32C3-42E2-9840-C44F60994A31}">
      <dsp:nvSpPr>
        <dsp:cNvPr id="0" name=""/>
        <dsp:cNvSpPr/>
      </dsp:nvSpPr>
      <dsp:spPr>
        <a:xfrm>
          <a:off x="0" y="496"/>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Off-Site Social Distancing</a:t>
          </a:r>
        </a:p>
      </dsp:txBody>
      <dsp:txXfrm>
        <a:off x="0" y="496"/>
        <a:ext cx="6096000" cy="812601"/>
      </dsp:txXfrm>
    </dsp:sp>
    <dsp:sp modelId="{6BB1C573-49A6-47D9-A9B5-C3DF7FD3A2F3}">
      <dsp:nvSpPr>
        <dsp:cNvPr id="0" name=""/>
        <dsp:cNvSpPr/>
      </dsp:nvSpPr>
      <dsp:spPr>
        <a:xfrm>
          <a:off x="0" y="813097"/>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584165-D42F-4C74-A03A-BCEBA3038D53}">
      <dsp:nvSpPr>
        <dsp:cNvPr id="0" name=""/>
        <dsp:cNvSpPr/>
      </dsp:nvSpPr>
      <dsp:spPr>
        <a:xfrm>
          <a:off x="0" y="813097"/>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Facilities Operations</a:t>
          </a:r>
        </a:p>
      </dsp:txBody>
      <dsp:txXfrm>
        <a:off x="0" y="813097"/>
        <a:ext cx="6096000" cy="812601"/>
      </dsp:txXfrm>
    </dsp:sp>
    <dsp:sp modelId="{C7F9769B-9235-42ED-92CE-4F579AE081CD}">
      <dsp:nvSpPr>
        <dsp:cNvPr id="0" name=""/>
        <dsp:cNvSpPr/>
      </dsp:nvSpPr>
      <dsp:spPr>
        <a:xfrm>
          <a:off x="0" y="1625699"/>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41BF50-B039-4FA5-8D2D-1A6D97F4A2A4}">
      <dsp:nvSpPr>
        <dsp:cNvPr id="0" name=""/>
        <dsp:cNvSpPr/>
      </dsp:nvSpPr>
      <dsp:spPr>
        <a:xfrm>
          <a:off x="0" y="1625699"/>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Off-Site Social Distancing</a:t>
          </a:r>
        </a:p>
      </dsp:txBody>
      <dsp:txXfrm>
        <a:off x="0" y="1625699"/>
        <a:ext cx="6096000" cy="812601"/>
      </dsp:txXfrm>
    </dsp:sp>
    <dsp:sp modelId="{D565B08F-08EE-4AA6-AA16-FA57B14B23F9}">
      <dsp:nvSpPr>
        <dsp:cNvPr id="0" name=""/>
        <dsp:cNvSpPr/>
      </dsp:nvSpPr>
      <dsp:spPr>
        <a:xfrm>
          <a:off x="0" y="2438300"/>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5A43F1-4CC7-4BA8-A670-BABFC68F678D}">
      <dsp:nvSpPr>
        <dsp:cNvPr id="0" name=""/>
        <dsp:cNvSpPr/>
      </dsp:nvSpPr>
      <dsp:spPr>
        <a:xfrm>
          <a:off x="0" y="2438300"/>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On-Site Social Distancing</a:t>
          </a:r>
        </a:p>
      </dsp:txBody>
      <dsp:txXfrm>
        <a:off x="0" y="2438300"/>
        <a:ext cx="6096000" cy="812601"/>
      </dsp:txXfrm>
    </dsp:sp>
    <dsp:sp modelId="{09DD30AB-FD50-4687-909E-0C58498B09F1}">
      <dsp:nvSpPr>
        <dsp:cNvPr id="0" name=""/>
        <dsp:cNvSpPr/>
      </dsp:nvSpPr>
      <dsp:spPr>
        <a:xfrm>
          <a:off x="0" y="3250902"/>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8DFA13-E943-49E2-BB21-03459ED32D94}">
      <dsp:nvSpPr>
        <dsp:cNvPr id="0" name=""/>
        <dsp:cNvSpPr/>
      </dsp:nvSpPr>
      <dsp:spPr>
        <a:xfrm>
          <a:off x="0" y="3250902"/>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Public Health Protocols</a:t>
          </a:r>
        </a:p>
      </dsp:txBody>
      <dsp:txXfrm>
        <a:off x="0" y="3250902"/>
        <a:ext cx="6096000" cy="81260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DFAB5F-B764-442E-B993-1ACDFB93EC9D}">
      <dsp:nvSpPr>
        <dsp:cNvPr id="0" name=""/>
        <dsp:cNvSpPr/>
      </dsp:nvSpPr>
      <dsp:spPr>
        <a:xfrm>
          <a:off x="0" y="496"/>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94C137-32C3-42E2-9840-C44F60994A31}">
      <dsp:nvSpPr>
        <dsp:cNvPr id="0" name=""/>
        <dsp:cNvSpPr/>
      </dsp:nvSpPr>
      <dsp:spPr>
        <a:xfrm>
          <a:off x="0" y="496"/>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On-Site Social Distancing</a:t>
          </a:r>
        </a:p>
      </dsp:txBody>
      <dsp:txXfrm>
        <a:off x="0" y="496"/>
        <a:ext cx="6096000" cy="812601"/>
      </dsp:txXfrm>
    </dsp:sp>
    <dsp:sp modelId="{6BB1C573-49A6-47D9-A9B5-C3DF7FD3A2F3}">
      <dsp:nvSpPr>
        <dsp:cNvPr id="0" name=""/>
        <dsp:cNvSpPr/>
      </dsp:nvSpPr>
      <dsp:spPr>
        <a:xfrm>
          <a:off x="0" y="813097"/>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584165-D42F-4C74-A03A-BCEBA3038D53}">
      <dsp:nvSpPr>
        <dsp:cNvPr id="0" name=""/>
        <dsp:cNvSpPr/>
      </dsp:nvSpPr>
      <dsp:spPr>
        <a:xfrm>
          <a:off x="0" y="813097"/>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Facilities Operations</a:t>
          </a:r>
        </a:p>
      </dsp:txBody>
      <dsp:txXfrm>
        <a:off x="0" y="813097"/>
        <a:ext cx="6096000" cy="812601"/>
      </dsp:txXfrm>
    </dsp:sp>
    <dsp:sp modelId="{C7F9769B-9235-42ED-92CE-4F579AE081CD}">
      <dsp:nvSpPr>
        <dsp:cNvPr id="0" name=""/>
        <dsp:cNvSpPr/>
      </dsp:nvSpPr>
      <dsp:spPr>
        <a:xfrm>
          <a:off x="0" y="1625699"/>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41BF50-B039-4FA5-8D2D-1A6D97F4A2A4}">
      <dsp:nvSpPr>
        <dsp:cNvPr id="0" name=""/>
        <dsp:cNvSpPr/>
      </dsp:nvSpPr>
      <dsp:spPr>
        <a:xfrm>
          <a:off x="0" y="1625699"/>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Off-Site Social Distancing</a:t>
          </a:r>
        </a:p>
      </dsp:txBody>
      <dsp:txXfrm>
        <a:off x="0" y="1625699"/>
        <a:ext cx="6096000" cy="812601"/>
      </dsp:txXfrm>
    </dsp:sp>
    <dsp:sp modelId="{D565B08F-08EE-4AA6-AA16-FA57B14B23F9}">
      <dsp:nvSpPr>
        <dsp:cNvPr id="0" name=""/>
        <dsp:cNvSpPr/>
      </dsp:nvSpPr>
      <dsp:spPr>
        <a:xfrm>
          <a:off x="0" y="2438300"/>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5A43F1-4CC7-4BA8-A670-BABFC68F678D}">
      <dsp:nvSpPr>
        <dsp:cNvPr id="0" name=""/>
        <dsp:cNvSpPr/>
      </dsp:nvSpPr>
      <dsp:spPr>
        <a:xfrm>
          <a:off x="0" y="2438300"/>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On-Site Social Distancing</a:t>
          </a:r>
        </a:p>
      </dsp:txBody>
      <dsp:txXfrm>
        <a:off x="0" y="2438300"/>
        <a:ext cx="6096000" cy="812601"/>
      </dsp:txXfrm>
    </dsp:sp>
    <dsp:sp modelId="{09DD30AB-FD50-4687-909E-0C58498B09F1}">
      <dsp:nvSpPr>
        <dsp:cNvPr id="0" name=""/>
        <dsp:cNvSpPr/>
      </dsp:nvSpPr>
      <dsp:spPr>
        <a:xfrm>
          <a:off x="0" y="3250902"/>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8DFA13-E943-49E2-BB21-03459ED32D94}">
      <dsp:nvSpPr>
        <dsp:cNvPr id="0" name=""/>
        <dsp:cNvSpPr/>
      </dsp:nvSpPr>
      <dsp:spPr>
        <a:xfrm>
          <a:off x="0" y="3250902"/>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Public Health Protocols</a:t>
          </a:r>
        </a:p>
      </dsp:txBody>
      <dsp:txXfrm>
        <a:off x="0" y="3250902"/>
        <a:ext cx="6096000" cy="81260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DFAB5F-B764-442E-B993-1ACDFB93EC9D}">
      <dsp:nvSpPr>
        <dsp:cNvPr id="0" name=""/>
        <dsp:cNvSpPr/>
      </dsp:nvSpPr>
      <dsp:spPr>
        <a:xfrm>
          <a:off x="0" y="496"/>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94C137-32C3-42E2-9840-C44F60994A31}">
      <dsp:nvSpPr>
        <dsp:cNvPr id="0" name=""/>
        <dsp:cNvSpPr/>
      </dsp:nvSpPr>
      <dsp:spPr>
        <a:xfrm>
          <a:off x="0" y="496"/>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Public Health Protocols</a:t>
          </a:r>
        </a:p>
      </dsp:txBody>
      <dsp:txXfrm>
        <a:off x="0" y="496"/>
        <a:ext cx="6096000" cy="812601"/>
      </dsp:txXfrm>
    </dsp:sp>
    <dsp:sp modelId="{6BB1C573-49A6-47D9-A9B5-C3DF7FD3A2F3}">
      <dsp:nvSpPr>
        <dsp:cNvPr id="0" name=""/>
        <dsp:cNvSpPr/>
      </dsp:nvSpPr>
      <dsp:spPr>
        <a:xfrm>
          <a:off x="0" y="813097"/>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584165-D42F-4C74-A03A-BCEBA3038D53}">
      <dsp:nvSpPr>
        <dsp:cNvPr id="0" name=""/>
        <dsp:cNvSpPr/>
      </dsp:nvSpPr>
      <dsp:spPr>
        <a:xfrm>
          <a:off x="0" y="813097"/>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Facilities Operations</a:t>
          </a:r>
        </a:p>
      </dsp:txBody>
      <dsp:txXfrm>
        <a:off x="0" y="813097"/>
        <a:ext cx="6096000" cy="812601"/>
      </dsp:txXfrm>
    </dsp:sp>
    <dsp:sp modelId="{C7F9769B-9235-42ED-92CE-4F579AE081CD}">
      <dsp:nvSpPr>
        <dsp:cNvPr id="0" name=""/>
        <dsp:cNvSpPr/>
      </dsp:nvSpPr>
      <dsp:spPr>
        <a:xfrm>
          <a:off x="0" y="1625699"/>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41BF50-B039-4FA5-8D2D-1A6D97F4A2A4}">
      <dsp:nvSpPr>
        <dsp:cNvPr id="0" name=""/>
        <dsp:cNvSpPr/>
      </dsp:nvSpPr>
      <dsp:spPr>
        <a:xfrm>
          <a:off x="0" y="1625699"/>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Off-Site Social Distancing</a:t>
          </a:r>
        </a:p>
      </dsp:txBody>
      <dsp:txXfrm>
        <a:off x="0" y="1625699"/>
        <a:ext cx="6096000" cy="812601"/>
      </dsp:txXfrm>
    </dsp:sp>
    <dsp:sp modelId="{D565B08F-08EE-4AA6-AA16-FA57B14B23F9}">
      <dsp:nvSpPr>
        <dsp:cNvPr id="0" name=""/>
        <dsp:cNvSpPr/>
      </dsp:nvSpPr>
      <dsp:spPr>
        <a:xfrm>
          <a:off x="0" y="2438300"/>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5A43F1-4CC7-4BA8-A670-BABFC68F678D}">
      <dsp:nvSpPr>
        <dsp:cNvPr id="0" name=""/>
        <dsp:cNvSpPr/>
      </dsp:nvSpPr>
      <dsp:spPr>
        <a:xfrm>
          <a:off x="0" y="2438300"/>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On-Site Social Distancing</a:t>
          </a:r>
        </a:p>
      </dsp:txBody>
      <dsp:txXfrm>
        <a:off x="0" y="2438300"/>
        <a:ext cx="6096000" cy="812601"/>
      </dsp:txXfrm>
    </dsp:sp>
    <dsp:sp modelId="{09DD30AB-FD50-4687-909E-0C58498B09F1}">
      <dsp:nvSpPr>
        <dsp:cNvPr id="0" name=""/>
        <dsp:cNvSpPr/>
      </dsp:nvSpPr>
      <dsp:spPr>
        <a:xfrm>
          <a:off x="0" y="3250902"/>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8DFA13-E943-49E2-BB21-03459ED32D94}">
      <dsp:nvSpPr>
        <dsp:cNvPr id="0" name=""/>
        <dsp:cNvSpPr/>
      </dsp:nvSpPr>
      <dsp:spPr>
        <a:xfrm>
          <a:off x="0" y="3250902"/>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dirty="0"/>
            <a:t>Public Health Protocols</a:t>
          </a:r>
        </a:p>
      </dsp:txBody>
      <dsp:txXfrm>
        <a:off x="0" y="3250902"/>
        <a:ext cx="6096000" cy="81260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6FA939-6EF5-413F-8419-5DEFAE5F9010}">
      <dsp:nvSpPr>
        <dsp:cNvPr id="0" name=""/>
        <dsp:cNvSpPr/>
      </dsp:nvSpPr>
      <dsp:spPr>
        <a:xfrm>
          <a:off x="2435" y="306678"/>
          <a:ext cx="2374535" cy="432000"/>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SzPts val="1000"/>
            <a:buFont typeface="Symbol" panose="05050102010706020507" pitchFamily="18" charset="2"/>
            <a:buNone/>
          </a:pPr>
          <a:r>
            <a:rPr lang="en-US" sz="1500" b="1" kern="1200" dirty="0">
              <a:latin typeface="Calibri" panose="020F0502020204030204" pitchFamily="34" charset="0"/>
            </a:rPr>
            <a:t>Scenario #1:</a:t>
          </a:r>
          <a:endParaRPr lang="en-US" sz="1500" kern="1200" dirty="0"/>
        </a:p>
      </dsp:txBody>
      <dsp:txXfrm>
        <a:off x="2435" y="306678"/>
        <a:ext cx="2374535" cy="432000"/>
      </dsp:txXfrm>
    </dsp:sp>
    <dsp:sp modelId="{50208BB7-310E-494E-8539-B3EDCD50746F}">
      <dsp:nvSpPr>
        <dsp:cNvPr id="0" name=""/>
        <dsp:cNvSpPr/>
      </dsp:nvSpPr>
      <dsp:spPr>
        <a:xfrm>
          <a:off x="2435" y="738678"/>
          <a:ext cx="2374535" cy="3018642"/>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SzPts val="1000"/>
            <a:buFont typeface="Symbol" panose="05050102010706020507" pitchFamily="18" charset="2"/>
            <a:buChar char=""/>
          </a:pPr>
          <a:r>
            <a:rPr lang="en-US" sz="1500" kern="1200" dirty="0"/>
            <a:t>For public health reasons, the campus must continue with </a:t>
          </a:r>
          <a:r>
            <a:rPr lang="en-US" sz="1500" b="1" kern="1200" dirty="0">
              <a:latin typeface="Calibri" panose="020F0502020204030204" pitchFamily="34" charset="0"/>
            </a:rPr>
            <a:t>full remote</a:t>
          </a:r>
          <a:r>
            <a:rPr lang="en-US" sz="1500" kern="1200" dirty="0"/>
            <a:t> instruction.</a:t>
          </a:r>
        </a:p>
      </dsp:txBody>
      <dsp:txXfrm>
        <a:off x="2435" y="738678"/>
        <a:ext cx="2374535" cy="3018642"/>
      </dsp:txXfrm>
    </dsp:sp>
    <dsp:sp modelId="{B686F30C-C613-4D31-AB7D-E93386D57C2A}">
      <dsp:nvSpPr>
        <dsp:cNvPr id="0" name=""/>
        <dsp:cNvSpPr/>
      </dsp:nvSpPr>
      <dsp:spPr>
        <a:xfrm>
          <a:off x="2709405" y="306678"/>
          <a:ext cx="2374535" cy="432000"/>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US" sz="1500" b="1" kern="1200" dirty="0">
              <a:latin typeface="Calibri" panose="020F0502020204030204" pitchFamily="34" charset="0"/>
            </a:rPr>
            <a:t>Scenario #2</a:t>
          </a:r>
          <a:r>
            <a:rPr lang="en-US" sz="1500" kern="1200" dirty="0"/>
            <a:t>:</a:t>
          </a:r>
        </a:p>
      </dsp:txBody>
      <dsp:txXfrm>
        <a:off x="2709405" y="306678"/>
        <a:ext cx="2374535" cy="432000"/>
      </dsp:txXfrm>
    </dsp:sp>
    <dsp:sp modelId="{F49CBB84-2348-4CD9-9649-AB54F042A80B}">
      <dsp:nvSpPr>
        <dsp:cNvPr id="0" name=""/>
        <dsp:cNvSpPr/>
      </dsp:nvSpPr>
      <dsp:spPr>
        <a:xfrm>
          <a:off x="2709405" y="738678"/>
          <a:ext cx="2374535" cy="3018642"/>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b="1" kern="1200" dirty="0">
              <a:latin typeface="Calibri" panose="020F0502020204030204" pitchFamily="34" charset="0"/>
            </a:rPr>
            <a:t>In-person</a:t>
          </a:r>
          <a:r>
            <a:rPr lang="en-US" sz="1500" kern="1200" dirty="0"/>
            <a:t> operations resume, </a:t>
          </a:r>
          <a:r>
            <a:rPr lang="en-US" sz="1500" b="1" kern="1200" dirty="0">
              <a:latin typeface="Calibri" panose="020F0502020204030204" pitchFamily="34" charset="0"/>
            </a:rPr>
            <a:t>with limits</a:t>
          </a:r>
          <a:r>
            <a:rPr lang="en-US" sz="1500" kern="1200" dirty="0"/>
            <a:t> and restrictions imposed by public health authorities</a:t>
          </a:r>
        </a:p>
        <a:p>
          <a:pPr marL="114300" lvl="1" indent="-114300" algn="l" defTabSz="666750">
            <a:lnSpc>
              <a:spcPct val="90000"/>
            </a:lnSpc>
            <a:spcBef>
              <a:spcPct val="0"/>
            </a:spcBef>
            <a:spcAft>
              <a:spcPct val="15000"/>
            </a:spcAft>
            <a:buChar char="•"/>
          </a:pPr>
          <a:r>
            <a:rPr lang="en-US" sz="1500" b="1" kern="1200" dirty="0"/>
            <a:t>Screening for symptoms prior </a:t>
          </a:r>
          <a:r>
            <a:rPr lang="en-US" sz="1500" kern="1200" dirty="0"/>
            <a:t>to entering the facility</a:t>
          </a:r>
        </a:p>
        <a:p>
          <a:pPr marL="114300" lvl="1" indent="-114300" algn="l" defTabSz="666750">
            <a:lnSpc>
              <a:spcPct val="90000"/>
            </a:lnSpc>
            <a:spcBef>
              <a:spcPct val="0"/>
            </a:spcBef>
            <a:spcAft>
              <a:spcPct val="15000"/>
            </a:spcAft>
            <a:buChar char="•"/>
          </a:pPr>
          <a:r>
            <a:rPr lang="en-US" sz="1500" b="0" kern="1200" dirty="0"/>
            <a:t>Revised space utilization plans due to </a:t>
          </a:r>
          <a:r>
            <a:rPr lang="en-US" sz="1500" b="1" kern="1200" dirty="0"/>
            <a:t>social-distancing &amp; enhanced personal hygiene and cleaning procedures during </a:t>
          </a:r>
          <a:r>
            <a:rPr lang="en-US" sz="1500" kern="1200" dirty="0"/>
            <a:t>the day</a:t>
          </a:r>
        </a:p>
      </dsp:txBody>
      <dsp:txXfrm>
        <a:off x="2709405" y="738678"/>
        <a:ext cx="2374535" cy="3018642"/>
      </dsp:txXfrm>
    </dsp:sp>
    <dsp:sp modelId="{90C8B3B3-F346-4EC1-9A3D-8B01ED72E193}">
      <dsp:nvSpPr>
        <dsp:cNvPr id="0" name=""/>
        <dsp:cNvSpPr/>
      </dsp:nvSpPr>
      <dsp:spPr>
        <a:xfrm>
          <a:off x="5416375" y="306678"/>
          <a:ext cx="2374535" cy="432000"/>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US" sz="1500" b="1" kern="1200" dirty="0">
              <a:latin typeface="Calibri" panose="020F0502020204030204" pitchFamily="34" charset="0"/>
            </a:rPr>
            <a:t>Scenario #3</a:t>
          </a:r>
          <a:r>
            <a:rPr lang="en-US" sz="1500" kern="1200" dirty="0"/>
            <a:t>:</a:t>
          </a:r>
          <a:endParaRPr lang="en-US" sz="1500" kern="1200" dirty="0">
            <a:effectLst/>
          </a:endParaRPr>
        </a:p>
      </dsp:txBody>
      <dsp:txXfrm>
        <a:off x="5416375" y="306678"/>
        <a:ext cx="2374535" cy="432000"/>
      </dsp:txXfrm>
    </dsp:sp>
    <dsp:sp modelId="{667841D5-2267-418C-A0AE-DAA3D9CC526A}">
      <dsp:nvSpPr>
        <dsp:cNvPr id="0" name=""/>
        <dsp:cNvSpPr/>
      </dsp:nvSpPr>
      <dsp:spPr>
        <a:xfrm>
          <a:off x="5416375" y="738678"/>
          <a:ext cx="2374535" cy="3018642"/>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dirty="0"/>
            <a:t>Campus operations largely </a:t>
          </a:r>
          <a:r>
            <a:rPr lang="en-US" sz="1500" b="1" kern="1200" dirty="0">
              <a:latin typeface="Calibri" panose="020F0502020204030204" pitchFamily="34" charset="0"/>
            </a:rPr>
            <a:t>return</a:t>
          </a:r>
          <a:r>
            <a:rPr lang="en-US" sz="1500" kern="1200" dirty="0"/>
            <a:t> </a:t>
          </a:r>
          <a:r>
            <a:rPr lang="en-US" sz="1500" b="1" kern="1200" dirty="0">
              <a:latin typeface="Calibri" panose="020F0502020204030204" pitchFamily="34" charset="0"/>
            </a:rPr>
            <a:t>to normal</a:t>
          </a:r>
          <a:r>
            <a:rPr lang="en-US" sz="1500" kern="1200" dirty="0"/>
            <a:t> (i.e., mostly in-person), but wherever possible, will accommodate students &amp; staff, who need or prefer to operate remotely due to continuing pandemic conditions.</a:t>
          </a:r>
          <a:endParaRPr lang="en-US" sz="1500" kern="1200" dirty="0">
            <a:effectLst/>
          </a:endParaRPr>
        </a:p>
      </dsp:txBody>
      <dsp:txXfrm>
        <a:off x="5416375" y="738678"/>
        <a:ext cx="2374535" cy="301864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25EA7D-DE5B-41CB-944F-792028C22247}">
      <dsp:nvSpPr>
        <dsp:cNvPr id="0" name=""/>
        <dsp:cNvSpPr/>
      </dsp:nvSpPr>
      <dsp:spPr>
        <a:xfrm>
          <a:off x="0" y="259430"/>
          <a:ext cx="7551644" cy="476701"/>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0" i="0" u="none" kern="1200"/>
            <a:t>Collect data useful for capacity analysis.</a:t>
          </a:r>
          <a:endParaRPr lang="en-US" sz="1200" b="0" kern="1200"/>
        </a:p>
      </dsp:txBody>
      <dsp:txXfrm>
        <a:off x="23271" y="282701"/>
        <a:ext cx="7505102" cy="430159"/>
      </dsp:txXfrm>
    </dsp:sp>
    <dsp:sp modelId="{D5B406E6-FBF1-4F38-91AE-CEF37CA2F2C0}">
      <dsp:nvSpPr>
        <dsp:cNvPr id="0" name=""/>
        <dsp:cNvSpPr/>
      </dsp:nvSpPr>
      <dsp:spPr>
        <a:xfrm>
          <a:off x="0" y="736132"/>
          <a:ext cx="7551644" cy="621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15240" rIns="85344" bIns="15240" numCol="1" spcCol="1270" anchor="t" anchorCtr="0">
          <a:noAutofit/>
        </a:bodyPr>
        <a:lstStyle/>
        <a:p>
          <a:pPr marL="57150" lvl="1" indent="-57150" algn="l" defTabSz="400050">
            <a:lnSpc>
              <a:spcPct val="90000"/>
            </a:lnSpc>
            <a:spcBef>
              <a:spcPct val="0"/>
            </a:spcBef>
            <a:spcAft>
              <a:spcPct val="20000"/>
            </a:spcAft>
            <a:buChar char="•"/>
          </a:pPr>
          <a:r>
            <a:rPr lang="en-US" sz="900" b="0" i="0" u="none" kern="1200"/>
            <a:t>Current school capacities</a:t>
          </a:r>
          <a:endParaRPr lang="en-US" sz="900" kern="1200"/>
        </a:p>
        <a:p>
          <a:pPr marL="57150" lvl="1" indent="-57150" algn="l" defTabSz="400050">
            <a:lnSpc>
              <a:spcPct val="90000"/>
            </a:lnSpc>
            <a:spcBef>
              <a:spcPct val="0"/>
            </a:spcBef>
            <a:spcAft>
              <a:spcPct val="20000"/>
            </a:spcAft>
            <a:buChar char="•"/>
          </a:pPr>
          <a:r>
            <a:rPr lang="en-US" sz="900" b="0" i="0" u="none" kern="1200"/>
            <a:t>Class size multipliers by grade or subject</a:t>
          </a:r>
          <a:endParaRPr lang="en-US" sz="900" kern="1200"/>
        </a:p>
        <a:p>
          <a:pPr marL="57150" lvl="1" indent="-57150" algn="l" defTabSz="400050">
            <a:lnSpc>
              <a:spcPct val="90000"/>
            </a:lnSpc>
            <a:spcBef>
              <a:spcPct val="0"/>
            </a:spcBef>
            <a:spcAft>
              <a:spcPct val="20000"/>
            </a:spcAft>
            <a:buChar char="•"/>
          </a:pPr>
          <a:r>
            <a:rPr lang="en-US" sz="900" b="0" i="0" u="none" kern="1200"/>
            <a:t>Square footage of the school</a:t>
          </a:r>
          <a:endParaRPr lang="en-US" sz="900" kern="1200"/>
        </a:p>
        <a:p>
          <a:pPr marL="57150" lvl="1" indent="-57150" algn="l" defTabSz="400050">
            <a:lnSpc>
              <a:spcPct val="90000"/>
            </a:lnSpc>
            <a:spcBef>
              <a:spcPct val="0"/>
            </a:spcBef>
            <a:spcAft>
              <a:spcPct val="20000"/>
            </a:spcAft>
            <a:buChar char="•"/>
          </a:pPr>
          <a:r>
            <a:rPr lang="en-US" sz="900" b="0" i="0" u="none" kern="1200"/>
            <a:t>Square footage of classrooms and other instructional and common spaces.</a:t>
          </a:r>
          <a:endParaRPr lang="en-US" sz="900" kern="1200"/>
        </a:p>
      </dsp:txBody>
      <dsp:txXfrm>
        <a:off x="0" y="736132"/>
        <a:ext cx="7551644" cy="621000"/>
      </dsp:txXfrm>
    </dsp:sp>
    <dsp:sp modelId="{4C848D28-379C-46B5-AEDB-FAAD6E2C30B3}">
      <dsp:nvSpPr>
        <dsp:cNvPr id="0" name=""/>
        <dsp:cNvSpPr/>
      </dsp:nvSpPr>
      <dsp:spPr>
        <a:xfrm>
          <a:off x="0" y="1357132"/>
          <a:ext cx="7551644" cy="476701"/>
        </a:xfrm>
        <a:prstGeom prst="roundRect">
          <a:avLst/>
        </a:prstGeom>
        <a:solidFill>
          <a:schemeClr val="accent4">
            <a:hueOff val="-3752405"/>
            <a:satOff val="5611"/>
            <a:lumOff val="4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0" i="0" u="none" kern="1200"/>
            <a:t>Identify potential areas to use to expand current capacities--for examples: art rooms, music rooms, cafeteria, gym, and school grounds.</a:t>
          </a:r>
          <a:endParaRPr lang="en-US" sz="1200" kern="1200"/>
        </a:p>
      </dsp:txBody>
      <dsp:txXfrm>
        <a:off x="23271" y="1380403"/>
        <a:ext cx="7505102" cy="430159"/>
      </dsp:txXfrm>
    </dsp:sp>
    <dsp:sp modelId="{9DA2ECA3-7160-40C0-ADE4-383547DC3143}">
      <dsp:nvSpPr>
        <dsp:cNvPr id="0" name=""/>
        <dsp:cNvSpPr/>
      </dsp:nvSpPr>
      <dsp:spPr>
        <a:xfrm>
          <a:off x="0" y="1833833"/>
          <a:ext cx="7551644" cy="993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15240" rIns="85344" bIns="15240" numCol="1" spcCol="1270" anchor="t" anchorCtr="0">
          <a:noAutofit/>
        </a:bodyPr>
        <a:lstStyle/>
        <a:p>
          <a:pPr marL="57150" lvl="1" indent="-57150" algn="l" defTabSz="400050">
            <a:lnSpc>
              <a:spcPct val="90000"/>
            </a:lnSpc>
            <a:spcBef>
              <a:spcPct val="0"/>
            </a:spcBef>
            <a:spcAft>
              <a:spcPct val="20000"/>
            </a:spcAft>
            <a:buChar char="•"/>
          </a:pPr>
          <a:r>
            <a:rPr lang="en-US" sz="900" b="0" i="0" u="none" kern="1200" dirty="0"/>
            <a:t>Propose an "on-site" corona capacity, which includes social distancing in traditional capacity spaces and use of  instructional areas, not traditionally used for capacity calculations, such as cafeterias for instruction AND with capacities that would  accommodate in seat instruction, but would not general have capacity, such as  a gym or outdoor covered classroom.</a:t>
          </a:r>
          <a:endParaRPr lang="en-US" sz="900" kern="1200" dirty="0"/>
        </a:p>
        <a:p>
          <a:pPr marL="57150" lvl="1" indent="-57150" algn="l" defTabSz="400050">
            <a:lnSpc>
              <a:spcPct val="90000"/>
            </a:lnSpc>
            <a:spcBef>
              <a:spcPct val="0"/>
            </a:spcBef>
            <a:spcAft>
              <a:spcPct val="20000"/>
            </a:spcAft>
            <a:buChar char="•"/>
          </a:pPr>
          <a:r>
            <a:rPr lang="en-US" sz="900" b="0" i="0" u="none" kern="1200" dirty="0"/>
            <a:t>Calculate a corona utilization of each school using the 2019-20 enrollment  and the corona capacity, to identify whether and which schools may need to reduce school schedule to achieve social distancing.</a:t>
          </a:r>
          <a:endParaRPr lang="en-US" sz="900" kern="1200" dirty="0"/>
        </a:p>
        <a:p>
          <a:pPr marL="57150" lvl="1" indent="-57150" algn="l" defTabSz="400050">
            <a:lnSpc>
              <a:spcPct val="90000"/>
            </a:lnSpc>
            <a:spcBef>
              <a:spcPct val="0"/>
            </a:spcBef>
            <a:spcAft>
              <a:spcPct val="20000"/>
            </a:spcAft>
            <a:buChar char="•"/>
          </a:pPr>
          <a:r>
            <a:rPr lang="en-US" sz="900" b="0" i="0" u="none" kern="1200" dirty="0"/>
            <a:t>Account for delivering special education classes, or social distancing of aids who accompany students in regular classes, where appropriate.</a:t>
          </a:r>
          <a:endParaRPr lang="en-US" sz="900" kern="1200" dirty="0"/>
        </a:p>
        <a:p>
          <a:pPr marL="57150" lvl="1" indent="-57150" algn="l" defTabSz="400050">
            <a:lnSpc>
              <a:spcPct val="90000"/>
            </a:lnSpc>
            <a:spcBef>
              <a:spcPct val="0"/>
            </a:spcBef>
            <a:spcAft>
              <a:spcPct val="20000"/>
            </a:spcAft>
            <a:buChar char="•"/>
          </a:pPr>
          <a:r>
            <a:rPr lang="en-US" sz="900" b="1" kern="1200" dirty="0">
              <a:solidFill>
                <a:srgbClr val="FF9900"/>
              </a:solidFill>
            </a:rPr>
            <a:t>Identify other stakeholder partners than can provide potential space adjacent to the campus (e.g., office/retail, higher education, library, etc.)</a:t>
          </a:r>
        </a:p>
      </dsp:txBody>
      <dsp:txXfrm>
        <a:off x="0" y="1833833"/>
        <a:ext cx="7551644" cy="993600"/>
      </dsp:txXfrm>
    </dsp:sp>
    <dsp:sp modelId="{419D32DB-82C1-4FEC-9DC2-5FF2A3E43873}">
      <dsp:nvSpPr>
        <dsp:cNvPr id="0" name=""/>
        <dsp:cNvSpPr/>
      </dsp:nvSpPr>
      <dsp:spPr>
        <a:xfrm>
          <a:off x="0" y="2827434"/>
          <a:ext cx="7551644" cy="476701"/>
        </a:xfrm>
        <a:prstGeom prst="roundRect">
          <a:avLst/>
        </a:prstGeom>
        <a:solidFill>
          <a:schemeClr val="accent4">
            <a:hueOff val="-7504810"/>
            <a:satOff val="11222"/>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0" i="0" u="none" kern="1200" dirty="0"/>
            <a:t>Determine if it is physically possible to serve the fall 2020-21 enrollment of students projected to attend each school.</a:t>
          </a:r>
          <a:endParaRPr lang="en-US" sz="1200" kern="1200" dirty="0"/>
        </a:p>
      </dsp:txBody>
      <dsp:txXfrm>
        <a:off x="23271" y="2850705"/>
        <a:ext cx="7505102" cy="430159"/>
      </dsp:txXfrm>
    </dsp:sp>
    <dsp:sp modelId="{1E44DF62-4C03-4BBD-A3F5-D74D9878EE25}">
      <dsp:nvSpPr>
        <dsp:cNvPr id="0" name=""/>
        <dsp:cNvSpPr/>
      </dsp:nvSpPr>
      <dsp:spPr>
        <a:xfrm>
          <a:off x="0" y="3304135"/>
          <a:ext cx="7551644" cy="770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15240" rIns="85344" bIns="15240" numCol="1" spcCol="1270" anchor="t" anchorCtr="0">
          <a:noAutofit/>
        </a:bodyPr>
        <a:lstStyle/>
        <a:p>
          <a:pPr marL="57150" lvl="1" indent="-57150" algn="l" defTabSz="400050">
            <a:lnSpc>
              <a:spcPct val="90000"/>
            </a:lnSpc>
            <a:spcBef>
              <a:spcPct val="0"/>
            </a:spcBef>
            <a:spcAft>
              <a:spcPct val="20000"/>
            </a:spcAft>
            <a:buChar char="•"/>
          </a:pPr>
          <a:r>
            <a:rPr lang="en-US" sz="900" kern="1200" dirty="0"/>
            <a:t>Begin by assuming school capacity ~60% of current</a:t>
          </a:r>
        </a:p>
        <a:p>
          <a:pPr marL="57150" lvl="1" indent="-57150" algn="l" defTabSz="400050">
            <a:lnSpc>
              <a:spcPct val="90000"/>
            </a:lnSpc>
            <a:spcBef>
              <a:spcPct val="0"/>
            </a:spcBef>
            <a:spcAft>
              <a:spcPct val="20000"/>
            </a:spcAft>
            <a:buChar char="•"/>
          </a:pPr>
          <a:r>
            <a:rPr lang="en-US" sz="900" kern="1200" dirty="0"/>
            <a:t>Calculate current classroom capacity at 44 </a:t>
          </a:r>
          <a:r>
            <a:rPr lang="en-US" sz="900" kern="1200" dirty="0" err="1"/>
            <a:t>sqft</a:t>
          </a:r>
          <a:r>
            <a:rPr lang="en-US" sz="900" kern="1200" dirty="0"/>
            <a:t> per student</a:t>
          </a:r>
        </a:p>
        <a:p>
          <a:pPr marL="57150" lvl="1" indent="-57150" algn="l" defTabSz="400050">
            <a:lnSpc>
              <a:spcPct val="90000"/>
            </a:lnSpc>
            <a:spcBef>
              <a:spcPct val="0"/>
            </a:spcBef>
            <a:spcAft>
              <a:spcPct val="20000"/>
            </a:spcAft>
            <a:buChar char="•"/>
          </a:pPr>
          <a:r>
            <a:rPr lang="en-US" sz="900" kern="1200" dirty="0"/>
            <a:t>Identify potential recapturable space for capacity (specials rooms, portions of cafeteria, etc.) at 44 </a:t>
          </a:r>
          <a:r>
            <a:rPr lang="en-US" sz="900" kern="1200" dirty="0" err="1"/>
            <a:t>sqft</a:t>
          </a:r>
          <a:r>
            <a:rPr lang="en-US" sz="900" kern="1200" dirty="0"/>
            <a:t> per student </a:t>
          </a:r>
        </a:p>
        <a:p>
          <a:pPr marL="57150" lvl="1" indent="-57150" algn="l" defTabSz="400050">
            <a:lnSpc>
              <a:spcPct val="90000"/>
            </a:lnSpc>
            <a:spcBef>
              <a:spcPct val="0"/>
            </a:spcBef>
            <a:spcAft>
              <a:spcPct val="20000"/>
            </a:spcAft>
            <a:buChar char="•"/>
          </a:pPr>
          <a:r>
            <a:rPr lang="en-US" sz="900" b="1" kern="1200" dirty="0">
              <a:solidFill>
                <a:srgbClr val="FF9900"/>
              </a:solidFill>
            </a:rPr>
            <a:t>Determine restroom capacity  </a:t>
          </a:r>
          <a:r>
            <a:rPr lang="en-US" sz="900" kern="1200" dirty="0"/>
            <a:t>(~30 </a:t>
          </a:r>
          <a:r>
            <a:rPr lang="en-US" sz="900" kern="1200" dirty="0" err="1"/>
            <a:t>sqft</a:t>
          </a:r>
          <a:r>
            <a:rPr lang="en-US" sz="900" kern="1200" dirty="0"/>
            <a:t> per person max)</a:t>
          </a:r>
        </a:p>
        <a:p>
          <a:pPr marL="57150" lvl="1" indent="-57150" algn="l" defTabSz="400050">
            <a:lnSpc>
              <a:spcPct val="90000"/>
            </a:lnSpc>
            <a:spcBef>
              <a:spcPct val="0"/>
            </a:spcBef>
            <a:spcAft>
              <a:spcPct val="20000"/>
            </a:spcAft>
            <a:buChar char="•"/>
          </a:pPr>
          <a:r>
            <a:rPr lang="en-US" sz="900" b="1" kern="1200" dirty="0">
              <a:solidFill>
                <a:srgbClr val="FF9900"/>
              </a:solidFill>
            </a:rPr>
            <a:t>Consider adding an isolation space for students/staff who present Covid-19 symptoms during the day; preferably near an entrance</a:t>
          </a:r>
        </a:p>
      </dsp:txBody>
      <dsp:txXfrm>
        <a:off x="0" y="3304135"/>
        <a:ext cx="7551644" cy="770040"/>
      </dsp:txXfrm>
    </dsp:sp>
    <dsp:sp modelId="{7370FB3E-371B-498D-94DA-2C9478C7C9DE}">
      <dsp:nvSpPr>
        <dsp:cNvPr id="0" name=""/>
        <dsp:cNvSpPr/>
      </dsp:nvSpPr>
      <dsp:spPr>
        <a:xfrm>
          <a:off x="0" y="4074175"/>
          <a:ext cx="7551644" cy="476701"/>
        </a:xfrm>
        <a:prstGeom prst="roundRect">
          <a:avLst/>
        </a:prstGeom>
        <a:solidFill>
          <a:schemeClr val="accent4">
            <a:hueOff val="-11257214"/>
            <a:satOff val="16833"/>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0" i="0" u="none" kern="1200"/>
            <a:t>Prepare a brief DRAFT report to local school communities--administration, teachers, and parents on whether and which school BUILDINGS can support corona capacities and seek input on the preliminary findings.</a:t>
          </a:r>
          <a:endParaRPr lang="en-US" sz="1200" kern="1200"/>
        </a:p>
      </dsp:txBody>
      <dsp:txXfrm>
        <a:off x="23271" y="4097446"/>
        <a:ext cx="7505102" cy="430159"/>
      </dsp:txXfrm>
    </dsp:sp>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1804"/>
          </a:xfrm>
          <a:prstGeom prst="rect">
            <a:avLst/>
          </a:prstGeom>
        </p:spPr>
        <p:txBody>
          <a:bodyPr vert="horz" lIns="92492" tIns="46246" rIns="92492" bIns="46246" rtlCol="0"/>
          <a:lstStyle>
            <a:lvl1pPr algn="r">
              <a:defRPr sz="1200"/>
            </a:lvl1pPr>
          </a:lstStyle>
          <a:p>
            <a:fld id="{F73695FC-187B-4474-91F3-596A5D182A7B}" type="datetimeFigureOut">
              <a:rPr lang="en-US" smtClean="0"/>
              <a:t>5/7/2020</a:t>
            </a:fld>
            <a:endParaRPr lang="en-US"/>
          </a:p>
        </p:txBody>
      </p:sp>
      <p:sp>
        <p:nvSpPr>
          <p:cNvPr id="4" name="Footer Placeholder 3"/>
          <p:cNvSpPr>
            <a:spLocks noGrp="1"/>
          </p:cNvSpPr>
          <p:nvPr>
            <p:ph type="ftr" sz="quarter" idx="2"/>
          </p:nvPr>
        </p:nvSpPr>
        <p:spPr>
          <a:xfrm>
            <a:off x="0" y="8772668"/>
            <a:ext cx="3011699" cy="461804"/>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8"/>
            <a:ext cx="3011699" cy="461804"/>
          </a:xfrm>
          <a:prstGeom prst="rect">
            <a:avLst/>
          </a:prstGeom>
        </p:spPr>
        <p:txBody>
          <a:bodyPr vert="horz" lIns="92492" tIns="46246" rIns="92492" bIns="46246" rtlCol="0" anchor="b"/>
          <a:lstStyle>
            <a:lvl1pPr algn="r">
              <a:defRPr sz="1200"/>
            </a:lvl1pPr>
          </a:lstStyle>
          <a:p>
            <a:fld id="{6C18D396-632D-4A5D-9577-F0D7A2CFF697}" type="slidenum">
              <a:rPr lang="en-US" smtClean="0"/>
              <a:t>‹#›</a:t>
            </a:fld>
            <a:endParaRPr lang="en-US"/>
          </a:p>
        </p:txBody>
      </p:sp>
    </p:spTree>
    <p:extLst>
      <p:ext uri="{BB962C8B-B14F-4D97-AF65-F5344CB8AC3E}">
        <p14:creationId xmlns:p14="http://schemas.microsoft.com/office/powerpoint/2010/main" val="1143942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24A71AA0-57A1-4D3D-AB4F-D585F825147F}" type="datetimeFigureOut">
              <a:rPr lang="en-US" smtClean="0"/>
              <a:t>5/7/2020</a:t>
            </a:fld>
            <a:endParaRPr lang="en-US"/>
          </a:p>
        </p:txBody>
      </p:sp>
      <p:sp>
        <p:nvSpPr>
          <p:cNvPr id="4" name="Slide Image Placeholder 3"/>
          <p:cNvSpPr>
            <a:spLocks noGrp="1" noRot="1" noChangeAspect="1"/>
          </p:cNvSpPr>
          <p:nvPr>
            <p:ph type="sldImg" idx="2"/>
          </p:nvPr>
        </p:nvSpPr>
        <p:spPr>
          <a:xfrm>
            <a:off x="1397000" y="1154113"/>
            <a:ext cx="4156075"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3E4AD26A-2A54-41E3-9B03-0D04EB0D5E8B}" type="slidenum">
              <a:rPr lang="en-US" smtClean="0"/>
              <a:t>‹#›</a:t>
            </a:fld>
            <a:endParaRPr lang="en-US"/>
          </a:p>
        </p:txBody>
      </p:sp>
    </p:spTree>
    <p:extLst>
      <p:ext uri="{BB962C8B-B14F-4D97-AF65-F5344CB8AC3E}">
        <p14:creationId xmlns:p14="http://schemas.microsoft.com/office/powerpoint/2010/main" val="2341144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The focus of this presentation and discussion are the state issues related to public school facilities and recent federal policy developments.</a:t>
            </a:r>
          </a:p>
          <a:p>
            <a:endParaRPr lang="en-US" baseline="0">
              <a:solidFill>
                <a:schemeClr val="tx1"/>
              </a:solidFill>
            </a:endParaRPr>
          </a:p>
          <a:p>
            <a:endParaRPr lang="en-US" baseline="0">
              <a:solidFill>
                <a:schemeClr val="tx1"/>
              </a:solidFill>
            </a:endParaRPr>
          </a:p>
          <a:p>
            <a:r>
              <a:rPr lang="en-US" baseline="0">
                <a:solidFill>
                  <a:schemeClr val="tx1"/>
                </a:solidFill>
              </a:rPr>
              <a:t>We will make a short presentation and facilitate a discussion.  The technology can be a challenge, always, so let’s take a minute to go over this.  </a:t>
            </a:r>
          </a:p>
          <a:p>
            <a:endParaRPr lang="en-US" baseline="0">
              <a:solidFill>
                <a:schemeClr val="tx1"/>
              </a:solidFill>
            </a:endParaRPr>
          </a:p>
          <a:p>
            <a:r>
              <a:rPr lang="en-US" baseline="0">
                <a:solidFill>
                  <a:schemeClr val="tx1"/>
                </a:solidFill>
              </a:rPr>
              <a:t>If you are at a computer, you should be able to see my screen…download or via web…use computer audio or call in with your phone, we will start out with everyone muted, Raise your hand if you want to speak and Sean will unmute you, please send questions</a:t>
            </a:r>
            <a:endParaRPr lang="en-US" baseline="0"/>
          </a:p>
        </p:txBody>
      </p:sp>
      <p:sp>
        <p:nvSpPr>
          <p:cNvPr id="4" name="Slide Number Placeholder 3"/>
          <p:cNvSpPr>
            <a:spLocks noGrp="1"/>
          </p:cNvSpPr>
          <p:nvPr>
            <p:ph type="sldNum" sz="quarter" idx="10"/>
          </p:nvPr>
        </p:nvSpPr>
        <p:spPr/>
        <p:txBody>
          <a:bodyPr/>
          <a:lstStyle/>
          <a:p>
            <a:fld id="{32EAA181-3659-41DC-9AB5-55B40C29856A}" type="slidenum">
              <a:rPr lang="en-US" smtClean="0"/>
              <a:t>2</a:t>
            </a:fld>
            <a:endParaRPr lang="en-US"/>
          </a:p>
        </p:txBody>
      </p:sp>
    </p:spTree>
    <p:extLst>
      <p:ext uri="{BB962C8B-B14F-4D97-AF65-F5344CB8AC3E}">
        <p14:creationId xmlns:p14="http://schemas.microsoft.com/office/powerpoint/2010/main" val="3029937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3</a:t>
            </a:fld>
            <a:endParaRPr lang="en-US"/>
          </a:p>
        </p:txBody>
      </p:sp>
    </p:spTree>
    <p:extLst>
      <p:ext uri="{BB962C8B-B14F-4D97-AF65-F5344CB8AC3E}">
        <p14:creationId xmlns:p14="http://schemas.microsoft.com/office/powerpoint/2010/main" val="3503976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9</a:t>
            </a:fld>
            <a:endParaRPr lang="en-US"/>
          </a:p>
        </p:txBody>
      </p:sp>
    </p:spTree>
    <p:extLst>
      <p:ext uri="{BB962C8B-B14F-4D97-AF65-F5344CB8AC3E}">
        <p14:creationId xmlns:p14="http://schemas.microsoft.com/office/powerpoint/2010/main" val="2320145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21</a:t>
            </a:fld>
            <a:endParaRPr lang="en-US"/>
          </a:p>
        </p:txBody>
      </p:sp>
    </p:spTree>
    <p:extLst>
      <p:ext uri="{BB962C8B-B14F-4D97-AF65-F5344CB8AC3E}">
        <p14:creationId xmlns:p14="http://schemas.microsoft.com/office/powerpoint/2010/main" val="1063397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22</a:t>
            </a:fld>
            <a:endParaRPr lang="en-US"/>
          </a:p>
        </p:txBody>
      </p:sp>
    </p:spTree>
    <p:extLst>
      <p:ext uri="{BB962C8B-B14F-4D97-AF65-F5344CB8AC3E}">
        <p14:creationId xmlns:p14="http://schemas.microsoft.com/office/powerpoint/2010/main" val="2248933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23</a:t>
            </a:fld>
            <a:endParaRPr lang="en-US"/>
          </a:p>
        </p:txBody>
      </p:sp>
    </p:spTree>
    <p:extLst>
      <p:ext uri="{BB962C8B-B14F-4D97-AF65-F5344CB8AC3E}">
        <p14:creationId xmlns:p14="http://schemas.microsoft.com/office/powerpoint/2010/main" val="29538916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ag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B1A8B49-02CA-4884-9AB6-9E6F8B5D93F3}" type="slidenum">
              <a:rPr lang="en-US" smtClean="0"/>
              <a:t>‹#›</a:t>
            </a:fld>
            <a:endParaRPr lang="en-US"/>
          </a:p>
        </p:txBody>
      </p:sp>
      <p:pic>
        <p:nvPicPr>
          <p:cNvPr id="7" name="Picture 2" descr="C:\Users\jkuno\Pictures\CS\final_COOP_STRAT_Cover - PPT.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9"/>
          <p:cNvSpPr>
            <a:spLocks noGrp="1"/>
          </p:cNvSpPr>
          <p:nvPr>
            <p:ph sz="quarter" idx="14" hasCustomPrompt="1"/>
          </p:nvPr>
        </p:nvSpPr>
        <p:spPr>
          <a:xfrm>
            <a:off x="5638800" y="4397319"/>
            <a:ext cx="3214687" cy="305306"/>
          </a:xfrm>
        </p:spPr>
        <p:txBody>
          <a:bodyPr>
            <a:noAutofit/>
          </a:bodyPr>
          <a:lstStyle>
            <a:lvl1pPr marL="0" indent="0" algn="ctr">
              <a:buNone/>
              <a:defRPr sz="1400" b="0" cap="all" baseline="0">
                <a:latin typeface="Palatino Linotype" panose="02040502050505030304" pitchFamily="18" charset="0"/>
              </a:defRPr>
            </a:lvl1pPr>
          </a:lstStyle>
          <a:p>
            <a:pPr lvl="0"/>
            <a:r>
              <a:rPr lang="en-US"/>
              <a:t>TITLE</a:t>
            </a:r>
          </a:p>
        </p:txBody>
      </p:sp>
      <p:sp>
        <p:nvSpPr>
          <p:cNvPr id="18" name="Text Placeholder 17"/>
          <p:cNvSpPr>
            <a:spLocks noGrp="1"/>
          </p:cNvSpPr>
          <p:nvPr>
            <p:ph type="body" sz="quarter" idx="16" hasCustomPrompt="1"/>
          </p:nvPr>
        </p:nvSpPr>
        <p:spPr>
          <a:xfrm>
            <a:off x="5638800" y="3505200"/>
            <a:ext cx="3200399" cy="685800"/>
          </a:xfrm>
        </p:spPr>
        <p:txBody>
          <a:bodyPr>
            <a:normAutofit/>
          </a:bodyPr>
          <a:lstStyle>
            <a:lvl1pPr marL="0" indent="0" algn="ctr">
              <a:lnSpc>
                <a:spcPct val="85000"/>
              </a:lnSpc>
              <a:buNone/>
              <a:defRPr sz="1600" b="1" cap="all" baseline="0">
                <a:latin typeface="Palatino Linotype" panose="02040502050505030304" pitchFamily="18" charset="0"/>
              </a:defRPr>
            </a:lvl1pPr>
          </a:lstStyle>
          <a:p>
            <a:pPr lvl="0"/>
            <a:r>
              <a:rPr lang="en-US"/>
              <a:t>PERFECT UNIFIED </a:t>
            </a:r>
            <a:br>
              <a:rPr lang="en-US"/>
            </a:br>
            <a:r>
              <a:rPr lang="en-US"/>
              <a:t>SCHOOL DISTRICT</a:t>
            </a:r>
          </a:p>
        </p:txBody>
      </p:sp>
      <p:sp>
        <p:nvSpPr>
          <p:cNvPr id="19" name="Content Placeholder 9"/>
          <p:cNvSpPr>
            <a:spLocks noGrp="1"/>
          </p:cNvSpPr>
          <p:nvPr>
            <p:ph sz="quarter" idx="17" hasCustomPrompt="1"/>
          </p:nvPr>
        </p:nvSpPr>
        <p:spPr>
          <a:xfrm>
            <a:off x="5638800" y="4899538"/>
            <a:ext cx="3214687" cy="305812"/>
          </a:xfrm>
        </p:spPr>
        <p:txBody>
          <a:bodyPr>
            <a:normAutofit/>
          </a:bodyPr>
          <a:lstStyle>
            <a:lvl1pPr marL="0" indent="0" algn="ctr">
              <a:buNone/>
              <a:defRPr sz="1400" b="0" cap="all" baseline="0">
                <a:latin typeface="Palatino Linotype" panose="02040502050505030304" pitchFamily="18" charset="0"/>
              </a:defRPr>
            </a:lvl1pPr>
          </a:lstStyle>
          <a:p>
            <a:pPr lvl="0"/>
            <a:r>
              <a:rPr lang="en-US"/>
              <a:t>MONTH, DAY YEAR</a:t>
            </a:r>
          </a:p>
        </p:txBody>
      </p:sp>
    </p:spTree>
    <p:extLst>
      <p:ext uri="{BB962C8B-B14F-4D97-AF65-F5344CB8AC3E}">
        <p14:creationId xmlns:p14="http://schemas.microsoft.com/office/powerpoint/2010/main" val="3690765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C6E9D6-B9CE-41FC-A46F-66C9A738A563}"/>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r="11000"/>
          <a:stretch/>
        </p:blipFill>
        <p:spPr>
          <a:xfrm>
            <a:off x="0" y="0"/>
            <a:ext cx="9144000" cy="6858000"/>
          </a:xfrm>
          <a:prstGeom prst="rect">
            <a:avLst/>
          </a:prstGeom>
        </p:spPr>
      </p:pic>
      <p:sp>
        <p:nvSpPr>
          <p:cNvPr id="20" name="Rectangle 19"/>
          <p:cNvSpPr/>
          <p:nvPr userDrawn="1"/>
        </p:nvSpPr>
        <p:spPr>
          <a:xfrm>
            <a:off x="0" y="0"/>
            <a:ext cx="9144000"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p:cNvSpPr>
            <a:spLocks noGrp="1"/>
          </p:cNvSpPr>
          <p:nvPr>
            <p:ph type="body" sz="quarter" idx="11" hasCustomPrompt="1"/>
          </p:nvPr>
        </p:nvSpPr>
        <p:spPr>
          <a:xfrm>
            <a:off x="5029200" y="2971800"/>
            <a:ext cx="381000" cy="457200"/>
          </a:xfrm>
        </p:spPr>
        <p:txBody>
          <a:bodyPr>
            <a:noAutofit/>
          </a:bodyPr>
          <a:lstStyle>
            <a:lvl1pPr marL="0" indent="0">
              <a:buNone/>
              <a:defRPr sz="3200" b="0">
                <a:solidFill>
                  <a:schemeClr val="bg1">
                    <a:lumMod val="50000"/>
                  </a:schemeClr>
                </a:solidFill>
              </a:defRPr>
            </a:lvl1pPr>
          </a:lstStyle>
          <a:p>
            <a:pPr lvl="0"/>
            <a:r>
              <a:rPr lang="en-US"/>
              <a:t>1</a:t>
            </a:r>
          </a:p>
        </p:txBody>
      </p:sp>
      <p:sp>
        <p:nvSpPr>
          <p:cNvPr id="10" name="Text Placeholder 9"/>
          <p:cNvSpPr>
            <a:spLocks noGrp="1"/>
          </p:cNvSpPr>
          <p:nvPr>
            <p:ph type="body" sz="quarter" idx="12" hasCustomPrompt="1"/>
          </p:nvPr>
        </p:nvSpPr>
        <p:spPr>
          <a:xfrm>
            <a:off x="5410200" y="31242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1" name="Text Placeholder 7"/>
          <p:cNvSpPr>
            <a:spLocks noGrp="1"/>
          </p:cNvSpPr>
          <p:nvPr>
            <p:ph type="body" sz="quarter" idx="13" hasCustomPrompt="1"/>
          </p:nvPr>
        </p:nvSpPr>
        <p:spPr>
          <a:xfrm>
            <a:off x="5029200" y="3581400"/>
            <a:ext cx="381000" cy="457200"/>
          </a:xfrm>
        </p:spPr>
        <p:txBody>
          <a:bodyPr>
            <a:noAutofit/>
          </a:bodyPr>
          <a:lstStyle>
            <a:lvl1pPr marL="0" indent="0">
              <a:buNone/>
              <a:defRPr sz="3200" b="0">
                <a:solidFill>
                  <a:schemeClr val="bg1">
                    <a:lumMod val="50000"/>
                  </a:schemeClr>
                </a:solidFill>
              </a:defRPr>
            </a:lvl1pPr>
          </a:lstStyle>
          <a:p>
            <a:pPr lvl="0"/>
            <a:r>
              <a:rPr lang="en-US"/>
              <a:t>2</a:t>
            </a:r>
          </a:p>
        </p:txBody>
      </p:sp>
      <p:sp>
        <p:nvSpPr>
          <p:cNvPr id="12" name="Text Placeholder 9"/>
          <p:cNvSpPr>
            <a:spLocks noGrp="1"/>
          </p:cNvSpPr>
          <p:nvPr>
            <p:ph type="body" sz="quarter" idx="14" hasCustomPrompt="1"/>
          </p:nvPr>
        </p:nvSpPr>
        <p:spPr>
          <a:xfrm>
            <a:off x="5410200" y="37338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3" name="Text Placeholder 7"/>
          <p:cNvSpPr>
            <a:spLocks noGrp="1"/>
          </p:cNvSpPr>
          <p:nvPr>
            <p:ph type="body" sz="quarter" idx="15" hasCustomPrompt="1"/>
          </p:nvPr>
        </p:nvSpPr>
        <p:spPr>
          <a:xfrm>
            <a:off x="5029200" y="4191000"/>
            <a:ext cx="381000" cy="457200"/>
          </a:xfrm>
        </p:spPr>
        <p:txBody>
          <a:bodyPr>
            <a:noAutofit/>
          </a:bodyPr>
          <a:lstStyle>
            <a:lvl1pPr marL="0" indent="0">
              <a:buNone/>
              <a:defRPr sz="3200" b="0">
                <a:solidFill>
                  <a:schemeClr val="bg1">
                    <a:lumMod val="50000"/>
                  </a:schemeClr>
                </a:solidFill>
              </a:defRPr>
            </a:lvl1pPr>
          </a:lstStyle>
          <a:p>
            <a:pPr lvl="0"/>
            <a:r>
              <a:rPr lang="en-US"/>
              <a:t>3</a:t>
            </a:r>
          </a:p>
        </p:txBody>
      </p:sp>
      <p:sp>
        <p:nvSpPr>
          <p:cNvPr id="14" name="Text Placeholder 9"/>
          <p:cNvSpPr>
            <a:spLocks noGrp="1"/>
          </p:cNvSpPr>
          <p:nvPr>
            <p:ph type="body" sz="quarter" idx="16" hasCustomPrompt="1"/>
          </p:nvPr>
        </p:nvSpPr>
        <p:spPr>
          <a:xfrm>
            <a:off x="5410200" y="43434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5" name="Text Placeholder 7"/>
          <p:cNvSpPr>
            <a:spLocks noGrp="1"/>
          </p:cNvSpPr>
          <p:nvPr>
            <p:ph type="body" sz="quarter" idx="17" hasCustomPrompt="1"/>
          </p:nvPr>
        </p:nvSpPr>
        <p:spPr>
          <a:xfrm>
            <a:off x="5029200" y="4800600"/>
            <a:ext cx="381000" cy="457200"/>
          </a:xfrm>
        </p:spPr>
        <p:txBody>
          <a:bodyPr>
            <a:noAutofit/>
          </a:bodyPr>
          <a:lstStyle>
            <a:lvl1pPr marL="0" indent="0">
              <a:buNone/>
              <a:defRPr sz="3200" b="0">
                <a:solidFill>
                  <a:schemeClr val="bg1">
                    <a:lumMod val="50000"/>
                  </a:schemeClr>
                </a:solidFill>
              </a:defRPr>
            </a:lvl1pPr>
          </a:lstStyle>
          <a:p>
            <a:pPr lvl="0"/>
            <a:r>
              <a:rPr lang="en-US"/>
              <a:t>4</a:t>
            </a:r>
          </a:p>
        </p:txBody>
      </p:sp>
      <p:sp>
        <p:nvSpPr>
          <p:cNvPr id="16" name="Text Placeholder 9"/>
          <p:cNvSpPr>
            <a:spLocks noGrp="1"/>
          </p:cNvSpPr>
          <p:nvPr>
            <p:ph type="body" sz="quarter" idx="18" hasCustomPrompt="1"/>
          </p:nvPr>
        </p:nvSpPr>
        <p:spPr>
          <a:xfrm>
            <a:off x="5410200" y="49530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7" name="TextBox 16"/>
          <p:cNvSpPr txBox="1"/>
          <p:nvPr userDrawn="1"/>
        </p:nvSpPr>
        <p:spPr>
          <a:xfrm>
            <a:off x="5029200" y="2187714"/>
            <a:ext cx="24384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4000" b="1" kern="1200" noProof="0">
                <a:solidFill>
                  <a:srgbClr val="7C2529"/>
                </a:solidFill>
                <a:latin typeface="Palatino Linotype" panose="02040502050505030304" pitchFamily="18" charset="0"/>
                <a:ea typeface="+mn-ea"/>
                <a:cs typeface="+mn-cs"/>
              </a:rPr>
              <a:t>TOC</a:t>
            </a:r>
          </a:p>
        </p:txBody>
      </p:sp>
      <p:grpSp>
        <p:nvGrpSpPr>
          <p:cNvPr id="22" name="Group 21"/>
          <p:cNvGrpSpPr/>
          <p:nvPr userDrawn="1"/>
        </p:nvGrpSpPr>
        <p:grpSpPr>
          <a:xfrm>
            <a:off x="8491869" y="2231215"/>
            <a:ext cx="652132" cy="4634205"/>
            <a:chOff x="8491869" y="2231216"/>
            <a:chExt cx="652132" cy="4626782"/>
          </a:xfrm>
        </p:grpSpPr>
        <p:sp>
          <p:nvSpPr>
            <p:cNvPr id="23" name="Rectangle 22"/>
            <p:cNvSpPr/>
            <p:nvPr/>
          </p:nvSpPr>
          <p:spPr>
            <a:xfrm>
              <a:off x="8491870" y="3232297"/>
              <a:ext cx="652131" cy="3625701"/>
            </a:xfrm>
            <a:prstGeom prst="rect">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Triangle 23"/>
            <p:cNvSpPr/>
            <p:nvPr/>
          </p:nvSpPr>
          <p:spPr>
            <a:xfrm rot="16200000">
              <a:off x="8317394" y="2405691"/>
              <a:ext cx="1001081" cy="652132"/>
            </a:xfrm>
            <a:prstGeom prst="rtTriangle">
              <a:avLst/>
            </a:prstGeom>
            <a:solidFill>
              <a:srgbClr val="7C25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5" name="Rectangle 24"/>
          <p:cNvSpPr/>
          <p:nvPr userDrawn="1"/>
        </p:nvSpPr>
        <p:spPr>
          <a:xfrm>
            <a:off x="297180" y="274320"/>
            <a:ext cx="8549640" cy="6309360"/>
          </a:xfrm>
          <a:prstGeom prst="rect">
            <a:avLst/>
          </a:prstGeom>
          <a:noFill/>
          <a:ln w="1270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6" name="Picture 3" descr="S:\Admin\Client &amp; Business Development\.01 Master\DG Branding\CS Rebranding\Logo\CS-FINAL-ICON-COLOR.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58175" y="356340"/>
            <a:ext cx="533400" cy="558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9860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4" name="Text Placeholder 9"/>
          <p:cNvSpPr>
            <a:spLocks noGrp="1"/>
          </p:cNvSpPr>
          <p:nvPr>
            <p:ph type="body" sz="quarter" idx="15" hasCustomPrompt="1"/>
          </p:nvPr>
        </p:nvSpPr>
        <p:spPr>
          <a:xfrm>
            <a:off x="304800" y="809625"/>
            <a:ext cx="8534400" cy="533400"/>
          </a:xfrm>
        </p:spPr>
        <p:txBody>
          <a:bodyPr>
            <a:noAutofit/>
          </a:bodyPr>
          <a:lstStyle>
            <a:lvl1pPr marL="0" indent="0" algn="ctr">
              <a:buNone/>
              <a:defRPr sz="2600" b="1" kern="100" cap="all" spc="400" baseline="0">
                <a:solidFill>
                  <a:srgbClr val="7C2529"/>
                </a:solidFill>
                <a:latin typeface="Palatino Linotype" panose="02040502050505030304" pitchFamily="18" charset="0"/>
              </a:defRPr>
            </a:lvl1pPr>
          </a:lstStyle>
          <a:p>
            <a:pPr lvl="0"/>
            <a:r>
              <a:rPr lang="en-US"/>
              <a:t>PAGE TITLE</a:t>
            </a:r>
          </a:p>
          <a:p>
            <a:pPr lvl="0"/>
            <a:endParaRPr lang="en-US"/>
          </a:p>
        </p:txBody>
      </p:sp>
      <p:sp>
        <p:nvSpPr>
          <p:cNvPr id="10" name="Text Placeholder 9"/>
          <p:cNvSpPr>
            <a:spLocks noGrp="1"/>
          </p:cNvSpPr>
          <p:nvPr>
            <p:ph type="body" sz="quarter" idx="14" hasCustomPrompt="1"/>
          </p:nvPr>
        </p:nvSpPr>
        <p:spPr>
          <a:xfrm>
            <a:off x="304800" y="1266825"/>
            <a:ext cx="8534400" cy="533400"/>
          </a:xfrm>
        </p:spPr>
        <p:txBody>
          <a:bodyPr>
            <a:normAutofit/>
          </a:bodyPr>
          <a:lstStyle>
            <a:lvl1pPr marL="0" indent="0" algn="ctr">
              <a:buNone/>
              <a:defRPr sz="1500" b="1" cap="all" baseline="0">
                <a:solidFill>
                  <a:srgbClr val="5A5B5B"/>
                </a:solidFill>
                <a:latin typeface="Palatino Linotype" panose="02040502050505030304" pitchFamily="18" charset="0"/>
              </a:defRPr>
            </a:lvl1pPr>
          </a:lstStyle>
          <a:p>
            <a:pPr lvl="0"/>
            <a:r>
              <a:rPr lang="en-US"/>
              <a:t>PAGE SUBTITLE</a:t>
            </a:r>
          </a:p>
          <a:p>
            <a:pPr lvl="0"/>
            <a:endParaRPr lang="en-US"/>
          </a:p>
        </p:txBody>
      </p:sp>
      <p:grpSp>
        <p:nvGrpSpPr>
          <p:cNvPr id="11" name="Group 10"/>
          <p:cNvGrpSpPr/>
          <p:nvPr userDrawn="1"/>
        </p:nvGrpSpPr>
        <p:grpSpPr>
          <a:xfrm>
            <a:off x="3200400" y="1625735"/>
            <a:ext cx="2743200" cy="1072"/>
            <a:chOff x="3200400" y="2711430"/>
            <a:chExt cx="2743200" cy="1588"/>
          </a:xfrm>
        </p:grpSpPr>
        <p:cxnSp>
          <p:nvCxnSpPr>
            <p:cNvPr id="12" name="Straight Connector 11"/>
            <p:cNvCxnSpPr/>
            <p:nvPr/>
          </p:nvCxnSpPr>
          <p:spPr>
            <a:xfrm>
              <a:off x="3200400" y="2711430"/>
              <a:ext cx="2743200" cy="1588"/>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114800" y="2711430"/>
              <a:ext cx="914400" cy="1588"/>
            </a:xfrm>
            <a:prstGeom prst="line">
              <a:avLst/>
            </a:prstGeom>
            <a:ln w="38100">
              <a:solidFill>
                <a:srgbClr val="7A241D"/>
              </a:solidFill>
            </a:ln>
          </p:spPr>
          <p:style>
            <a:lnRef idx="1">
              <a:schemeClr val="accent1"/>
            </a:lnRef>
            <a:fillRef idx="0">
              <a:schemeClr val="accent1"/>
            </a:fillRef>
            <a:effectRef idx="0">
              <a:schemeClr val="accent1"/>
            </a:effectRef>
            <a:fontRef idx="minor">
              <a:schemeClr val="tx1"/>
            </a:fontRef>
          </p:style>
        </p:cxnSp>
      </p:grpSp>
      <p:sp>
        <p:nvSpPr>
          <p:cNvPr id="16" name="Text Placeholder 15"/>
          <p:cNvSpPr>
            <a:spLocks noGrp="1"/>
          </p:cNvSpPr>
          <p:nvPr>
            <p:ph type="body" sz="quarter" idx="16"/>
          </p:nvPr>
        </p:nvSpPr>
        <p:spPr>
          <a:xfrm>
            <a:off x="457200" y="2057400"/>
            <a:ext cx="7924800" cy="4495800"/>
          </a:xfrm>
        </p:spPr>
        <p:txBody>
          <a:bodyPr/>
          <a:lstStyle>
            <a:lvl1pPr>
              <a:lnSpc>
                <a:spcPct val="85000"/>
              </a:lnSpc>
              <a:buSzPct val="150000"/>
              <a:defRPr sz="1400">
                <a:latin typeface="Palatino Linotype" panose="02040502050505030304" pitchFamily="18" charset="0"/>
              </a:defRPr>
            </a:lvl1pPr>
            <a:lvl2pPr marL="800100" indent="-342900">
              <a:lnSpc>
                <a:spcPct val="85000"/>
              </a:lnSpc>
              <a:buFont typeface="Wingdings" panose="05000000000000000000" pitchFamily="2" charset="2"/>
              <a:buChar char="§"/>
              <a:defRPr sz="1400">
                <a:latin typeface="Palatino Linotype" panose="02040502050505030304" pitchFamily="18" charset="0"/>
              </a:defRPr>
            </a:lvl2pPr>
            <a:lvl3pPr>
              <a:defRPr sz="1400">
                <a:latin typeface="Palatino Linotype" panose="02040502050505030304" pitchFamily="18" charset="0"/>
              </a:defRPr>
            </a:lvl3pPr>
            <a:lvl4pPr>
              <a:defRPr sz="1400">
                <a:latin typeface="Palatino Linotype" panose="02040502050505030304" pitchFamily="18" charset="0"/>
              </a:defRPr>
            </a:lvl4pPr>
            <a:lvl5pPr>
              <a:defRPr sz="1400">
                <a:latin typeface="Palatino Linotype" panose="02040502050505030304" pitchFamily="18" charset="0"/>
              </a:defRPr>
            </a:lvl5pPr>
          </a:lstStyle>
          <a:p>
            <a:pPr lvl="0"/>
            <a:r>
              <a:rPr lang="en-US"/>
              <a:t>Edit Master text styles</a:t>
            </a:r>
          </a:p>
          <a:p>
            <a:pPr lvl="1"/>
            <a:r>
              <a:rPr lang="en-US"/>
              <a:t>Second level</a:t>
            </a:r>
          </a:p>
        </p:txBody>
      </p:sp>
      <p:sp>
        <p:nvSpPr>
          <p:cNvPr id="17" name="Slide Number Placeholder 5"/>
          <p:cNvSpPr>
            <a:spLocks noGrp="1"/>
          </p:cNvSpPr>
          <p:nvPr>
            <p:ph type="sldNum" sz="quarter" idx="12"/>
          </p:nvPr>
        </p:nvSpPr>
        <p:spPr>
          <a:xfrm>
            <a:off x="8610600" y="6553200"/>
            <a:ext cx="457200" cy="365125"/>
          </a:xfrm>
        </p:spPr>
        <p:txBody>
          <a:bodyPr/>
          <a:lstStyle/>
          <a:p>
            <a:fld id="{9B1A8B49-02CA-4884-9AB6-9E6F8B5D93F3}" type="slidenum">
              <a:rPr lang="en-US" smtClean="0"/>
              <a:t>‹#›</a:t>
            </a:fld>
            <a:endParaRPr lang="en-US"/>
          </a:p>
        </p:txBody>
      </p:sp>
      <p:sp>
        <p:nvSpPr>
          <p:cNvPr id="9" name="Slide Number Placeholder 5"/>
          <p:cNvSpPr txBox="1">
            <a:spLocks/>
          </p:cNvSpPr>
          <p:nvPr userDrawn="1"/>
        </p:nvSpPr>
        <p:spPr>
          <a:xfrm>
            <a:off x="8503920" y="6574536"/>
            <a:ext cx="640080" cy="283464"/>
          </a:xfrm>
          <a:prstGeom prst="rect">
            <a:avLst/>
          </a:prstGeom>
        </p:spPr>
        <p:txBody>
          <a:bodyPr vert="horz" lIns="91440" tIns="45720" rIns="91440" bIns="45720" rtlCol="0" anchor="ctr"/>
          <a:lstStyle>
            <a:defPPr>
              <a:defRPr lang="en-US"/>
            </a:defPPr>
            <a:lvl1pPr marL="0" algn="ctr" defTabSz="914400" rtl="0" eaLnBrk="1" latinLnBrk="0" hangingPunct="1">
              <a:defRPr sz="1800" kern="1200">
                <a:solidFill>
                  <a:schemeClr val="bg1"/>
                </a:solidFill>
                <a:latin typeface="Palatino Linotype" panose="02040502050505030304"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B54ED8-8060-664E-AE7B-E8151051CE62}" type="slidenum">
              <a:rPr lang="en-US" smtClean="0"/>
              <a:pPr/>
              <a:t>‹#›</a:t>
            </a:fld>
            <a:endParaRPr lang="en-US"/>
          </a:p>
        </p:txBody>
      </p:sp>
    </p:spTree>
    <p:extLst>
      <p:ext uri="{BB962C8B-B14F-4D97-AF65-F5344CB8AC3E}">
        <p14:creationId xmlns:p14="http://schemas.microsoft.com/office/powerpoint/2010/main" val="4174609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ubtitle">
    <p:spTree>
      <p:nvGrpSpPr>
        <p:cNvPr id="1" name=""/>
        <p:cNvGrpSpPr/>
        <p:nvPr/>
      </p:nvGrpSpPr>
      <p:grpSpPr>
        <a:xfrm>
          <a:off x="0" y="0"/>
          <a:ext cx="0" cy="0"/>
          <a:chOff x="0" y="0"/>
          <a:chExt cx="0" cy="0"/>
        </a:xfrm>
      </p:grpSpPr>
      <p:pic>
        <p:nvPicPr>
          <p:cNvPr id="4" name="Picture 3" descr="A picture containing indoor, table, kitchen, window&#10;&#10;Description automatically generated">
            <a:extLst>
              <a:ext uri="{FF2B5EF4-FFF2-40B4-BE49-F238E27FC236}">
                <a16:creationId xmlns:a16="http://schemas.microsoft.com/office/drawing/2014/main" id="{7FB51201-1B68-4DF8-AE4A-954CC1F8E19D}"/>
              </a:ext>
            </a:extLst>
          </p:cNvPr>
          <p:cNvPicPr>
            <a:picLocks noChangeAspect="1"/>
          </p:cNvPicPr>
          <p:nvPr userDrawn="1"/>
        </p:nvPicPr>
        <p:blipFill rotWithShape="1">
          <a:blip r:embed="rId2" cstate="print">
            <a:alphaModFix amt="11000"/>
            <a:extLst>
              <a:ext uri="{28A0092B-C50C-407E-A947-70E740481C1C}">
                <a14:useLocalDpi xmlns:a14="http://schemas.microsoft.com/office/drawing/2010/main" val="0"/>
              </a:ext>
            </a:extLst>
          </a:blip>
          <a:srcRect l="5882" t="430" r="5882" b="430"/>
          <a:stretch/>
        </p:blipFill>
        <p:spPr>
          <a:xfrm>
            <a:off x="0" y="0"/>
            <a:ext cx="9144000" cy="6858000"/>
          </a:xfrm>
          <a:prstGeom prst="rect">
            <a:avLst/>
          </a:prstGeom>
          <a:noFill/>
        </p:spPr>
      </p:pic>
      <p:sp>
        <p:nvSpPr>
          <p:cNvPr id="14" name="Text Placeholder 9"/>
          <p:cNvSpPr>
            <a:spLocks noGrp="1"/>
          </p:cNvSpPr>
          <p:nvPr>
            <p:ph type="body" sz="quarter" idx="15" hasCustomPrompt="1"/>
          </p:nvPr>
        </p:nvSpPr>
        <p:spPr>
          <a:xfrm>
            <a:off x="685800" y="372762"/>
            <a:ext cx="8153400" cy="533400"/>
          </a:xfrm>
        </p:spPr>
        <p:txBody>
          <a:bodyPr>
            <a:noAutofit/>
          </a:bodyPr>
          <a:lstStyle>
            <a:lvl1pPr marL="0" indent="0" algn="l">
              <a:buNone/>
              <a:defRPr sz="1800" b="1" kern="100" cap="all" spc="400" baseline="0">
                <a:solidFill>
                  <a:srgbClr val="3D3C3D"/>
                </a:solidFill>
                <a:latin typeface="Agenda" panose="02000603040000020004" pitchFamily="50" charset="0"/>
              </a:defRPr>
            </a:lvl1pPr>
          </a:lstStyle>
          <a:p>
            <a:pPr lvl="0"/>
            <a:r>
              <a:rPr lang="en-US"/>
              <a:t>PAGE TITLE</a:t>
            </a:r>
          </a:p>
          <a:p>
            <a:pPr lvl="0"/>
            <a:endParaRPr lang="en-US"/>
          </a:p>
        </p:txBody>
      </p:sp>
      <p:sp>
        <p:nvSpPr>
          <p:cNvPr id="17" name="Slide Number Placeholder 5"/>
          <p:cNvSpPr>
            <a:spLocks noGrp="1"/>
          </p:cNvSpPr>
          <p:nvPr>
            <p:ph type="sldNum" sz="quarter" idx="12"/>
          </p:nvPr>
        </p:nvSpPr>
        <p:spPr>
          <a:xfrm>
            <a:off x="8610600" y="6553200"/>
            <a:ext cx="457200" cy="365125"/>
          </a:xfrm>
        </p:spPr>
        <p:txBody>
          <a:bodyPr/>
          <a:lstStyle/>
          <a:p>
            <a:fld id="{9B1A8B49-02CA-4884-9AB6-9E6F8B5D93F3}" type="slidenum">
              <a:rPr lang="en-US" smtClean="0"/>
              <a:t>‹#›</a:t>
            </a:fld>
            <a:endParaRPr lang="en-US"/>
          </a:p>
        </p:txBody>
      </p:sp>
      <p:sp>
        <p:nvSpPr>
          <p:cNvPr id="9" name="Slide Number Placeholder 5"/>
          <p:cNvSpPr txBox="1">
            <a:spLocks/>
          </p:cNvSpPr>
          <p:nvPr userDrawn="1"/>
        </p:nvSpPr>
        <p:spPr>
          <a:xfrm>
            <a:off x="8503920" y="6574536"/>
            <a:ext cx="640080" cy="283464"/>
          </a:xfrm>
          <a:prstGeom prst="rect">
            <a:avLst/>
          </a:prstGeom>
        </p:spPr>
        <p:txBody>
          <a:bodyPr vert="horz" lIns="91440" tIns="45720" rIns="91440" bIns="45720" rtlCol="0" anchor="ctr"/>
          <a:lstStyle>
            <a:defPPr>
              <a:defRPr lang="en-US"/>
            </a:defPPr>
            <a:lvl1pPr marL="0" algn="ctr" defTabSz="914400" rtl="0" eaLnBrk="1" latinLnBrk="0" hangingPunct="1">
              <a:defRPr sz="1800" kern="1200">
                <a:solidFill>
                  <a:schemeClr val="bg1"/>
                </a:solidFill>
                <a:latin typeface="Palatino Linotype" panose="02040502050505030304"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B54ED8-8060-664E-AE7B-E8151051CE62}" type="slidenum">
              <a:rPr lang="en-US" sz="1100" smtClean="0">
                <a:latin typeface="Agenda" panose="02000603040000020004" pitchFamily="50" charset="0"/>
              </a:rPr>
              <a:pPr/>
              <a:t>‹#›</a:t>
            </a:fld>
            <a:endParaRPr lang="en-US">
              <a:latin typeface="Agenda" panose="02000603040000020004" pitchFamily="50" charset="0"/>
            </a:endParaRPr>
          </a:p>
        </p:txBody>
      </p:sp>
      <p:sp>
        <p:nvSpPr>
          <p:cNvPr id="2" name="Isosceles Triangle 1">
            <a:extLst>
              <a:ext uri="{FF2B5EF4-FFF2-40B4-BE49-F238E27FC236}">
                <a16:creationId xmlns:a16="http://schemas.microsoft.com/office/drawing/2014/main" id="{CDCEAFCB-6CD9-4B21-A909-C2357DFBE73F}"/>
              </a:ext>
            </a:extLst>
          </p:cNvPr>
          <p:cNvSpPr/>
          <p:nvPr userDrawn="1"/>
        </p:nvSpPr>
        <p:spPr>
          <a:xfrm rot="5400000">
            <a:off x="533400" y="533400"/>
            <a:ext cx="76200" cy="762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3909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4D16DF-87B5-49BB-B646-406F1CB57689}"/>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4561" r="4200"/>
          <a:stretch/>
        </p:blipFill>
        <p:spPr>
          <a:xfrm>
            <a:off x="-1" y="-1"/>
            <a:ext cx="9144001" cy="6869873"/>
          </a:xfrm>
          <a:prstGeom prst="rect">
            <a:avLst/>
          </a:prstGeom>
        </p:spPr>
      </p:pic>
      <p:sp>
        <p:nvSpPr>
          <p:cNvPr id="8" name="Rectangle 7"/>
          <p:cNvSpPr/>
          <p:nvPr userDrawn="1"/>
        </p:nvSpPr>
        <p:spPr>
          <a:xfrm>
            <a:off x="0" y="-2"/>
            <a:ext cx="9144000" cy="6870702"/>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297180" y="6533712"/>
            <a:ext cx="4351020" cy="365125"/>
          </a:xfrm>
          <a:prstGeom prst="rect">
            <a:avLst/>
          </a:prstGeom>
        </p:spPr>
        <p:txBody>
          <a:bodyPr/>
          <a:lstStyle/>
          <a:p>
            <a:endParaRPr lang="en-US"/>
          </a:p>
        </p:txBody>
      </p:sp>
      <p:sp>
        <p:nvSpPr>
          <p:cNvPr id="10" name="Text Placeholder 9"/>
          <p:cNvSpPr>
            <a:spLocks noGrp="1"/>
          </p:cNvSpPr>
          <p:nvPr>
            <p:ph type="body" sz="quarter" idx="13" hasCustomPrompt="1"/>
          </p:nvPr>
        </p:nvSpPr>
        <p:spPr>
          <a:xfrm>
            <a:off x="381001" y="1866900"/>
            <a:ext cx="8110868" cy="3124200"/>
          </a:xfrm>
        </p:spPr>
        <p:txBody>
          <a:bodyPr anchor="ctr">
            <a:normAutofit/>
          </a:bodyPr>
          <a:lstStyle>
            <a:lvl1pPr marL="0" indent="0" algn="ctr">
              <a:lnSpc>
                <a:spcPct val="85000"/>
              </a:lnSpc>
              <a:spcBef>
                <a:spcPts val="336"/>
              </a:spcBef>
              <a:buNone/>
              <a:defRPr sz="4500" b="1" cap="all" baseline="0">
                <a:solidFill>
                  <a:srgbClr val="7C2529"/>
                </a:solidFill>
              </a:defRPr>
            </a:lvl1pPr>
          </a:lstStyle>
          <a:p>
            <a:pPr lvl="0"/>
            <a:r>
              <a:rPr lang="en-US"/>
              <a:t>SECTION HEADER</a:t>
            </a:r>
          </a:p>
        </p:txBody>
      </p:sp>
      <p:sp>
        <p:nvSpPr>
          <p:cNvPr id="6" name="Slide Number Placeholder 5"/>
          <p:cNvSpPr>
            <a:spLocks noGrp="1"/>
          </p:cNvSpPr>
          <p:nvPr>
            <p:ph type="sldNum" sz="quarter" idx="12"/>
          </p:nvPr>
        </p:nvSpPr>
        <p:spPr/>
        <p:txBody>
          <a:bodyPr/>
          <a:lstStyle/>
          <a:p>
            <a:fld id="{9B1A8B49-02CA-4884-9AB6-9E6F8B5D93F3}" type="slidenum">
              <a:rPr lang="en-US" smtClean="0"/>
              <a:t>‹#›</a:t>
            </a:fld>
            <a:endParaRPr lang="en-US"/>
          </a:p>
        </p:txBody>
      </p:sp>
      <p:grpSp>
        <p:nvGrpSpPr>
          <p:cNvPr id="12" name="Group 11"/>
          <p:cNvGrpSpPr/>
          <p:nvPr userDrawn="1"/>
        </p:nvGrpSpPr>
        <p:grpSpPr>
          <a:xfrm>
            <a:off x="8491869" y="2243091"/>
            <a:ext cx="652132" cy="4626782"/>
            <a:chOff x="8491869" y="2231216"/>
            <a:chExt cx="652132" cy="4626782"/>
          </a:xfrm>
        </p:grpSpPr>
        <p:sp>
          <p:nvSpPr>
            <p:cNvPr id="13" name="Rectangle 12"/>
            <p:cNvSpPr/>
            <p:nvPr/>
          </p:nvSpPr>
          <p:spPr>
            <a:xfrm>
              <a:off x="8491870" y="3232297"/>
              <a:ext cx="652131" cy="3625701"/>
            </a:xfrm>
            <a:prstGeom prst="rect">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Triangle 13"/>
            <p:cNvSpPr/>
            <p:nvPr/>
          </p:nvSpPr>
          <p:spPr>
            <a:xfrm rot="16200000">
              <a:off x="8317394" y="2405691"/>
              <a:ext cx="1001081" cy="652132"/>
            </a:xfrm>
            <a:prstGeom prst="rtTriangle">
              <a:avLst/>
            </a:prstGeom>
            <a:solidFill>
              <a:srgbClr val="7C25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5" name="Rectangle 14"/>
          <p:cNvSpPr/>
          <p:nvPr userDrawn="1"/>
        </p:nvSpPr>
        <p:spPr>
          <a:xfrm>
            <a:off x="297180" y="274320"/>
            <a:ext cx="8549640" cy="6309360"/>
          </a:xfrm>
          <a:prstGeom prst="rect">
            <a:avLst/>
          </a:prstGeom>
          <a:noFill/>
          <a:ln w="1270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3" descr="S:\Admin\Client &amp; Business Development\.01 Master\DG Branding\CS Rebranding\Logo\CS-FINAL-ICON-COLOR.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58175" y="356340"/>
            <a:ext cx="533400" cy="558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996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297180" y="6533712"/>
            <a:ext cx="4351020" cy="365125"/>
          </a:xfrm>
          <a:prstGeom prst="rect">
            <a:avLst/>
          </a:prstGeom>
        </p:spPr>
        <p:txBody>
          <a:bodyPr/>
          <a:lstStyle/>
          <a:p>
            <a:endParaRPr lang="en-US"/>
          </a:p>
        </p:txBody>
      </p:sp>
      <p:pic>
        <p:nvPicPr>
          <p:cNvPr id="14" name="Picture 2" descr="S:\Admin\Templates\Image Files\Approved Deliverable Images\shutterstock_388667902.jpg"/>
          <p:cNvPicPr>
            <a:picLocks noChangeAspect="1" noChangeArrowheads="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5377" t="198" r="5923"/>
          <a:stretch/>
        </p:blipFill>
        <p:spPr bwMode="auto">
          <a:xfrm>
            <a:off x="1"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userDrawn="1"/>
        </p:nvSpPr>
        <p:spPr>
          <a:xfrm>
            <a:off x="0" y="0"/>
            <a:ext cx="9144000" cy="6858000"/>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9B1A8B49-02CA-4884-9AB6-9E6F8B5D93F3}" type="slidenum">
              <a:rPr lang="en-US" smtClean="0"/>
              <a:t>‹#›</a:t>
            </a:fld>
            <a:endParaRPr lang="en-US"/>
          </a:p>
        </p:txBody>
      </p:sp>
      <p:grpSp>
        <p:nvGrpSpPr>
          <p:cNvPr id="16" name="Group 15"/>
          <p:cNvGrpSpPr/>
          <p:nvPr userDrawn="1"/>
        </p:nvGrpSpPr>
        <p:grpSpPr>
          <a:xfrm>
            <a:off x="8491869" y="2243091"/>
            <a:ext cx="652132" cy="4626782"/>
            <a:chOff x="8491869" y="2231216"/>
            <a:chExt cx="652132" cy="4626782"/>
          </a:xfrm>
        </p:grpSpPr>
        <p:sp>
          <p:nvSpPr>
            <p:cNvPr id="17" name="Rectangle 16"/>
            <p:cNvSpPr/>
            <p:nvPr/>
          </p:nvSpPr>
          <p:spPr>
            <a:xfrm>
              <a:off x="8491870" y="3232297"/>
              <a:ext cx="652131" cy="3625701"/>
            </a:xfrm>
            <a:prstGeom prst="rect">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16200000">
              <a:off x="8317394" y="2405691"/>
              <a:ext cx="1001081" cy="652132"/>
            </a:xfrm>
            <a:prstGeom prst="rtTriangle">
              <a:avLst/>
            </a:prstGeom>
            <a:solidFill>
              <a:srgbClr val="7C25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9" name="Rectangle 18"/>
          <p:cNvSpPr/>
          <p:nvPr userDrawn="1"/>
        </p:nvSpPr>
        <p:spPr>
          <a:xfrm>
            <a:off x="297180" y="274320"/>
            <a:ext cx="8549640" cy="6309360"/>
          </a:xfrm>
          <a:prstGeom prst="rect">
            <a:avLst/>
          </a:prstGeom>
          <a:noFill/>
          <a:ln w="1270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sz="quarter" idx="14" hasCustomPrompt="1"/>
          </p:nvPr>
        </p:nvSpPr>
        <p:spPr>
          <a:xfrm>
            <a:off x="4572000" y="5257800"/>
            <a:ext cx="2590800" cy="838200"/>
          </a:xfrm>
        </p:spPr>
        <p:txBody>
          <a:bodyPr/>
          <a:lstStyle>
            <a:lvl1pPr marL="0" marR="0" indent="0" algn="ctr" defTabSz="914400" rtl="0" eaLnBrk="1" fontAlgn="auto" latinLnBrk="0" hangingPunct="1">
              <a:lnSpc>
                <a:spcPct val="85000"/>
              </a:lnSpc>
              <a:spcBef>
                <a:spcPct val="20000"/>
              </a:spcBef>
              <a:spcAft>
                <a:spcPts val="0"/>
              </a:spcAft>
              <a:buClrTx/>
              <a:buSzTx/>
              <a:buFont typeface="Arial" panose="020B0604020202020204" pitchFamily="34" charset="0"/>
              <a:buNone/>
              <a:tabLst/>
              <a:defRPr baseline="0"/>
            </a:lvl1pPr>
          </a:lstStyle>
          <a:p>
            <a:pPr lvl="0"/>
            <a:r>
              <a:rPr lang="en-US"/>
              <a:t>Presenter Name </a:t>
            </a:r>
          </a:p>
          <a:p>
            <a:pPr lvl="0"/>
            <a:r>
              <a:rPr lang="en-US"/>
              <a:t>Presenter Email Presenter </a:t>
            </a:r>
          </a:p>
          <a:p>
            <a:pPr lvl="0"/>
            <a:r>
              <a:rPr lang="en-US"/>
              <a:t>Direct Line</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lang="en-US"/>
          </a:p>
          <a:p>
            <a:pPr lvl="0"/>
            <a:endParaRPr lang="en-US"/>
          </a:p>
        </p:txBody>
      </p:sp>
      <p:sp>
        <p:nvSpPr>
          <p:cNvPr id="4" name="TextBox 3"/>
          <p:cNvSpPr txBox="1"/>
          <p:nvPr userDrawn="1"/>
        </p:nvSpPr>
        <p:spPr>
          <a:xfrm>
            <a:off x="3124200" y="4038600"/>
            <a:ext cx="5379720" cy="784830"/>
          </a:xfrm>
          <a:prstGeom prst="rect">
            <a:avLst/>
          </a:prstGeom>
          <a:noFill/>
        </p:spPr>
        <p:txBody>
          <a:bodyPr wrap="square" rtlCol="0">
            <a:spAutoFit/>
          </a:bodyPr>
          <a:lstStyle/>
          <a:p>
            <a:pPr algn="ctr"/>
            <a:r>
              <a:rPr lang="en-US" sz="4500" b="1">
                <a:solidFill>
                  <a:srgbClr val="7C2529"/>
                </a:solidFill>
                <a:latin typeface="Palatino Linotype" panose="02040502050505030304" pitchFamily="18" charset="0"/>
              </a:rPr>
              <a:t>QUESTIONS</a:t>
            </a:r>
          </a:p>
        </p:txBody>
      </p:sp>
      <p:pic>
        <p:nvPicPr>
          <p:cNvPr id="21" name="Picture 3" descr="S:\Admin\Client &amp; Business Development\.01 Master\DG Branding\CS Rebranding\Logo\CS-FINAL-ICON-COLOR.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58175" y="356340"/>
            <a:ext cx="533400" cy="558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56091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639CCC-3E20-4694-9734-C60748ACEB8A}" type="datetimeFigureOut">
              <a:rPr lang="en-US" smtClean="0"/>
              <a:t>5/7/2020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4FDBF-B95C-49E6-AB89-D6581B68EFD4}" type="slidenum">
              <a:rPr lang="en-US" smtClean="0"/>
              <a:t>‹#›</a:t>
            </a:fld>
            <a:endParaRPr lang="en-US"/>
          </a:p>
        </p:txBody>
      </p:sp>
    </p:spTree>
    <p:extLst>
      <p:ext uri="{BB962C8B-B14F-4D97-AF65-F5344CB8AC3E}">
        <p14:creationId xmlns:p14="http://schemas.microsoft.com/office/powerpoint/2010/main" val="3135202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38836" y="803186"/>
            <a:ext cx="4711405" cy="5248622"/>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pic>
        <p:nvPicPr>
          <p:cNvPr id="34" name="Picture 33" descr="A close up of a logo&#10;&#10;Description automatically generated">
            <a:extLst>
              <a:ext uri="{FF2B5EF4-FFF2-40B4-BE49-F238E27FC236}">
                <a16:creationId xmlns:a16="http://schemas.microsoft.com/office/drawing/2014/main" id="{5B615B71-9467-419B-9FC8-9DD5828FF5A7}"/>
              </a:ext>
            </a:extLst>
          </p:cNvPr>
          <p:cNvPicPr>
            <a:picLocks noChangeAspect="1"/>
          </p:cNvPicPr>
          <p:nvPr userDrawn="1"/>
        </p:nvPicPr>
        <p:blipFill>
          <a:blip r:embed="rId2"/>
          <a:stretch>
            <a:fillRect/>
          </a:stretch>
        </p:blipFill>
        <p:spPr>
          <a:xfrm>
            <a:off x="3685932" y="5489529"/>
            <a:ext cx="1816079" cy="1937151"/>
          </a:xfrm>
          <a:prstGeom prst="rect">
            <a:avLst/>
          </a:prstGeom>
        </p:spPr>
      </p:pic>
    </p:spTree>
    <p:extLst>
      <p:ext uri="{BB962C8B-B14F-4D97-AF65-F5344CB8AC3E}">
        <p14:creationId xmlns:p14="http://schemas.microsoft.com/office/powerpoint/2010/main" val="4222526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mn-lt"/>
                <a:ea typeface="+mn-ea"/>
                <a:cs typeface="+mn-cs"/>
              </a:rPr>
              <a:t>Second level</a:t>
            </a:r>
          </a:p>
        </p:txBody>
      </p:sp>
      <p:grpSp>
        <p:nvGrpSpPr>
          <p:cNvPr id="7" name="Group 6"/>
          <p:cNvGrpSpPr/>
          <p:nvPr/>
        </p:nvGrpSpPr>
        <p:grpSpPr>
          <a:xfrm>
            <a:off x="8491869" y="2233550"/>
            <a:ext cx="652132" cy="4626782"/>
            <a:chOff x="8491869" y="2231216"/>
            <a:chExt cx="652132" cy="4626782"/>
          </a:xfrm>
          <a:solidFill>
            <a:srgbClr val="3D3C3D"/>
          </a:solidFill>
        </p:grpSpPr>
        <p:sp>
          <p:nvSpPr>
            <p:cNvPr id="8" name="Rectangle 7"/>
            <p:cNvSpPr/>
            <p:nvPr/>
          </p:nvSpPr>
          <p:spPr>
            <a:xfrm>
              <a:off x="8491870" y="3232297"/>
              <a:ext cx="652131" cy="3625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p:cNvSpPr/>
            <p:nvPr/>
          </p:nvSpPr>
          <p:spPr>
            <a:xfrm rot="16200000">
              <a:off x="8317394" y="2405691"/>
              <a:ext cx="1001081" cy="652132"/>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 name="Slide Number Placeholder 5"/>
          <p:cNvSpPr>
            <a:spLocks noGrp="1"/>
          </p:cNvSpPr>
          <p:nvPr>
            <p:ph type="sldNum" sz="quarter" idx="4"/>
          </p:nvPr>
        </p:nvSpPr>
        <p:spPr>
          <a:xfrm>
            <a:off x="8610600" y="6553200"/>
            <a:ext cx="457200" cy="365125"/>
          </a:xfrm>
          <a:prstGeom prst="rect">
            <a:avLst/>
          </a:prstGeom>
        </p:spPr>
        <p:txBody>
          <a:bodyPr vert="horz" lIns="91440" tIns="45720" rIns="91440" bIns="45720" rtlCol="0" anchor="ctr"/>
          <a:lstStyle>
            <a:lvl1pPr algn="r">
              <a:defRPr sz="1800">
                <a:solidFill>
                  <a:schemeClr val="bg1"/>
                </a:solidFill>
                <a:latin typeface="Palatino Linotype" panose="02040502050505030304" pitchFamily="18" charset="0"/>
              </a:defRPr>
            </a:lvl1pPr>
          </a:lstStyle>
          <a:p>
            <a:fld id="{9B1A8B49-02CA-4884-9AB6-9E6F8B5D93F3}" type="slidenum">
              <a:rPr lang="en-US" smtClean="0"/>
              <a:pPr/>
              <a:t>‹#›</a:t>
            </a:fld>
            <a:endParaRPr lang="en-US"/>
          </a:p>
        </p:txBody>
      </p:sp>
      <p:pic>
        <p:nvPicPr>
          <p:cNvPr id="13"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a:off x="457200" y="6408594"/>
            <a:ext cx="334108" cy="3271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7DBF41F-681B-48F9-A149-5CBFB2C3CE88}"/>
              </a:ext>
            </a:extLst>
          </p:cNvPr>
          <p:cNvSpPr txBox="1"/>
          <p:nvPr userDrawn="1"/>
        </p:nvSpPr>
        <p:spPr>
          <a:xfrm>
            <a:off x="791308" y="6441373"/>
            <a:ext cx="3124200" cy="261610"/>
          </a:xfrm>
          <a:prstGeom prst="rect">
            <a:avLst/>
          </a:prstGeom>
          <a:noFill/>
        </p:spPr>
        <p:txBody>
          <a:bodyPr wrap="square" rtlCol="0">
            <a:spAutoFit/>
          </a:bodyPr>
          <a:lstStyle/>
          <a:p>
            <a:r>
              <a:rPr lang="en-US" sz="1100" b="0" i="0" spc="300" baseline="0">
                <a:solidFill>
                  <a:srgbClr val="3D3C3D"/>
                </a:solidFill>
                <a:effectLst/>
                <a:latin typeface="Perpetua" panose="02020502060401020303" pitchFamily="18" charset="0"/>
              </a:rPr>
              <a:t>ASSESS. PLAN. FUND. BUILD</a:t>
            </a:r>
          </a:p>
        </p:txBody>
      </p:sp>
    </p:spTree>
    <p:extLst>
      <p:ext uri="{BB962C8B-B14F-4D97-AF65-F5344CB8AC3E}">
        <p14:creationId xmlns:p14="http://schemas.microsoft.com/office/powerpoint/2010/main" val="3920820251"/>
      </p:ext>
    </p:extLst>
  </p:cSld>
  <p:clrMap bg1="lt1" tx1="dk1" bg2="lt2" tx2="dk2" accent1="accent1" accent2="accent2" accent3="accent3" accent4="accent4" accent5="accent5" accent6="accent6" hlink="hlink" folHlink="folHlink"/>
  <p:sldLayoutIdLst>
    <p:sldLayoutId id="2147483650" r:id="rId1"/>
    <p:sldLayoutId id="2147483653" r:id="rId2"/>
    <p:sldLayoutId id="2147483649" r:id="rId3"/>
    <p:sldLayoutId id="2147483654" r:id="rId4"/>
    <p:sldLayoutId id="2147483651" r:id="rId5"/>
    <p:sldLayoutId id="2147483652" r:id="rId6"/>
    <p:sldLayoutId id="2147483657" r:id="rId7"/>
    <p:sldLayoutId id="2147483658"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marR="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8.pn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sv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18.png"/><Relationship Id="rId17" Type="http://schemas.openxmlformats.org/officeDocument/2006/relationships/image" Target="../media/image23.svg"/><Relationship Id="rId2" Type="http://schemas.openxmlformats.org/officeDocument/2006/relationships/image" Target="../media/image8.png"/><Relationship Id="rId16"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diagramColors" Target="../diagrams/colors2.xml"/><Relationship Id="rId11" Type="http://schemas.openxmlformats.org/officeDocument/2006/relationships/image" Target="../media/image17.svg"/><Relationship Id="rId5" Type="http://schemas.openxmlformats.org/officeDocument/2006/relationships/diagramQuickStyle" Target="../diagrams/quickStyle2.xml"/><Relationship Id="rId15" Type="http://schemas.openxmlformats.org/officeDocument/2006/relationships/image" Target="../media/image21.svg"/><Relationship Id="rId10" Type="http://schemas.openxmlformats.org/officeDocument/2006/relationships/image" Target="../media/image16.png"/><Relationship Id="rId4" Type="http://schemas.openxmlformats.org/officeDocument/2006/relationships/diagramLayout" Target="../diagrams/layout2.xml"/><Relationship Id="rId9" Type="http://schemas.openxmlformats.org/officeDocument/2006/relationships/image" Target="../media/image15.svg"/><Relationship Id="rId14"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svg"/><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image" Target="../media/image18.png"/><Relationship Id="rId17" Type="http://schemas.openxmlformats.org/officeDocument/2006/relationships/image" Target="../media/image23.svg"/><Relationship Id="rId2" Type="http://schemas.openxmlformats.org/officeDocument/2006/relationships/image" Target="../media/image8.png"/><Relationship Id="rId16"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diagramColors" Target="../diagrams/colors3.xml"/><Relationship Id="rId11" Type="http://schemas.openxmlformats.org/officeDocument/2006/relationships/image" Target="../media/image17.svg"/><Relationship Id="rId5" Type="http://schemas.openxmlformats.org/officeDocument/2006/relationships/diagramQuickStyle" Target="../diagrams/quickStyle3.xml"/><Relationship Id="rId15" Type="http://schemas.openxmlformats.org/officeDocument/2006/relationships/image" Target="../media/image21.svg"/><Relationship Id="rId10" Type="http://schemas.openxmlformats.org/officeDocument/2006/relationships/image" Target="../media/image16.png"/><Relationship Id="rId4" Type="http://schemas.openxmlformats.org/officeDocument/2006/relationships/diagramLayout" Target="../diagrams/layout3.xml"/><Relationship Id="rId9" Type="http://schemas.openxmlformats.org/officeDocument/2006/relationships/image" Target="../media/image15.svg"/><Relationship Id="rId14"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1.svg"/><Relationship Id="rId3" Type="http://schemas.openxmlformats.org/officeDocument/2006/relationships/diagramData" Target="../diagrams/data4.xml"/><Relationship Id="rId7" Type="http://schemas.microsoft.com/office/2007/relationships/diagramDrawing" Target="../diagrams/drawing4.xml"/><Relationship Id="rId12"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4.xml"/><Relationship Id="rId11" Type="http://schemas.openxmlformats.org/officeDocument/2006/relationships/image" Target="../media/image17.svg"/><Relationship Id="rId5" Type="http://schemas.openxmlformats.org/officeDocument/2006/relationships/diagramQuickStyle" Target="../diagrams/quickStyle4.xml"/><Relationship Id="rId15" Type="http://schemas.openxmlformats.org/officeDocument/2006/relationships/image" Target="../media/image23.svg"/><Relationship Id="rId10" Type="http://schemas.openxmlformats.org/officeDocument/2006/relationships/image" Target="../media/image16.png"/><Relationship Id="rId4" Type="http://schemas.openxmlformats.org/officeDocument/2006/relationships/diagramLayout" Target="../diagrams/layout4.xml"/><Relationship Id="rId9" Type="http://schemas.openxmlformats.org/officeDocument/2006/relationships/image" Target="../media/image19.svg"/><Relationship Id="rId14" Type="http://schemas.openxmlformats.org/officeDocument/2006/relationships/image" Target="../media/image22.png"/></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19.svg"/><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5.xml"/><Relationship Id="rId11" Type="http://schemas.openxmlformats.org/officeDocument/2006/relationships/image" Target="../media/image17.svg"/><Relationship Id="rId5" Type="http://schemas.openxmlformats.org/officeDocument/2006/relationships/diagramQuickStyle" Target="../diagrams/quickStyle5.xml"/><Relationship Id="rId15" Type="http://schemas.openxmlformats.org/officeDocument/2006/relationships/image" Target="../media/image23.svg"/><Relationship Id="rId10" Type="http://schemas.openxmlformats.org/officeDocument/2006/relationships/image" Target="../media/image16.png"/><Relationship Id="rId4" Type="http://schemas.openxmlformats.org/officeDocument/2006/relationships/diagramLayout" Target="../diagrams/layout5.xml"/><Relationship Id="rId9" Type="http://schemas.openxmlformats.org/officeDocument/2006/relationships/image" Target="../media/image21.svg"/><Relationship Id="rId14" Type="http://schemas.openxmlformats.org/officeDocument/2006/relationships/image" Target="../media/image22.png"/></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svg"/><Relationship Id="rId3" Type="http://schemas.openxmlformats.org/officeDocument/2006/relationships/diagramData" Target="../diagrams/data6.xml"/><Relationship Id="rId7" Type="http://schemas.microsoft.com/office/2007/relationships/diagramDrawing" Target="../diagrams/drawing6.xml"/><Relationship Id="rId12"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6.xml"/><Relationship Id="rId11" Type="http://schemas.openxmlformats.org/officeDocument/2006/relationships/image" Target="../media/image19.svg"/><Relationship Id="rId5" Type="http://schemas.openxmlformats.org/officeDocument/2006/relationships/diagramQuickStyle" Target="../diagrams/quickStyle6.xml"/><Relationship Id="rId15" Type="http://schemas.openxmlformats.org/officeDocument/2006/relationships/image" Target="../media/image23.svg"/><Relationship Id="rId10" Type="http://schemas.openxmlformats.org/officeDocument/2006/relationships/image" Target="../media/image18.png"/><Relationship Id="rId4" Type="http://schemas.openxmlformats.org/officeDocument/2006/relationships/diagramLayout" Target="../diagrams/layout6.xml"/><Relationship Id="rId9" Type="http://schemas.openxmlformats.org/officeDocument/2006/relationships/image" Target="../media/image17.svg"/><Relationship Id="rId14" Type="http://schemas.openxmlformats.org/officeDocument/2006/relationships/image" Target="../media/image22.png"/></Relationships>
</file>

<file path=ppt/slides/_rels/slide18.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19.svg"/><Relationship Id="rId3" Type="http://schemas.openxmlformats.org/officeDocument/2006/relationships/diagramData" Target="../diagrams/data7.xml"/><Relationship Id="rId7" Type="http://schemas.microsoft.com/office/2007/relationships/diagramDrawing" Target="../diagrams/drawing7.xml"/><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7.xml"/><Relationship Id="rId11" Type="http://schemas.openxmlformats.org/officeDocument/2006/relationships/image" Target="../media/image17.svg"/><Relationship Id="rId5" Type="http://schemas.openxmlformats.org/officeDocument/2006/relationships/diagramQuickStyle" Target="../diagrams/quickStyle7.xml"/><Relationship Id="rId15" Type="http://schemas.openxmlformats.org/officeDocument/2006/relationships/image" Target="../media/image21.svg"/><Relationship Id="rId10" Type="http://schemas.openxmlformats.org/officeDocument/2006/relationships/image" Target="../media/image16.png"/><Relationship Id="rId4" Type="http://schemas.openxmlformats.org/officeDocument/2006/relationships/diagramLayout" Target="../diagrams/layout7.xml"/><Relationship Id="rId9" Type="http://schemas.openxmlformats.org/officeDocument/2006/relationships/image" Target="../media/image23.svg"/><Relationship Id="rId14"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www.facilitiescouncil.org" TargetMode="External"/><Relationship Id="rId2" Type="http://schemas.openxmlformats.org/officeDocument/2006/relationships/hyperlink" Target="mailto:mfilardo@21csf.org" TargetMode="External"/><Relationship Id="rId1" Type="http://schemas.openxmlformats.org/officeDocument/2006/relationships/slideLayout" Target="../slideLayouts/slideLayout8.xml"/><Relationship Id="rId4" Type="http://schemas.openxmlformats.org/officeDocument/2006/relationships/hyperlink" Target="http://www.buildusschools.org"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8.png"/><Relationship Id="rId7" Type="http://schemas.openxmlformats.org/officeDocument/2006/relationships/diagramColors" Target="../diagrams/colors8.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8.png"/><Relationship Id="rId7" Type="http://schemas.openxmlformats.org/officeDocument/2006/relationships/diagramColors" Target="../diagrams/colors9.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437259-C1E8-4E3A-BC03-291CF35B399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834" t="36888" r="16599" b="-1"/>
          <a:stretch/>
        </p:blipFill>
        <p:spPr>
          <a:xfrm>
            <a:off x="0" y="0"/>
            <a:ext cx="9144000" cy="5236161"/>
          </a:xfrm>
          <a:prstGeom prst="rect">
            <a:avLst/>
          </a:prstGeom>
        </p:spPr>
      </p:pic>
      <p:pic>
        <p:nvPicPr>
          <p:cNvPr id="5" name="Picture 4" descr="A close up of a logo&#10;&#10;Description automatically generated">
            <a:extLst>
              <a:ext uri="{FF2B5EF4-FFF2-40B4-BE49-F238E27FC236}">
                <a16:creationId xmlns:a16="http://schemas.microsoft.com/office/drawing/2014/main" id="{AD4EB42A-2A9E-433E-B1C8-C2FA9F2BE625}"/>
              </a:ext>
            </a:extLst>
          </p:cNvPr>
          <p:cNvPicPr>
            <a:picLocks noChangeAspect="1"/>
          </p:cNvPicPr>
          <p:nvPr/>
        </p:nvPicPr>
        <p:blipFill rotWithShape="1">
          <a:blip r:embed="rId3">
            <a:extLst>
              <a:ext uri="{28A0092B-C50C-407E-A947-70E740481C1C}">
                <a14:useLocalDpi xmlns:a14="http://schemas.microsoft.com/office/drawing/2010/main" val="0"/>
              </a:ext>
            </a:extLst>
          </a:blip>
          <a:srcRect r="61100" b="-144"/>
          <a:stretch/>
        </p:blipFill>
        <p:spPr>
          <a:xfrm>
            <a:off x="-37617" y="2529257"/>
            <a:ext cx="9181617" cy="4427128"/>
          </a:xfrm>
          <a:prstGeom prst="rect">
            <a:avLst/>
          </a:prstGeom>
        </p:spPr>
      </p:pic>
      <p:sp>
        <p:nvSpPr>
          <p:cNvPr id="16" name="Text Box 473">
            <a:extLst>
              <a:ext uri="{FF2B5EF4-FFF2-40B4-BE49-F238E27FC236}">
                <a16:creationId xmlns:a16="http://schemas.microsoft.com/office/drawing/2014/main" id="{9BA0187B-4B9B-4FB9-B858-36FD1D9DE9A1}"/>
              </a:ext>
            </a:extLst>
          </p:cNvPr>
          <p:cNvSpPr txBox="1"/>
          <p:nvPr/>
        </p:nvSpPr>
        <p:spPr>
          <a:xfrm>
            <a:off x="429810" y="3991686"/>
            <a:ext cx="8163999" cy="771729"/>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80000"/>
              </a:lnSpc>
              <a:spcBef>
                <a:spcPts val="600"/>
              </a:spcBef>
            </a:pPr>
            <a:r>
              <a:rPr lang="en-US" sz="2400" b="1" cap="all" spc="400">
                <a:solidFill>
                  <a:srgbClr val="3C3D3C"/>
                </a:solidFill>
                <a:latin typeface="Perpetua" panose="02020502060401020303" pitchFamily="18" charset="0"/>
                <a:ea typeface="Times New Roman" panose="02020603050405020304" pitchFamily="18" charset="0"/>
                <a:cs typeface="Times New Roman" panose="02020603050405020304" pitchFamily="18" charset="0"/>
              </a:rPr>
              <a:t>Now What? </a:t>
            </a:r>
            <a:r>
              <a:rPr lang="en-US" sz="2400" b="1" cap="all" spc="400">
                <a:solidFill>
                  <a:srgbClr val="3C3D3C"/>
                </a:solidFill>
                <a:effectLst/>
                <a:latin typeface="Perpetua" panose="02020502060401020303" pitchFamily="18" charset="0"/>
                <a:ea typeface="Times New Roman" panose="02020603050405020304" pitchFamily="18" charset="0"/>
                <a:cs typeface="Times New Roman" panose="02020603050405020304" pitchFamily="18" charset="0"/>
              </a:rPr>
              <a:t>Navigating K-12 Reopening</a:t>
            </a:r>
          </a:p>
          <a:p>
            <a:pPr marL="0" marR="0">
              <a:lnSpc>
                <a:spcPct val="80000"/>
              </a:lnSpc>
              <a:spcBef>
                <a:spcPts val="600"/>
              </a:spcBef>
            </a:pPr>
            <a:r>
              <a:rPr lang="en-US" b="1" cap="all" spc="400">
                <a:solidFill>
                  <a:srgbClr val="3C3D3C"/>
                </a:solidFill>
                <a:latin typeface="Perpetua" panose="02020502060401020303" pitchFamily="18" charset="0"/>
                <a:ea typeface="Times New Roman" panose="02020603050405020304" pitchFamily="18" charset="0"/>
                <a:cs typeface="Times New Roman" panose="02020603050405020304" pitchFamily="18" charset="0"/>
              </a:rPr>
              <a:t>A </a:t>
            </a:r>
            <a:r>
              <a:rPr lang="en-US" b="1" cap="all" spc="400">
                <a:solidFill>
                  <a:srgbClr val="3C3D3C"/>
                </a:solidFill>
                <a:effectLst/>
                <a:latin typeface="Perpetua" panose="02020502060401020303" pitchFamily="18" charset="0"/>
                <a:ea typeface="Times New Roman" panose="02020603050405020304" pitchFamily="18" charset="0"/>
                <a:cs typeface="Times New Roman" panose="02020603050405020304" pitchFamily="18" charset="0"/>
              </a:rPr>
              <a:t>collaborative planning Process</a:t>
            </a:r>
          </a:p>
        </p:txBody>
      </p:sp>
      <p:sp>
        <p:nvSpPr>
          <p:cNvPr id="17" name="Isosceles Triangle 16">
            <a:extLst>
              <a:ext uri="{FF2B5EF4-FFF2-40B4-BE49-F238E27FC236}">
                <a16:creationId xmlns:a16="http://schemas.microsoft.com/office/drawing/2014/main" id="{4FA6E8FB-5599-486E-BDB6-8655988EAFE4}"/>
              </a:ext>
            </a:extLst>
          </p:cNvPr>
          <p:cNvSpPr/>
          <p:nvPr/>
        </p:nvSpPr>
        <p:spPr>
          <a:xfrm rot="5400000">
            <a:off x="145334" y="3784506"/>
            <a:ext cx="113190" cy="9905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 name="Isosceles Triangle 14">
            <a:extLst>
              <a:ext uri="{FF2B5EF4-FFF2-40B4-BE49-F238E27FC236}">
                <a16:creationId xmlns:a16="http://schemas.microsoft.com/office/drawing/2014/main" id="{8E14BDD9-0F83-4DE8-A3FE-3D4F9C2211F6}"/>
              </a:ext>
            </a:extLst>
          </p:cNvPr>
          <p:cNvSpPr/>
          <p:nvPr/>
        </p:nvSpPr>
        <p:spPr>
          <a:xfrm rot="5400000">
            <a:off x="192166" y="4081888"/>
            <a:ext cx="85769" cy="102358"/>
          </a:xfrm>
          <a:prstGeom prst="triangle">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Text Box 57">
            <a:extLst>
              <a:ext uri="{FF2B5EF4-FFF2-40B4-BE49-F238E27FC236}">
                <a16:creationId xmlns:a16="http://schemas.microsoft.com/office/drawing/2014/main" id="{61B27B8A-B880-4308-901A-6C348663210A}"/>
              </a:ext>
            </a:extLst>
          </p:cNvPr>
          <p:cNvSpPr txBox="1"/>
          <p:nvPr/>
        </p:nvSpPr>
        <p:spPr>
          <a:xfrm>
            <a:off x="429811" y="5234692"/>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pic>
        <p:nvPicPr>
          <p:cNvPr id="7" name="Picture 6" descr="A picture containing plate, drawing&#10;&#10;Description automatically generated">
            <a:extLst>
              <a:ext uri="{FF2B5EF4-FFF2-40B4-BE49-F238E27FC236}">
                <a16:creationId xmlns:a16="http://schemas.microsoft.com/office/drawing/2014/main" id="{888CE205-4A5A-45BF-A198-AA28F2B97E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6230" y="5707438"/>
            <a:ext cx="4112150" cy="1006342"/>
          </a:xfrm>
          <a:prstGeom prst="rect">
            <a:avLst/>
          </a:prstGeom>
        </p:spPr>
      </p:pic>
      <p:pic>
        <p:nvPicPr>
          <p:cNvPr id="10" name="Picture 9" descr="A close up of a logo&#10;&#10;Description automatically generated">
            <a:extLst>
              <a:ext uri="{FF2B5EF4-FFF2-40B4-BE49-F238E27FC236}">
                <a16:creationId xmlns:a16="http://schemas.microsoft.com/office/drawing/2014/main" id="{9967522D-B831-45B5-A272-9952D773688E}"/>
              </a:ext>
            </a:extLst>
          </p:cNvPr>
          <p:cNvPicPr>
            <a:picLocks noChangeAspect="1"/>
          </p:cNvPicPr>
          <p:nvPr/>
        </p:nvPicPr>
        <p:blipFill rotWithShape="1">
          <a:blip r:embed="rId5"/>
          <a:srcRect t="32731" b="30263"/>
          <a:stretch/>
        </p:blipFill>
        <p:spPr>
          <a:xfrm>
            <a:off x="4865808" y="5548600"/>
            <a:ext cx="3870968" cy="1146008"/>
          </a:xfrm>
          <a:prstGeom prst="rect">
            <a:avLst/>
          </a:prstGeom>
        </p:spPr>
      </p:pic>
    </p:spTree>
    <p:extLst>
      <p:ext uri="{BB962C8B-B14F-4D97-AF65-F5344CB8AC3E}">
        <p14:creationId xmlns:p14="http://schemas.microsoft.com/office/powerpoint/2010/main" val="1081389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6D5523-0327-4A75-BA25-5FD035F7FBA8}"/>
              </a:ext>
            </a:extLst>
          </p:cNvPr>
          <p:cNvSpPr>
            <a:spLocks noGrp="1"/>
          </p:cNvSpPr>
          <p:nvPr>
            <p:ph type="body" sz="quarter" idx="15"/>
          </p:nvPr>
        </p:nvSpPr>
        <p:spPr/>
        <p:txBody>
          <a:bodyPr/>
          <a:lstStyle/>
          <a:p>
            <a:r>
              <a:rPr lang="en-US"/>
              <a:t>reopening strategy steps</a:t>
            </a:r>
          </a:p>
        </p:txBody>
      </p:sp>
      <p:pic>
        <p:nvPicPr>
          <p:cNvPr id="5" name="Picture 4" descr="A close up of a logo&#10;&#10;Description automatically generated">
            <a:extLst>
              <a:ext uri="{FF2B5EF4-FFF2-40B4-BE49-F238E27FC236}">
                <a16:creationId xmlns:a16="http://schemas.microsoft.com/office/drawing/2014/main" id="{2FDCA881-2B5A-424C-A796-BE0E3D3067AA}"/>
              </a:ext>
            </a:extLst>
          </p:cNvPr>
          <p:cNvPicPr>
            <a:picLocks noChangeAspect="1"/>
          </p:cNvPicPr>
          <p:nvPr/>
        </p:nvPicPr>
        <p:blipFill>
          <a:blip r:embed="rId3"/>
          <a:stretch>
            <a:fillRect/>
          </a:stretch>
        </p:blipFill>
        <p:spPr>
          <a:xfrm>
            <a:off x="3685932" y="5489529"/>
            <a:ext cx="1816079" cy="1937151"/>
          </a:xfrm>
          <a:prstGeom prst="rect">
            <a:avLst/>
          </a:prstGeom>
        </p:spPr>
      </p:pic>
      <p:graphicFrame>
        <p:nvGraphicFramePr>
          <p:cNvPr id="3" name="Diagram 2">
            <a:extLst>
              <a:ext uri="{FF2B5EF4-FFF2-40B4-BE49-F238E27FC236}">
                <a16:creationId xmlns:a16="http://schemas.microsoft.com/office/drawing/2014/main" id="{9133384E-F536-4AD7-A32A-13B829C86507}"/>
              </a:ext>
            </a:extLst>
          </p:cNvPr>
          <p:cNvGraphicFramePr/>
          <p:nvPr/>
        </p:nvGraphicFramePr>
        <p:xfrm>
          <a:off x="366712" y="1844674"/>
          <a:ext cx="7829550" cy="384175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Right Brace 8">
            <a:extLst>
              <a:ext uri="{FF2B5EF4-FFF2-40B4-BE49-F238E27FC236}">
                <a16:creationId xmlns:a16="http://schemas.microsoft.com/office/drawing/2014/main" id="{8D935FB5-7A53-442F-8E30-19EA610A8A6C}"/>
              </a:ext>
            </a:extLst>
          </p:cNvPr>
          <p:cNvSpPr/>
          <p:nvPr/>
        </p:nvSpPr>
        <p:spPr>
          <a:xfrm rot="16200000">
            <a:off x="1672769" y="577393"/>
            <a:ext cx="243011" cy="2050256"/>
          </a:xfrm>
          <a:prstGeom prst="rightBrace">
            <a:avLst>
              <a:gd name="adj1" fmla="val 8333"/>
              <a:gd name="adj2" fmla="val 49303"/>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a:extLst>
              <a:ext uri="{FF2B5EF4-FFF2-40B4-BE49-F238E27FC236}">
                <a16:creationId xmlns:a16="http://schemas.microsoft.com/office/drawing/2014/main" id="{AC305AF3-49C8-4A5A-AFDE-BA9E622190E2}"/>
              </a:ext>
            </a:extLst>
          </p:cNvPr>
          <p:cNvSpPr/>
          <p:nvPr/>
        </p:nvSpPr>
        <p:spPr>
          <a:xfrm>
            <a:off x="792962" y="852250"/>
            <a:ext cx="2163669" cy="738664"/>
          </a:xfrm>
          <a:prstGeom prst="rect">
            <a:avLst/>
          </a:prstGeom>
          <a:noFill/>
        </p:spPr>
        <p:txBody>
          <a:bodyPr wrap="none" lIns="91440" tIns="45720" rIns="91440" bIns="45720">
            <a:spAutoFit/>
          </a:bodyPr>
          <a:lstStyle/>
          <a:p>
            <a:pPr algn="ctr"/>
            <a:r>
              <a:rPr lang="en-US" sz="1400" b="0" cap="none" spc="0">
                <a:ln w="0"/>
                <a:solidFill>
                  <a:schemeClr val="tx1">
                    <a:lumMod val="65000"/>
                    <a:lumOff val="35000"/>
                  </a:schemeClr>
                </a:solidFill>
                <a:effectLst>
                  <a:outerShdw blurRad="38100" dist="19050" dir="2700000" algn="tl" rotWithShape="0">
                    <a:schemeClr val="dk1">
                      <a:alpha val="40000"/>
                    </a:schemeClr>
                  </a:outerShdw>
                </a:effectLst>
              </a:rPr>
              <a:t>Determine corona-capacity</a:t>
            </a:r>
          </a:p>
          <a:p>
            <a:pPr algn="ctr"/>
            <a:r>
              <a:rPr lang="en-US" sz="1400" b="1">
                <a:ln w="0"/>
                <a:solidFill>
                  <a:schemeClr val="tx1">
                    <a:lumMod val="65000"/>
                    <a:lumOff val="35000"/>
                  </a:schemeClr>
                </a:solidFill>
                <a:effectLst>
                  <a:outerShdw blurRad="38100" dist="19050" dir="2700000" algn="tl" rotWithShape="0">
                    <a:schemeClr val="dk1">
                      <a:alpha val="40000"/>
                    </a:schemeClr>
                  </a:outerShdw>
                </a:effectLst>
              </a:rPr>
              <a:t>May</a:t>
            </a:r>
            <a:endParaRPr lang="en-US" sz="1400" b="1" cap="none" spc="0">
              <a:ln w="0"/>
              <a:solidFill>
                <a:schemeClr val="tx1">
                  <a:lumMod val="65000"/>
                  <a:lumOff val="35000"/>
                </a:schemeClr>
              </a:solidFill>
              <a:effectLst>
                <a:outerShdw blurRad="38100" dist="19050" dir="2700000" algn="tl" rotWithShape="0">
                  <a:schemeClr val="dk1">
                    <a:alpha val="40000"/>
                  </a:schemeClr>
                </a:outerShdw>
              </a:effectLst>
            </a:endParaRPr>
          </a:p>
          <a:p>
            <a:pPr algn="ctr"/>
            <a:endParaRPr lang="en-US" sz="1400" b="0" cap="none" spc="0">
              <a:ln w="0"/>
              <a:solidFill>
                <a:schemeClr val="tx1">
                  <a:lumMod val="65000"/>
                  <a:lumOff val="35000"/>
                </a:schemeClr>
              </a:solidFill>
              <a:effectLst>
                <a:outerShdw blurRad="38100" dist="19050" dir="2700000" algn="tl" rotWithShape="0">
                  <a:schemeClr val="dk1">
                    <a:alpha val="40000"/>
                  </a:schemeClr>
                </a:outerShdw>
              </a:effectLst>
            </a:endParaRPr>
          </a:p>
        </p:txBody>
      </p:sp>
      <p:sp>
        <p:nvSpPr>
          <p:cNvPr id="11" name="Right Brace 10">
            <a:extLst>
              <a:ext uri="{FF2B5EF4-FFF2-40B4-BE49-F238E27FC236}">
                <a16:creationId xmlns:a16="http://schemas.microsoft.com/office/drawing/2014/main" id="{5BB5F102-BD8F-43E3-9785-6A74F624662A}"/>
              </a:ext>
            </a:extLst>
          </p:cNvPr>
          <p:cNvSpPr/>
          <p:nvPr/>
        </p:nvSpPr>
        <p:spPr>
          <a:xfrm rot="16200000">
            <a:off x="5330369" y="577393"/>
            <a:ext cx="243011" cy="2050256"/>
          </a:xfrm>
          <a:prstGeom prst="rightBrace">
            <a:avLst>
              <a:gd name="adj1" fmla="val 8333"/>
              <a:gd name="adj2" fmla="val 49303"/>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ectangle 11">
            <a:extLst>
              <a:ext uri="{FF2B5EF4-FFF2-40B4-BE49-F238E27FC236}">
                <a16:creationId xmlns:a16="http://schemas.microsoft.com/office/drawing/2014/main" id="{882C6FB6-D1D0-4929-8FD1-07FCBC4DBB0C}"/>
              </a:ext>
            </a:extLst>
          </p:cNvPr>
          <p:cNvSpPr/>
          <p:nvPr/>
        </p:nvSpPr>
        <p:spPr>
          <a:xfrm>
            <a:off x="3377936" y="856378"/>
            <a:ext cx="4248150" cy="523220"/>
          </a:xfrm>
          <a:prstGeom prst="rect">
            <a:avLst/>
          </a:prstGeom>
          <a:noFill/>
        </p:spPr>
        <p:txBody>
          <a:bodyPr wrap="square" lIns="91440" tIns="45720" rIns="91440" bIns="45720">
            <a:spAutoFit/>
          </a:bodyPr>
          <a:lstStyle/>
          <a:p>
            <a:pPr algn="ctr"/>
            <a:r>
              <a:rPr lang="en-US" sz="1400" b="0" cap="none" spc="0">
                <a:ln w="0"/>
                <a:solidFill>
                  <a:schemeClr val="tx1">
                    <a:lumMod val="65000"/>
                    <a:lumOff val="35000"/>
                  </a:schemeClr>
                </a:solidFill>
                <a:effectLst>
                  <a:outerShdw blurRad="38100" dist="19050" dir="2700000" algn="tl" rotWithShape="0">
                    <a:schemeClr val="dk1">
                      <a:alpha val="40000"/>
                    </a:schemeClr>
                  </a:outerShdw>
                </a:effectLst>
              </a:rPr>
              <a:t>Then make operational and capital plans accordingly</a:t>
            </a:r>
          </a:p>
          <a:p>
            <a:pPr algn="ctr"/>
            <a:r>
              <a:rPr lang="en-US" sz="1400" b="1">
                <a:ln w="0"/>
                <a:solidFill>
                  <a:schemeClr val="tx1">
                    <a:lumMod val="65000"/>
                    <a:lumOff val="35000"/>
                  </a:schemeClr>
                </a:solidFill>
                <a:effectLst>
                  <a:outerShdw blurRad="38100" dist="19050" dir="2700000" algn="tl" rotWithShape="0">
                    <a:schemeClr val="dk1">
                      <a:alpha val="40000"/>
                    </a:schemeClr>
                  </a:outerShdw>
                </a:effectLst>
              </a:rPr>
              <a:t>June-July</a:t>
            </a:r>
            <a:endParaRPr lang="en-US" sz="1400" b="1" cap="none" spc="0">
              <a:ln w="0"/>
              <a:solidFill>
                <a:schemeClr val="tx1">
                  <a:lumMod val="65000"/>
                  <a:lumOff val="35000"/>
                </a:schemeClr>
              </a:solidFill>
              <a:effectLst>
                <a:outerShdw blurRad="38100" dist="19050" dir="2700000" algn="tl" rotWithShape="0">
                  <a:schemeClr val="dk1">
                    <a:alpha val="40000"/>
                  </a:schemeClr>
                </a:outerShdw>
              </a:effectLst>
            </a:endParaRPr>
          </a:p>
        </p:txBody>
      </p:sp>
      <p:sp>
        <p:nvSpPr>
          <p:cNvPr id="13" name="Text Box 57">
            <a:extLst>
              <a:ext uri="{FF2B5EF4-FFF2-40B4-BE49-F238E27FC236}">
                <a16:creationId xmlns:a16="http://schemas.microsoft.com/office/drawing/2014/main" id="{4CD9C9AA-3EA1-4FE4-AB97-3B735812A65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486023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AF65B8-94D5-41BE-A39A-B8CF66F4A57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16200000" flipH="1">
            <a:off x="1039092" y="-1052945"/>
            <a:ext cx="7065817" cy="9144000"/>
          </a:xfrm>
          <a:prstGeom prst="rect">
            <a:avLst/>
          </a:prstGeom>
        </p:spPr>
      </p:pic>
      <p:sp>
        <p:nvSpPr>
          <p:cNvPr id="4" name="TextBox 3">
            <a:extLst>
              <a:ext uri="{FF2B5EF4-FFF2-40B4-BE49-F238E27FC236}">
                <a16:creationId xmlns:a16="http://schemas.microsoft.com/office/drawing/2014/main" id="{16532A20-A949-40E9-9066-830D105B4D1D}"/>
              </a:ext>
            </a:extLst>
          </p:cNvPr>
          <p:cNvSpPr txBox="1"/>
          <p:nvPr/>
        </p:nvSpPr>
        <p:spPr>
          <a:xfrm>
            <a:off x="1976120" y="2767700"/>
            <a:ext cx="5191760" cy="1107996"/>
          </a:xfrm>
          <a:prstGeom prst="rect">
            <a:avLst/>
          </a:prstGeom>
          <a:noFill/>
        </p:spPr>
        <p:txBody>
          <a:bodyPr wrap="square" rtlCol="0">
            <a:spAutoFit/>
          </a:bodyPr>
          <a:lstStyle/>
          <a:p>
            <a:pPr algn="ctr"/>
            <a:r>
              <a:rPr lang="en-US" sz="6600" cap="all" spc="300" dirty="0">
                <a:solidFill>
                  <a:schemeClr val="bg1"/>
                </a:solidFill>
                <a:latin typeface="Agenda" panose="02000603040000020004" pitchFamily="2" charset="0"/>
              </a:rPr>
              <a:t>budgeting</a:t>
            </a:r>
          </a:p>
        </p:txBody>
      </p:sp>
      <p:sp>
        <p:nvSpPr>
          <p:cNvPr id="5" name="Rectangle 4">
            <a:extLst>
              <a:ext uri="{FF2B5EF4-FFF2-40B4-BE49-F238E27FC236}">
                <a16:creationId xmlns:a16="http://schemas.microsoft.com/office/drawing/2014/main" id="{1DB8861B-05BF-4083-9566-19D542C2676F}"/>
              </a:ext>
            </a:extLst>
          </p:cNvPr>
          <p:cNvSpPr/>
          <p:nvPr/>
        </p:nvSpPr>
        <p:spPr>
          <a:xfrm>
            <a:off x="407777" y="363894"/>
            <a:ext cx="8325676" cy="5915608"/>
          </a:xfrm>
          <a:prstGeom prst="rect">
            <a:avLst/>
          </a:prstGeom>
          <a:noFill/>
          <a:ln w="19050">
            <a:solidFill>
              <a:schemeClr val="bg1">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17768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b="0" dirty="0">
                <a:solidFill>
                  <a:schemeClr val="tx1"/>
                </a:solidFill>
              </a:rPr>
              <a:t>Covid-19 Budgeting tool | six Categories</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7" name="Text Box 57">
            <a:extLst>
              <a:ext uri="{FF2B5EF4-FFF2-40B4-BE49-F238E27FC236}">
                <a16:creationId xmlns:a16="http://schemas.microsoft.com/office/drawing/2014/main" id="{F12A9949-BC41-4969-9890-DCA4847E4E7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graphicFrame>
        <p:nvGraphicFramePr>
          <p:cNvPr id="12" name="Diagram 11">
            <a:extLst>
              <a:ext uri="{FF2B5EF4-FFF2-40B4-BE49-F238E27FC236}">
                <a16:creationId xmlns:a16="http://schemas.microsoft.com/office/drawing/2014/main" id="{5F1977DA-C916-4861-A7B6-A9A42F7D5E4C}"/>
              </a:ext>
            </a:extLst>
          </p:cNvPr>
          <p:cNvGraphicFramePr/>
          <p:nvPr>
            <p:extLst>
              <p:ext uri="{D42A27DB-BD31-4B8C-83A1-F6EECF244321}">
                <p14:modId xmlns:p14="http://schemas.microsoft.com/office/powerpoint/2010/main" val="14859293"/>
              </p:ext>
            </p:extLst>
          </p:nvPr>
        </p:nvGraphicFramePr>
        <p:xfrm>
          <a:off x="685641" y="124680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Graphic 13" descr="Group of people">
            <a:extLst>
              <a:ext uri="{FF2B5EF4-FFF2-40B4-BE49-F238E27FC236}">
                <a16:creationId xmlns:a16="http://schemas.microsoft.com/office/drawing/2014/main" id="{C346F262-7DE1-47F4-999F-B7E77849F2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081641" y="1286500"/>
            <a:ext cx="747709" cy="747709"/>
          </a:xfrm>
          <a:prstGeom prst="rect">
            <a:avLst/>
          </a:prstGeom>
        </p:spPr>
      </p:pic>
      <p:pic>
        <p:nvPicPr>
          <p:cNvPr id="16" name="Graphic 15" descr="Social network">
            <a:extLst>
              <a:ext uri="{FF2B5EF4-FFF2-40B4-BE49-F238E27FC236}">
                <a16:creationId xmlns:a16="http://schemas.microsoft.com/office/drawing/2014/main" id="{46A0B63E-2803-4352-B8AA-6C0556E4044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29929" y="3649749"/>
            <a:ext cx="882650" cy="882650"/>
          </a:xfrm>
          <a:prstGeom prst="rect">
            <a:avLst/>
          </a:prstGeom>
        </p:spPr>
      </p:pic>
      <p:pic>
        <p:nvPicPr>
          <p:cNvPr id="18" name="Graphic 17" descr="Schoolhouse">
            <a:extLst>
              <a:ext uri="{FF2B5EF4-FFF2-40B4-BE49-F238E27FC236}">
                <a16:creationId xmlns:a16="http://schemas.microsoft.com/office/drawing/2014/main" id="{168788AE-E0C9-4927-86D6-BDB4579E0B9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998295" y="1970709"/>
            <a:ext cx="914400" cy="914400"/>
          </a:xfrm>
          <a:prstGeom prst="rect">
            <a:avLst/>
          </a:prstGeom>
        </p:spPr>
      </p:pic>
      <p:pic>
        <p:nvPicPr>
          <p:cNvPr id="22" name="Graphic 21" descr="Wireless router">
            <a:extLst>
              <a:ext uri="{FF2B5EF4-FFF2-40B4-BE49-F238E27FC236}">
                <a16:creationId xmlns:a16="http://schemas.microsoft.com/office/drawing/2014/main" id="{3D9F4114-8497-466A-A7F6-9F803081D81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998179" y="2821609"/>
            <a:ext cx="914400" cy="914400"/>
          </a:xfrm>
          <a:prstGeom prst="rect">
            <a:avLst/>
          </a:prstGeom>
        </p:spPr>
      </p:pic>
      <p:pic>
        <p:nvPicPr>
          <p:cNvPr id="24" name="Graphic 23" descr="Stethoscope">
            <a:extLst>
              <a:ext uri="{FF2B5EF4-FFF2-40B4-BE49-F238E27FC236}">
                <a16:creationId xmlns:a16="http://schemas.microsoft.com/office/drawing/2014/main" id="{8D234B87-D27C-46E1-AC70-22D8DD78B719}"/>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065759" y="4586909"/>
            <a:ext cx="763591" cy="763591"/>
          </a:xfrm>
          <a:prstGeom prst="rect">
            <a:avLst/>
          </a:prstGeom>
        </p:spPr>
      </p:pic>
    </p:spTree>
    <p:extLst>
      <p:ext uri="{BB962C8B-B14F-4D97-AF65-F5344CB8AC3E}">
        <p14:creationId xmlns:p14="http://schemas.microsoft.com/office/powerpoint/2010/main" val="820254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B478C57-8CE3-435A-A5A9-A612A053312C}"/>
              </a:ext>
            </a:extLst>
          </p:cNvPr>
          <p:cNvSpPr>
            <a:spLocks noGrp="1"/>
          </p:cNvSpPr>
          <p:nvPr>
            <p:ph type="body" sz="quarter" idx="15"/>
          </p:nvPr>
        </p:nvSpPr>
        <p:spPr/>
        <p:txBody>
          <a:bodyPr vert="horz" lIns="91440" tIns="45720" rIns="91440" bIns="45720" rtlCol="0" anchor="t">
            <a:noAutofit/>
          </a:bodyPr>
          <a:lstStyle/>
          <a:p>
            <a:r>
              <a:rPr lang="en-US" err="1">
                <a:latin typeface="Agenda"/>
              </a:rPr>
              <a:t>BAsic</a:t>
            </a:r>
            <a:r>
              <a:rPr lang="en-US">
                <a:latin typeface="Agenda"/>
              </a:rPr>
              <a:t> working budget estimates</a:t>
            </a:r>
            <a:endParaRPr lang="en-US"/>
          </a:p>
        </p:txBody>
      </p:sp>
      <p:sp>
        <p:nvSpPr>
          <p:cNvPr id="3" name="TextBox 2">
            <a:extLst>
              <a:ext uri="{FF2B5EF4-FFF2-40B4-BE49-F238E27FC236}">
                <a16:creationId xmlns:a16="http://schemas.microsoft.com/office/drawing/2014/main" id="{7B1BBC69-A844-4134-91B3-0057CEEE66A5}"/>
              </a:ext>
            </a:extLst>
          </p:cNvPr>
          <p:cNvSpPr txBox="1"/>
          <p:nvPr/>
        </p:nvSpPr>
        <p:spPr>
          <a:xfrm>
            <a:off x="182550" y="1399557"/>
            <a:ext cx="8088161" cy="35394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en-US" sz="2800"/>
              <a:t>50 million students in PK12 public schools</a:t>
            </a:r>
            <a:endParaRPr lang="en-US"/>
          </a:p>
          <a:p>
            <a:pPr marL="457200" indent="-457200">
              <a:buFont typeface="Arial"/>
              <a:buChar char="•"/>
            </a:pPr>
            <a:r>
              <a:rPr lang="en-US" sz="2800"/>
              <a:t>100,000 K-12 public schools</a:t>
            </a:r>
            <a:endParaRPr lang="en-US" sz="2800">
              <a:cs typeface="Calibri"/>
            </a:endParaRPr>
          </a:p>
          <a:p>
            <a:pPr marL="457200" indent="-457200">
              <a:buFont typeface="Arial"/>
              <a:buChar char="•"/>
            </a:pPr>
            <a:r>
              <a:rPr lang="en-US" sz="2800"/>
              <a:t>15,000 school districts</a:t>
            </a:r>
            <a:endParaRPr lang="en-US" sz="2800">
              <a:cs typeface="Calibri"/>
            </a:endParaRPr>
          </a:p>
          <a:p>
            <a:pPr marL="457200" indent="-457200">
              <a:buFont typeface="Arial"/>
              <a:buChar char="•"/>
            </a:pPr>
            <a:r>
              <a:rPr lang="en-US" sz="2800"/>
              <a:t>3.2 million classroom teachers</a:t>
            </a:r>
            <a:endParaRPr lang="en-US" sz="2800">
              <a:cs typeface="Calibri"/>
            </a:endParaRPr>
          </a:p>
          <a:p>
            <a:pPr marL="457200" indent="-457200">
              <a:buFont typeface="Arial"/>
              <a:buChar char="•"/>
            </a:pPr>
            <a:r>
              <a:rPr lang="en-US" sz="2800"/>
              <a:t>5 million school staff</a:t>
            </a:r>
            <a:endParaRPr lang="en-US" sz="2800">
              <a:cs typeface="Calibri"/>
            </a:endParaRPr>
          </a:p>
          <a:p>
            <a:pPr marL="457200" indent="-457200">
              <a:buFont typeface="Arial"/>
              <a:buChar char="•"/>
            </a:pPr>
            <a:r>
              <a:rPr lang="en-US" sz="2800">
                <a:cs typeface="Calibri"/>
              </a:rPr>
              <a:t>82% of public schools with a full or part time nurse</a:t>
            </a:r>
          </a:p>
          <a:p>
            <a:pPr marL="457200" indent="-457200">
              <a:buFont typeface="Arial"/>
              <a:buChar char="•"/>
            </a:pPr>
            <a:r>
              <a:rPr lang="en-US" sz="2800"/>
              <a:t>15 million students in aftercare in public schools</a:t>
            </a:r>
            <a:endParaRPr lang="en-US" sz="2800">
              <a:cs typeface="Calibri"/>
            </a:endParaRPr>
          </a:p>
          <a:p>
            <a:pPr marL="457200" indent="-457200">
              <a:buFont typeface="Arial"/>
              <a:buChar char="•"/>
            </a:pPr>
            <a:r>
              <a:rPr lang="en-US" sz="2800">
                <a:cs typeface="Calibri"/>
              </a:rPr>
              <a:t>7.5 billion gross square feet of public school space</a:t>
            </a:r>
          </a:p>
        </p:txBody>
      </p:sp>
    </p:spTree>
    <p:extLst>
      <p:ext uri="{BB962C8B-B14F-4D97-AF65-F5344CB8AC3E}">
        <p14:creationId xmlns:p14="http://schemas.microsoft.com/office/powerpoint/2010/main" val="6247569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b="0" dirty="0">
                <a:solidFill>
                  <a:schemeClr val="tx1"/>
                </a:solidFill>
              </a:rPr>
              <a:t>Covid-19 Budgeting tool</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7" name="Text Box 57">
            <a:extLst>
              <a:ext uri="{FF2B5EF4-FFF2-40B4-BE49-F238E27FC236}">
                <a16:creationId xmlns:a16="http://schemas.microsoft.com/office/drawing/2014/main" id="{F12A9949-BC41-4969-9890-DCA4847E4E7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graphicFrame>
        <p:nvGraphicFramePr>
          <p:cNvPr id="12" name="Diagram 11">
            <a:extLst>
              <a:ext uri="{FF2B5EF4-FFF2-40B4-BE49-F238E27FC236}">
                <a16:creationId xmlns:a16="http://schemas.microsoft.com/office/drawing/2014/main" id="{5F1977DA-C916-4861-A7B6-A9A42F7D5E4C}"/>
              </a:ext>
            </a:extLst>
          </p:cNvPr>
          <p:cNvGraphicFramePr/>
          <p:nvPr/>
        </p:nvGraphicFramePr>
        <p:xfrm>
          <a:off x="685641" y="124680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Graphic 13" descr="Group of people">
            <a:extLst>
              <a:ext uri="{FF2B5EF4-FFF2-40B4-BE49-F238E27FC236}">
                <a16:creationId xmlns:a16="http://schemas.microsoft.com/office/drawing/2014/main" id="{C346F262-7DE1-47F4-999F-B7E77849F2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081641" y="1286500"/>
            <a:ext cx="747709" cy="747709"/>
          </a:xfrm>
          <a:prstGeom prst="rect">
            <a:avLst/>
          </a:prstGeom>
        </p:spPr>
      </p:pic>
      <p:pic>
        <p:nvPicPr>
          <p:cNvPr id="16" name="Graphic 15" descr="Social network">
            <a:extLst>
              <a:ext uri="{FF2B5EF4-FFF2-40B4-BE49-F238E27FC236}">
                <a16:creationId xmlns:a16="http://schemas.microsoft.com/office/drawing/2014/main" id="{46A0B63E-2803-4352-B8AA-6C0556E4044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29929" y="3649749"/>
            <a:ext cx="882650" cy="882650"/>
          </a:xfrm>
          <a:prstGeom prst="rect">
            <a:avLst/>
          </a:prstGeom>
        </p:spPr>
      </p:pic>
      <p:pic>
        <p:nvPicPr>
          <p:cNvPr id="18" name="Graphic 17" descr="Schoolhouse">
            <a:extLst>
              <a:ext uri="{FF2B5EF4-FFF2-40B4-BE49-F238E27FC236}">
                <a16:creationId xmlns:a16="http://schemas.microsoft.com/office/drawing/2014/main" id="{168788AE-E0C9-4927-86D6-BDB4579E0B9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998295" y="1970709"/>
            <a:ext cx="914400" cy="914400"/>
          </a:xfrm>
          <a:prstGeom prst="rect">
            <a:avLst/>
          </a:prstGeom>
        </p:spPr>
      </p:pic>
      <p:pic>
        <p:nvPicPr>
          <p:cNvPr id="22" name="Graphic 21" descr="Wireless router">
            <a:extLst>
              <a:ext uri="{FF2B5EF4-FFF2-40B4-BE49-F238E27FC236}">
                <a16:creationId xmlns:a16="http://schemas.microsoft.com/office/drawing/2014/main" id="{3D9F4114-8497-466A-A7F6-9F803081D81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998179" y="2821609"/>
            <a:ext cx="914400" cy="914400"/>
          </a:xfrm>
          <a:prstGeom prst="rect">
            <a:avLst/>
          </a:prstGeom>
        </p:spPr>
      </p:pic>
      <p:pic>
        <p:nvPicPr>
          <p:cNvPr id="24" name="Graphic 23" descr="Stethoscope">
            <a:extLst>
              <a:ext uri="{FF2B5EF4-FFF2-40B4-BE49-F238E27FC236}">
                <a16:creationId xmlns:a16="http://schemas.microsoft.com/office/drawing/2014/main" id="{8D234B87-D27C-46E1-AC70-22D8DD78B719}"/>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065759" y="4586909"/>
            <a:ext cx="763591" cy="763591"/>
          </a:xfrm>
          <a:prstGeom prst="rect">
            <a:avLst/>
          </a:prstGeom>
        </p:spPr>
      </p:pic>
      <p:sp>
        <p:nvSpPr>
          <p:cNvPr id="4" name="Rectangle 3">
            <a:extLst>
              <a:ext uri="{FF2B5EF4-FFF2-40B4-BE49-F238E27FC236}">
                <a16:creationId xmlns:a16="http://schemas.microsoft.com/office/drawing/2014/main" id="{A115EFFF-730C-4F22-8C49-FA95FD4C5850}"/>
              </a:ext>
            </a:extLst>
          </p:cNvPr>
          <p:cNvSpPr/>
          <p:nvPr/>
        </p:nvSpPr>
        <p:spPr>
          <a:xfrm>
            <a:off x="685642" y="2110670"/>
            <a:ext cx="6258498" cy="318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Table 8">
            <a:extLst>
              <a:ext uri="{FF2B5EF4-FFF2-40B4-BE49-F238E27FC236}">
                <a16:creationId xmlns:a16="http://schemas.microsoft.com/office/drawing/2014/main" id="{1DA2626C-8A7B-45C7-9DEC-253E48A6BFA2}"/>
              </a:ext>
            </a:extLst>
          </p:cNvPr>
          <p:cNvGraphicFramePr>
            <a:graphicFrameLocks noGrp="1"/>
          </p:cNvGraphicFramePr>
          <p:nvPr>
            <p:extLst>
              <p:ext uri="{D42A27DB-BD31-4B8C-83A1-F6EECF244321}">
                <p14:modId xmlns:p14="http://schemas.microsoft.com/office/powerpoint/2010/main" val="3300297890"/>
              </p:ext>
            </p:extLst>
          </p:nvPr>
        </p:nvGraphicFramePr>
        <p:xfrm>
          <a:off x="685641" y="2088459"/>
          <a:ext cx="7772718" cy="3222350"/>
        </p:xfrm>
        <a:graphic>
          <a:graphicData uri="http://schemas.openxmlformats.org/drawingml/2006/table">
            <a:tbl>
              <a:tblPr>
                <a:tableStyleId>{5C22544A-7EE6-4342-B048-85BDC9FD1C3A}</a:tableStyleId>
              </a:tblPr>
              <a:tblGrid>
                <a:gridCol w="1271727">
                  <a:extLst>
                    <a:ext uri="{9D8B030D-6E8A-4147-A177-3AD203B41FA5}">
                      <a16:colId xmlns:a16="http://schemas.microsoft.com/office/drawing/2014/main" val="663352030"/>
                    </a:ext>
                  </a:extLst>
                </a:gridCol>
                <a:gridCol w="3464032">
                  <a:extLst>
                    <a:ext uri="{9D8B030D-6E8A-4147-A177-3AD203B41FA5}">
                      <a16:colId xmlns:a16="http://schemas.microsoft.com/office/drawing/2014/main" val="3013670935"/>
                    </a:ext>
                  </a:extLst>
                </a:gridCol>
                <a:gridCol w="645354">
                  <a:extLst>
                    <a:ext uri="{9D8B030D-6E8A-4147-A177-3AD203B41FA5}">
                      <a16:colId xmlns:a16="http://schemas.microsoft.com/office/drawing/2014/main" val="3099096383"/>
                    </a:ext>
                  </a:extLst>
                </a:gridCol>
                <a:gridCol w="654844">
                  <a:extLst>
                    <a:ext uri="{9D8B030D-6E8A-4147-A177-3AD203B41FA5}">
                      <a16:colId xmlns:a16="http://schemas.microsoft.com/office/drawing/2014/main" val="633429998"/>
                    </a:ext>
                  </a:extLst>
                </a:gridCol>
                <a:gridCol w="711787">
                  <a:extLst>
                    <a:ext uri="{9D8B030D-6E8A-4147-A177-3AD203B41FA5}">
                      <a16:colId xmlns:a16="http://schemas.microsoft.com/office/drawing/2014/main" val="1739586783"/>
                    </a:ext>
                  </a:extLst>
                </a:gridCol>
                <a:gridCol w="1024974">
                  <a:extLst>
                    <a:ext uri="{9D8B030D-6E8A-4147-A177-3AD203B41FA5}">
                      <a16:colId xmlns:a16="http://schemas.microsoft.com/office/drawing/2014/main" val="275072508"/>
                    </a:ext>
                  </a:extLst>
                </a:gridCol>
              </a:tblGrid>
              <a:tr h="897151">
                <a:tc>
                  <a:txBody>
                    <a:bodyPr/>
                    <a:lstStyle/>
                    <a:p>
                      <a:pPr algn="l" fontAlgn="ctr"/>
                      <a:r>
                        <a:rPr lang="en-US" sz="1100" b="1" u="none" strike="noStrike" dirty="0">
                          <a:effectLst/>
                        </a:rPr>
                        <a:t>Expense Category</a:t>
                      </a:r>
                      <a:endParaRPr lang="en-US" sz="1100" b="1" i="0" u="none" strike="noStrike" dirty="0">
                        <a:solidFill>
                          <a:srgbClr val="000000"/>
                        </a:solidFill>
                        <a:effectLst/>
                        <a:latin typeface="Calibri" panose="020F0502020204030204" pitchFamily="34" charset="0"/>
                      </a:endParaRPr>
                    </a:p>
                  </a:txBody>
                  <a:tcPr marL="0" marR="0" marT="0" marB="0" anchor="ctr"/>
                </a:tc>
                <a:tc>
                  <a:txBody>
                    <a:bodyPr/>
                    <a:lstStyle/>
                    <a:p>
                      <a:pPr algn="l" fontAlgn="ctr"/>
                      <a:r>
                        <a:rPr lang="en-US" sz="1100" b="1" u="none" strike="noStrike" dirty="0">
                          <a:effectLst/>
                        </a:rPr>
                        <a:t>Description of the expense &amp; assumptions</a:t>
                      </a:r>
                      <a:endParaRPr lang="en-US" sz="11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dirty="0">
                          <a:effectLst/>
                        </a:rPr>
                        <a:t>Type of unit</a:t>
                      </a:r>
                      <a:endParaRPr lang="en-US" sz="11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dirty="0">
                          <a:effectLst/>
                        </a:rPr>
                        <a:t>Unit cost $</a:t>
                      </a:r>
                      <a:endParaRPr lang="en-US" sz="11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dirty="0">
                          <a:effectLst/>
                        </a:rPr>
                        <a:t> # of units </a:t>
                      </a:r>
                      <a:endParaRPr lang="en-US" sz="11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dirty="0">
                          <a:effectLst/>
                        </a:rPr>
                        <a:t>Total cost</a:t>
                      </a:r>
                      <a:endParaRPr lang="en-US" sz="1100" b="1"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918253675"/>
                  </a:ext>
                </a:extLst>
              </a:tr>
              <a:tr h="388429">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students and their families with extra food service to address high levels of economic distress in communities.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student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172487811"/>
                  </a:ext>
                </a:extLst>
              </a:tr>
              <a:tr h="388429">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Establish and communicate school use guidelines to non-school users of public school facilities for 2020-21 school year.</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community users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49567083"/>
                  </a:ext>
                </a:extLst>
              </a:tr>
              <a:tr h="388429">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Retain nurses during aftercare services.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aftercare programs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543037913"/>
                  </a:ext>
                </a:extLst>
              </a:tr>
              <a:tr h="388429">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Continue to support Community feeding programs, where necessary.</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community users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489373230"/>
                  </a:ext>
                </a:extLst>
              </a:tr>
              <a:tr h="771483">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Resume after and before school childcare with added cleaning, and social distancing--assume an increase in cost per student of 10%--average cost in public schools of $100 to $500 per month, estimate $250 with $25 per child per month increase.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student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900" u="none" strike="noStrike">
                          <a:effectLst/>
                        </a:rPr>
                        <a:t>$225</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15,000,000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dirty="0">
                          <a:effectLst/>
                        </a:rPr>
                        <a:t> $           3,375,000,000 </a:t>
                      </a:r>
                      <a:endParaRPr lang="en-US" sz="9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649500720"/>
                  </a:ext>
                </a:extLst>
              </a:tr>
            </a:tbl>
          </a:graphicData>
        </a:graphic>
      </p:graphicFrame>
    </p:spTree>
    <p:extLst>
      <p:ext uri="{BB962C8B-B14F-4D97-AF65-F5344CB8AC3E}">
        <p14:creationId xmlns:p14="http://schemas.microsoft.com/office/powerpoint/2010/main" val="33501586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b="0" dirty="0">
                <a:solidFill>
                  <a:schemeClr val="tx1"/>
                </a:solidFill>
              </a:rPr>
              <a:t>Covid-19 Budgeting tool</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7" name="Text Box 57">
            <a:extLst>
              <a:ext uri="{FF2B5EF4-FFF2-40B4-BE49-F238E27FC236}">
                <a16:creationId xmlns:a16="http://schemas.microsoft.com/office/drawing/2014/main" id="{F12A9949-BC41-4969-9890-DCA4847E4E7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graphicFrame>
        <p:nvGraphicFramePr>
          <p:cNvPr id="12" name="Diagram 11">
            <a:extLst>
              <a:ext uri="{FF2B5EF4-FFF2-40B4-BE49-F238E27FC236}">
                <a16:creationId xmlns:a16="http://schemas.microsoft.com/office/drawing/2014/main" id="{5F1977DA-C916-4861-A7B6-A9A42F7D5E4C}"/>
              </a:ext>
            </a:extLst>
          </p:cNvPr>
          <p:cNvGraphicFramePr/>
          <p:nvPr>
            <p:extLst>
              <p:ext uri="{D42A27DB-BD31-4B8C-83A1-F6EECF244321}">
                <p14:modId xmlns:p14="http://schemas.microsoft.com/office/powerpoint/2010/main" val="3125808837"/>
              </p:ext>
            </p:extLst>
          </p:nvPr>
        </p:nvGraphicFramePr>
        <p:xfrm>
          <a:off x="685641" y="124680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Graphic 13">
            <a:extLst>
              <a:ext uri="{FF2B5EF4-FFF2-40B4-BE49-F238E27FC236}">
                <a16:creationId xmlns:a16="http://schemas.microsoft.com/office/drawing/2014/main" id="{C346F262-7DE1-47F4-999F-B7E77849F2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6081641" y="1286500"/>
            <a:ext cx="747709" cy="747709"/>
          </a:xfrm>
          <a:prstGeom prst="rect">
            <a:avLst/>
          </a:prstGeom>
        </p:spPr>
      </p:pic>
      <p:pic>
        <p:nvPicPr>
          <p:cNvPr id="16" name="Graphic 15" descr="Social network">
            <a:extLst>
              <a:ext uri="{FF2B5EF4-FFF2-40B4-BE49-F238E27FC236}">
                <a16:creationId xmlns:a16="http://schemas.microsoft.com/office/drawing/2014/main" id="{46A0B63E-2803-4352-B8AA-6C0556E4044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29929" y="3649749"/>
            <a:ext cx="882650" cy="882650"/>
          </a:xfrm>
          <a:prstGeom prst="rect">
            <a:avLst/>
          </a:prstGeom>
        </p:spPr>
      </p:pic>
      <p:pic>
        <p:nvPicPr>
          <p:cNvPr id="18" name="Graphic 17" descr="Schoolhouse">
            <a:extLst>
              <a:ext uri="{FF2B5EF4-FFF2-40B4-BE49-F238E27FC236}">
                <a16:creationId xmlns:a16="http://schemas.microsoft.com/office/drawing/2014/main" id="{168788AE-E0C9-4927-86D6-BDB4579E0B9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998295" y="1970709"/>
            <a:ext cx="914400" cy="914400"/>
          </a:xfrm>
          <a:prstGeom prst="rect">
            <a:avLst/>
          </a:prstGeom>
        </p:spPr>
      </p:pic>
      <p:pic>
        <p:nvPicPr>
          <p:cNvPr id="22" name="Graphic 21" descr="Wireless router">
            <a:extLst>
              <a:ext uri="{FF2B5EF4-FFF2-40B4-BE49-F238E27FC236}">
                <a16:creationId xmlns:a16="http://schemas.microsoft.com/office/drawing/2014/main" id="{3D9F4114-8497-466A-A7F6-9F803081D81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998179" y="2821609"/>
            <a:ext cx="914400" cy="914400"/>
          </a:xfrm>
          <a:prstGeom prst="rect">
            <a:avLst/>
          </a:prstGeom>
        </p:spPr>
      </p:pic>
      <p:pic>
        <p:nvPicPr>
          <p:cNvPr id="24" name="Graphic 23" descr="Stethoscope">
            <a:extLst>
              <a:ext uri="{FF2B5EF4-FFF2-40B4-BE49-F238E27FC236}">
                <a16:creationId xmlns:a16="http://schemas.microsoft.com/office/drawing/2014/main" id="{8D234B87-D27C-46E1-AC70-22D8DD78B719}"/>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065759" y="4586909"/>
            <a:ext cx="763591" cy="763591"/>
          </a:xfrm>
          <a:prstGeom prst="rect">
            <a:avLst/>
          </a:prstGeom>
        </p:spPr>
      </p:pic>
      <p:sp>
        <p:nvSpPr>
          <p:cNvPr id="4" name="Rectangle 3">
            <a:extLst>
              <a:ext uri="{FF2B5EF4-FFF2-40B4-BE49-F238E27FC236}">
                <a16:creationId xmlns:a16="http://schemas.microsoft.com/office/drawing/2014/main" id="{A115EFFF-730C-4F22-8C49-FA95FD4C5850}"/>
              </a:ext>
            </a:extLst>
          </p:cNvPr>
          <p:cNvSpPr/>
          <p:nvPr/>
        </p:nvSpPr>
        <p:spPr>
          <a:xfrm>
            <a:off x="685642" y="2110670"/>
            <a:ext cx="6258498" cy="318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Table 9">
            <a:extLst>
              <a:ext uri="{FF2B5EF4-FFF2-40B4-BE49-F238E27FC236}">
                <a16:creationId xmlns:a16="http://schemas.microsoft.com/office/drawing/2014/main" id="{7E10B206-E610-4614-B5F8-E2D441F07A9F}"/>
              </a:ext>
            </a:extLst>
          </p:cNvPr>
          <p:cNvGraphicFramePr>
            <a:graphicFrameLocks noGrp="1"/>
          </p:cNvGraphicFramePr>
          <p:nvPr>
            <p:extLst>
              <p:ext uri="{D42A27DB-BD31-4B8C-83A1-F6EECF244321}">
                <p14:modId xmlns:p14="http://schemas.microsoft.com/office/powerpoint/2010/main" val="714308833"/>
              </p:ext>
            </p:extLst>
          </p:nvPr>
        </p:nvGraphicFramePr>
        <p:xfrm>
          <a:off x="685641" y="2110670"/>
          <a:ext cx="7427640" cy="4525965"/>
        </p:xfrm>
        <a:graphic>
          <a:graphicData uri="http://schemas.openxmlformats.org/drawingml/2006/table">
            <a:tbl>
              <a:tblPr>
                <a:tableStyleId>{5C22544A-7EE6-4342-B048-85BDC9FD1C3A}</a:tableStyleId>
              </a:tblPr>
              <a:tblGrid>
                <a:gridCol w="1215267">
                  <a:extLst>
                    <a:ext uri="{9D8B030D-6E8A-4147-A177-3AD203B41FA5}">
                      <a16:colId xmlns:a16="http://schemas.microsoft.com/office/drawing/2014/main" val="3770461673"/>
                    </a:ext>
                  </a:extLst>
                </a:gridCol>
                <a:gridCol w="3310242">
                  <a:extLst>
                    <a:ext uri="{9D8B030D-6E8A-4147-A177-3AD203B41FA5}">
                      <a16:colId xmlns:a16="http://schemas.microsoft.com/office/drawing/2014/main" val="711484062"/>
                    </a:ext>
                  </a:extLst>
                </a:gridCol>
                <a:gridCol w="616703">
                  <a:extLst>
                    <a:ext uri="{9D8B030D-6E8A-4147-A177-3AD203B41FA5}">
                      <a16:colId xmlns:a16="http://schemas.microsoft.com/office/drawing/2014/main" val="287571816"/>
                    </a:ext>
                  </a:extLst>
                </a:gridCol>
                <a:gridCol w="625772">
                  <a:extLst>
                    <a:ext uri="{9D8B030D-6E8A-4147-A177-3AD203B41FA5}">
                      <a16:colId xmlns:a16="http://schemas.microsoft.com/office/drawing/2014/main" val="705478287"/>
                    </a:ext>
                  </a:extLst>
                </a:gridCol>
                <a:gridCol w="680187">
                  <a:extLst>
                    <a:ext uri="{9D8B030D-6E8A-4147-A177-3AD203B41FA5}">
                      <a16:colId xmlns:a16="http://schemas.microsoft.com/office/drawing/2014/main" val="661515072"/>
                    </a:ext>
                  </a:extLst>
                </a:gridCol>
                <a:gridCol w="979469">
                  <a:extLst>
                    <a:ext uri="{9D8B030D-6E8A-4147-A177-3AD203B41FA5}">
                      <a16:colId xmlns:a16="http://schemas.microsoft.com/office/drawing/2014/main" val="2599111897"/>
                    </a:ext>
                  </a:extLst>
                </a:gridCol>
              </a:tblGrid>
              <a:tr h="605366">
                <a:tc>
                  <a:txBody>
                    <a:bodyPr/>
                    <a:lstStyle/>
                    <a:p>
                      <a:pPr algn="l" fontAlgn="ctr"/>
                      <a:r>
                        <a:rPr lang="en-US" sz="1000" b="1" u="none" strike="noStrike" dirty="0">
                          <a:effectLst/>
                        </a:rPr>
                        <a:t>Expense Category</a:t>
                      </a:r>
                      <a:endParaRPr lang="en-US" sz="1000" b="1" i="0" u="none" strike="noStrike" dirty="0">
                        <a:solidFill>
                          <a:srgbClr val="000000"/>
                        </a:solidFill>
                        <a:effectLst/>
                        <a:latin typeface="Calibri" panose="020F0502020204030204" pitchFamily="34" charset="0"/>
                      </a:endParaRPr>
                    </a:p>
                  </a:txBody>
                  <a:tcPr marL="0" marR="0" marT="0" marB="0" anchor="ctr"/>
                </a:tc>
                <a:tc>
                  <a:txBody>
                    <a:bodyPr/>
                    <a:lstStyle/>
                    <a:p>
                      <a:pPr algn="l" fontAlgn="ctr"/>
                      <a:r>
                        <a:rPr lang="en-US" sz="1000" b="1" u="none" strike="noStrike" dirty="0">
                          <a:effectLst/>
                        </a:rPr>
                        <a:t>Description of the expense &amp; assumptions</a:t>
                      </a:r>
                      <a:endParaRPr lang="en-US" sz="10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000" b="1" u="none" strike="noStrike" dirty="0">
                          <a:effectLst/>
                        </a:rPr>
                        <a:t>Type of unit</a:t>
                      </a:r>
                      <a:endParaRPr lang="en-US" sz="10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000" b="1" u="none" strike="noStrike" dirty="0">
                          <a:effectLst/>
                        </a:rPr>
                        <a:t>Unit cost $</a:t>
                      </a:r>
                      <a:endParaRPr lang="en-US" sz="10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000" b="1" u="none" strike="noStrike" dirty="0">
                          <a:effectLst/>
                        </a:rPr>
                        <a:t> # of units </a:t>
                      </a:r>
                      <a:endParaRPr lang="en-US" sz="1000" b="1"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000" b="1" u="none" strike="noStrike" dirty="0">
                          <a:effectLst/>
                        </a:rPr>
                        <a:t>Total cost</a:t>
                      </a:r>
                      <a:endParaRPr lang="en-US" sz="1000" b="1"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255557115"/>
                  </a:ext>
                </a:extLst>
              </a:tr>
              <a:tr h="262099">
                <a:tc>
                  <a:txBody>
                    <a:bodyPr/>
                    <a:lstStyle/>
                    <a:p>
                      <a:pPr algn="l" fontAlgn="ctr"/>
                      <a:r>
                        <a:rPr lang="en-US" sz="800" u="none" strike="noStrike">
                          <a:effectLst/>
                        </a:rPr>
                        <a:t>Capital Expense</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Determine whether HVAC system has fan power to use HEPA filters (York FAQs)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school</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20,000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437541679"/>
                  </a:ext>
                </a:extLst>
              </a:tr>
              <a:tr h="262099">
                <a:tc>
                  <a:txBody>
                    <a:bodyPr/>
                    <a:lstStyle/>
                    <a:p>
                      <a:pPr algn="l" fontAlgn="ctr"/>
                      <a:r>
                        <a:rPr lang="en-US" sz="800" u="none" strike="noStrike">
                          <a:effectLst/>
                        </a:rPr>
                        <a:t>Capital Expense</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Install bipolar ionization upstream of final filter</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school</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5,000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28598666"/>
                  </a:ext>
                </a:extLst>
              </a:tr>
              <a:tr h="262099">
                <a:tc>
                  <a:txBody>
                    <a:bodyPr/>
                    <a:lstStyle/>
                    <a:p>
                      <a:pPr algn="l" fontAlgn="ctr"/>
                      <a:r>
                        <a:rPr lang="en-US" sz="800" u="none" strike="noStrike">
                          <a:effectLst/>
                        </a:rPr>
                        <a:t>Capital Expense</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Install UVGI Ultraviolet Germicidal Irradiation add-on; https://www.ncbi.nlm.nih.gov/pmc/articles/PMC2789813/</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school</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926441953"/>
                  </a:ext>
                </a:extLst>
              </a:tr>
              <a:tr h="262099">
                <a:tc>
                  <a:txBody>
                    <a:bodyPr/>
                    <a:lstStyle/>
                    <a:p>
                      <a:pPr algn="l" fontAlgn="ctr"/>
                      <a:r>
                        <a:rPr lang="en-US" sz="800" u="none" strike="noStrike">
                          <a:effectLst/>
                        </a:rPr>
                        <a:t>Contractor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If a school site has a case of COVID, deep clean the site--assumption for 10% of schools.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school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800" u="none" strike="noStrike">
                          <a:effectLst/>
                        </a:rPr>
                        <a:t>$5,000</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10,000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800" u="none" strike="noStrike">
                          <a:effectLst/>
                        </a:rPr>
                        <a:t>$50,000,000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524484998"/>
                  </a:ext>
                </a:extLst>
              </a:tr>
              <a:tr h="262099">
                <a:tc>
                  <a:txBody>
                    <a:bodyPr/>
                    <a:lstStyle/>
                    <a:p>
                      <a:pPr algn="l" fontAlgn="ctr"/>
                      <a:r>
                        <a:rPr lang="en-US" sz="800" u="none" strike="noStrike">
                          <a:effectLst/>
                        </a:rPr>
                        <a:t>Contractor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Flush and test water in all drinking fountains and sinks following return to schools that have been vacant.</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school</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100,000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537156986"/>
                  </a:ext>
                </a:extLst>
              </a:tr>
              <a:tr h="262099">
                <a:tc>
                  <a:txBody>
                    <a:bodyPr/>
                    <a:lstStyle/>
                    <a:p>
                      <a:pPr algn="l" fontAlgn="ctr"/>
                      <a:r>
                        <a:rPr lang="en-US" sz="800" u="none" strike="noStrike">
                          <a:effectLst/>
                        </a:rPr>
                        <a:t>Contractor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Adjust and repair operable windows to increase fresh air, where possible.</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school</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65,000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102352759"/>
                  </a:ext>
                </a:extLst>
              </a:tr>
              <a:tr h="262099">
                <a:tc>
                  <a:txBody>
                    <a:bodyPr/>
                    <a:lstStyle/>
                    <a:p>
                      <a:pPr algn="l" fontAlgn="ctr"/>
                      <a:r>
                        <a:rPr lang="en-US" sz="800" u="none" strike="noStrike">
                          <a:effectLst/>
                        </a:rPr>
                        <a:t>District Staff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Administer a public health training program for current and new facilities employees and contractors.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system</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800" u="none" strike="noStrike">
                          <a:effectLst/>
                        </a:rPr>
                        <a:t>$500</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10,000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800" u="none" strike="noStrike">
                          <a:effectLst/>
                        </a:rPr>
                        <a:t>$5,000,000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887899883"/>
                  </a:ext>
                </a:extLst>
              </a:tr>
              <a:tr h="649805">
                <a:tc>
                  <a:txBody>
                    <a:bodyPr/>
                    <a:lstStyle/>
                    <a:p>
                      <a:pPr algn="l" fontAlgn="ctr"/>
                      <a:r>
                        <a:rPr lang="en-US" sz="800" u="none" strike="noStrike">
                          <a:effectLst/>
                        </a:rPr>
                        <a:t>District Staff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Staff custodians at 20,000 per GSF of school space for 8 hours…for 2000 hours in a year--assumes schools are currently staffed, on average at about 35,000, so an increase in custodians of an average of 1.25 by school, but allocated to districts equitably--some districts at 50,000 GSF for custodians, would need more than 1.25 per school.</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annual custodial salary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800" u="none" strike="noStrike">
                          <a:effectLst/>
                        </a:rPr>
                        <a:t>$56,000</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125,000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           7,000,000,000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696304675"/>
                  </a:ext>
                </a:extLst>
              </a:tr>
              <a:tr h="262099">
                <a:tc>
                  <a:txBody>
                    <a:bodyPr/>
                    <a:lstStyle/>
                    <a:p>
                      <a:pPr algn="l" fontAlgn="ctr"/>
                      <a:r>
                        <a:rPr lang="en-US" sz="800" u="none" strike="noStrike">
                          <a:effectLst/>
                        </a:rPr>
                        <a:t>District Staff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Adjust humidity to ensure at least 50% relative humidity</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school</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814341229"/>
                  </a:ext>
                </a:extLst>
              </a:tr>
              <a:tr h="391334">
                <a:tc>
                  <a:txBody>
                    <a:bodyPr/>
                    <a:lstStyle/>
                    <a:p>
                      <a:pPr algn="l" fontAlgn="ctr"/>
                      <a:r>
                        <a:rPr lang="en-US" sz="800" u="none" strike="noStrike">
                          <a:effectLst/>
                        </a:rPr>
                        <a:t>Equipment, Materials, and Supply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Teachers wipe down surfaces they have touched with disenfectant wipes before they leave each day figure 4 wipes per classroom of teacher use per day. Lysol wipes.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classroom</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800" u="none" strike="noStrike">
                          <a:effectLst/>
                        </a:rPr>
                        <a:t>$0.01</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3,000,000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30,000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395212016"/>
                  </a:ext>
                </a:extLst>
              </a:tr>
              <a:tr h="391334">
                <a:tc>
                  <a:txBody>
                    <a:bodyPr/>
                    <a:lstStyle/>
                    <a:p>
                      <a:pPr algn="l" fontAlgn="ctr"/>
                      <a:r>
                        <a:rPr lang="en-US" sz="800" u="none" strike="noStrike">
                          <a:effectLst/>
                        </a:rPr>
                        <a:t>Equipment, Materials, and Supply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Purchase electrostatic disinfectant sprayers, for one per school--to save time and materials from hand disenfecting. https://www.emist.com/em360-backpack/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school</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800" u="none" strike="noStrike">
                          <a:effectLst/>
                        </a:rPr>
                        <a:t>$4,200</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100,000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              420,000,000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199339010"/>
                  </a:ext>
                </a:extLst>
              </a:tr>
              <a:tr h="391334">
                <a:tc>
                  <a:txBody>
                    <a:bodyPr/>
                    <a:lstStyle/>
                    <a:p>
                      <a:pPr algn="l" fontAlgn="ctr"/>
                      <a:r>
                        <a:rPr lang="en-US" sz="800" u="none" strike="noStrike">
                          <a:effectLst/>
                        </a:rPr>
                        <a:t>Equipment, Materials, and Supply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Hand sanitizers; for student washing 3 times per day with hand sanitizers-Purell Advanced.</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one hand wash with sanitizer</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800" u="none" strike="noStrike">
                          <a:effectLst/>
                        </a:rPr>
                        <a:t>0.02</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150,000,000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dirty="0">
                          <a:effectLst/>
                        </a:rPr>
                        <a:t> $                  3,000,000 </a:t>
                      </a:r>
                      <a:endParaRPr lang="en-US" sz="8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864942378"/>
                  </a:ext>
                </a:extLst>
              </a:tr>
            </a:tbl>
          </a:graphicData>
        </a:graphic>
      </p:graphicFrame>
    </p:spTree>
    <p:extLst>
      <p:ext uri="{BB962C8B-B14F-4D97-AF65-F5344CB8AC3E}">
        <p14:creationId xmlns:p14="http://schemas.microsoft.com/office/powerpoint/2010/main" val="3803635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b="0" dirty="0">
                <a:solidFill>
                  <a:schemeClr val="tx1"/>
                </a:solidFill>
              </a:rPr>
              <a:t>Covid-19 Budgeting tool</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7" name="Text Box 57">
            <a:extLst>
              <a:ext uri="{FF2B5EF4-FFF2-40B4-BE49-F238E27FC236}">
                <a16:creationId xmlns:a16="http://schemas.microsoft.com/office/drawing/2014/main" id="{F12A9949-BC41-4969-9890-DCA4847E4E7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graphicFrame>
        <p:nvGraphicFramePr>
          <p:cNvPr id="12" name="Diagram 11">
            <a:extLst>
              <a:ext uri="{FF2B5EF4-FFF2-40B4-BE49-F238E27FC236}">
                <a16:creationId xmlns:a16="http://schemas.microsoft.com/office/drawing/2014/main" id="{5F1977DA-C916-4861-A7B6-A9A42F7D5E4C}"/>
              </a:ext>
            </a:extLst>
          </p:cNvPr>
          <p:cNvGraphicFramePr/>
          <p:nvPr>
            <p:extLst>
              <p:ext uri="{D42A27DB-BD31-4B8C-83A1-F6EECF244321}">
                <p14:modId xmlns:p14="http://schemas.microsoft.com/office/powerpoint/2010/main" val="989634436"/>
              </p:ext>
            </p:extLst>
          </p:nvPr>
        </p:nvGraphicFramePr>
        <p:xfrm>
          <a:off x="685641" y="124680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Graphic 13">
            <a:extLst>
              <a:ext uri="{FF2B5EF4-FFF2-40B4-BE49-F238E27FC236}">
                <a16:creationId xmlns:a16="http://schemas.microsoft.com/office/drawing/2014/main" id="{C346F262-7DE1-47F4-999F-B7E77849F2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6081641" y="1286500"/>
            <a:ext cx="747709" cy="747709"/>
          </a:xfrm>
          <a:prstGeom prst="rect">
            <a:avLst/>
          </a:prstGeom>
        </p:spPr>
      </p:pic>
      <p:pic>
        <p:nvPicPr>
          <p:cNvPr id="16" name="Graphic 15" descr="Social network">
            <a:extLst>
              <a:ext uri="{FF2B5EF4-FFF2-40B4-BE49-F238E27FC236}">
                <a16:creationId xmlns:a16="http://schemas.microsoft.com/office/drawing/2014/main" id="{46A0B63E-2803-4352-B8AA-6C0556E4044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29929" y="3649749"/>
            <a:ext cx="882650" cy="882650"/>
          </a:xfrm>
          <a:prstGeom prst="rect">
            <a:avLst/>
          </a:prstGeom>
        </p:spPr>
      </p:pic>
      <p:pic>
        <p:nvPicPr>
          <p:cNvPr id="18" name="Graphic 17" descr="Schoolhouse">
            <a:extLst>
              <a:ext uri="{FF2B5EF4-FFF2-40B4-BE49-F238E27FC236}">
                <a16:creationId xmlns:a16="http://schemas.microsoft.com/office/drawing/2014/main" id="{168788AE-E0C9-4927-86D6-BDB4579E0B9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998295" y="1970709"/>
            <a:ext cx="914400" cy="914400"/>
          </a:xfrm>
          <a:prstGeom prst="rect">
            <a:avLst/>
          </a:prstGeom>
        </p:spPr>
      </p:pic>
      <p:pic>
        <p:nvPicPr>
          <p:cNvPr id="22" name="Graphic 21" descr="Wireless router">
            <a:extLst>
              <a:ext uri="{FF2B5EF4-FFF2-40B4-BE49-F238E27FC236}">
                <a16:creationId xmlns:a16="http://schemas.microsoft.com/office/drawing/2014/main" id="{3D9F4114-8497-466A-A7F6-9F803081D81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998179" y="2821609"/>
            <a:ext cx="914400" cy="914400"/>
          </a:xfrm>
          <a:prstGeom prst="rect">
            <a:avLst/>
          </a:prstGeom>
        </p:spPr>
      </p:pic>
      <p:pic>
        <p:nvPicPr>
          <p:cNvPr id="24" name="Graphic 23" descr="Stethoscope">
            <a:extLst>
              <a:ext uri="{FF2B5EF4-FFF2-40B4-BE49-F238E27FC236}">
                <a16:creationId xmlns:a16="http://schemas.microsoft.com/office/drawing/2014/main" id="{8D234B87-D27C-46E1-AC70-22D8DD78B719}"/>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065759" y="4586909"/>
            <a:ext cx="763591" cy="763591"/>
          </a:xfrm>
          <a:prstGeom prst="rect">
            <a:avLst/>
          </a:prstGeom>
        </p:spPr>
      </p:pic>
      <p:sp>
        <p:nvSpPr>
          <p:cNvPr id="4" name="Rectangle 3">
            <a:extLst>
              <a:ext uri="{FF2B5EF4-FFF2-40B4-BE49-F238E27FC236}">
                <a16:creationId xmlns:a16="http://schemas.microsoft.com/office/drawing/2014/main" id="{A115EFFF-730C-4F22-8C49-FA95FD4C5850}"/>
              </a:ext>
            </a:extLst>
          </p:cNvPr>
          <p:cNvSpPr/>
          <p:nvPr/>
        </p:nvSpPr>
        <p:spPr>
          <a:xfrm>
            <a:off x="654081" y="2125038"/>
            <a:ext cx="6258498" cy="318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644DA7AC-7B65-4BAB-B612-761E5971048B}"/>
              </a:ext>
            </a:extLst>
          </p:cNvPr>
          <p:cNvGraphicFramePr>
            <a:graphicFrameLocks noGrp="1"/>
          </p:cNvGraphicFramePr>
          <p:nvPr>
            <p:extLst>
              <p:ext uri="{D42A27DB-BD31-4B8C-83A1-F6EECF244321}">
                <p14:modId xmlns:p14="http://schemas.microsoft.com/office/powerpoint/2010/main" val="4113012296"/>
              </p:ext>
            </p:extLst>
          </p:nvPr>
        </p:nvGraphicFramePr>
        <p:xfrm>
          <a:off x="654082" y="2088718"/>
          <a:ext cx="7964247" cy="2913777"/>
        </p:xfrm>
        <a:graphic>
          <a:graphicData uri="http://schemas.openxmlformats.org/drawingml/2006/table">
            <a:tbl>
              <a:tblPr>
                <a:tableStyleId>{5C22544A-7EE6-4342-B048-85BDC9FD1C3A}</a:tableStyleId>
              </a:tblPr>
              <a:tblGrid>
                <a:gridCol w="1303063">
                  <a:extLst>
                    <a:ext uri="{9D8B030D-6E8A-4147-A177-3AD203B41FA5}">
                      <a16:colId xmlns:a16="http://schemas.microsoft.com/office/drawing/2014/main" val="565459110"/>
                    </a:ext>
                  </a:extLst>
                </a:gridCol>
                <a:gridCol w="3549390">
                  <a:extLst>
                    <a:ext uri="{9D8B030D-6E8A-4147-A177-3AD203B41FA5}">
                      <a16:colId xmlns:a16="http://schemas.microsoft.com/office/drawing/2014/main" val="3432639009"/>
                    </a:ext>
                  </a:extLst>
                </a:gridCol>
                <a:gridCol w="661257">
                  <a:extLst>
                    <a:ext uri="{9D8B030D-6E8A-4147-A177-3AD203B41FA5}">
                      <a16:colId xmlns:a16="http://schemas.microsoft.com/office/drawing/2014/main" val="2990996809"/>
                    </a:ext>
                  </a:extLst>
                </a:gridCol>
                <a:gridCol w="670981">
                  <a:extLst>
                    <a:ext uri="{9D8B030D-6E8A-4147-A177-3AD203B41FA5}">
                      <a16:colId xmlns:a16="http://schemas.microsoft.com/office/drawing/2014/main" val="3266539223"/>
                    </a:ext>
                  </a:extLst>
                </a:gridCol>
                <a:gridCol w="729326">
                  <a:extLst>
                    <a:ext uri="{9D8B030D-6E8A-4147-A177-3AD203B41FA5}">
                      <a16:colId xmlns:a16="http://schemas.microsoft.com/office/drawing/2014/main" val="1883249587"/>
                    </a:ext>
                  </a:extLst>
                </a:gridCol>
                <a:gridCol w="1050230">
                  <a:extLst>
                    <a:ext uri="{9D8B030D-6E8A-4147-A177-3AD203B41FA5}">
                      <a16:colId xmlns:a16="http://schemas.microsoft.com/office/drawing/2014/main" val="2207197700"/>
                    </a:ext>
                  </a:extLst>
                </a:gridCol>
              </a:tblGrid>
              <a:tr h="738412">
                <a:tc>
                  <a:txBody>
                    <a:bodyPr/>
                    <a:lstStyle/>
                    <a:p>
                      <a:pPr algn="l" fontAlgn="ctr"/>
                      <a:r>
                        <a:rPr lang="en-US" sz="1100" b="1" u="none" strike="noStrike">
                          <a:effectLst/>
                        </a:rPr>
                        <a:t>Expense Category</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1100" b="1" u="none" strike="noStrike">
                          <a:effectLst/>
                        </a:rPr>
                        <a:t>Description of the expense &amp; assumptions</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Type of unit</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Unit cost $</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 of units</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Total cost</a:t>
                      </a:r>
                      <a:endParaRPr lang="en-US"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797925148"/>
                  </a:ext>
                </a:extLst>
              </a:tr>
              <a:tr h="435073">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students with personal computing capabilities to use from home.</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student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900" u="none" strike="noStrike">
                          <a:effectLst/>
                        </a:rPr>
                        <a:t>$450.00</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539235051"/>
                  </a:ext>
                </a:extLst>
              </a:tr>
              <a:tr h="435073">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students with hot spots.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student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858939689"/>
                  </a:ext>
                </a:extLst>
              </a:tr>
              <a:tr h="435073">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families with internet services to use from home.</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student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462930109"/>
                  </a:ext>
                </a:extLst>
              </a:tr>
              <a:tr h="435073">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Mail school materials to students - assuming twice monthly contacts over 6 months for all students, and postage and supplies at $1.00 per student.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student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900" u="none" strike="noStrike">
                          <a:effectLst/>
                        </a:rPr>
                        <a:t>$12.00</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900" u="none" strike="noStrike">
                          <a:effectLst/>
                        </a:rPr>
                        <a:t>50,000,000</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600,000,000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891927992"/>
                  </a:ext>
                </a:extLst>
              </a:tr>
              <a:tr h="435073">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Replace technology for what was issued and not returned from last school year.</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student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dirty="0">
                          <a:effectLst/>
                        </a:rPr>
                        <a:t>  $-    </a:t>
                      </a:r>
                      <a:endParaRPr lang="en-US" sz="9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799491232"/>
                  </a:ext>
                </a:extLst>
              </a:tr>
            </a:tbl>
          </a:graphicData>
        </a:graphic>
      </p:graphicFrame>
    </p:spTree>
    <p:extLst>
      <p:ext uri="{BB962C8B-B14F-4D97-AF65-F5344CB8AC3E}">
        <p14:creationId xmlns:p14="http://schemas.microsoft.com/office/powerpoint/2010/main" val="40378464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b="0" dirty="0">
                <a:solidFill>
                  <a:schemeClr val="tx1"/>
                </a:solidFill>
              </a:rPr>
              <a:t>Covid-19 Budgeting tool</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7" name="Text Box 57">
            <a:extLst>
              <a:ext uri="{FF2B5EF4-FFF2-40B4-BE49-F238E27FC236}">
                <a16:creationId xmlns:a16="http://schemas.microsoft.com/office/drawing/2014/main" id="{F12A9949-BC41-4969-9890-DCA4847E4E7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graphicFrame>
        <p:nvGraphicFramePr>
          <p:cNvPr id="12" name="Diagram 11">
            <a:extLst>
              <a:ext uri="{FF2B5EF4-FFF2-40B4-BE49-F238E27FC236}">
                <a16:creationId xmlns:a16="http://schemas.microsoft.com/office/drawing/2014/main" id="{5F1977DA-C916-4861-A7B6-A9A42F7D5E4C}"/>
              </a:ext>
            </a:extLst>
          </p:cNvPr>
          <p:cNvGraphicFramePr/>
          <p:nvPr>
            <p:extLst>
              <p:ext uri="{D42A27DB-BD31-4B8C-83A1-F6EECF244321}">
                <p14:modId xmlns:p14="http://schemas.microsoft.com/office/powerpoint/2010/main" val="103138516"/>
              </p:ext>
            </p:extLst>
          </p:nvPr>
        </p:nvGraphicFramePr>
        <p:xfrm>
          <a:off x="685641" y="124680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Graphic 13">
            <a:extLst>
              <a:ext uri="{FF2B5EF4-FFF2-40B4-BE49-F238E27FC236}">
                <a16:creationId xmlns:a16="http://schemas.microsoft.com/office/drawing/2014/main" id="{C346F262-7DE1-47F4-999F-B7E77849F2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6081641" y="1286500"/>
            <a:ext cx="747709" cy="747709"/>
          </a:xfrm>
          <a:prstGeom prst="rect">
            <a:avLst/>
          </a:prstGeom>
        </p:spPr>
      </p:pic>
      <p:pic>
        <p:nvPicPr>
          <p:cNvPr id="16" name="Graphic 15" descr="Social network">
            <a:extLst>
              <a:ext uri="{FF2B5EF4-FFF2-40B4-BE49-F238E27FC236}">
                <a16:creationId xmlns:a16="http://schemas.microsoft.com/office/drawing/2014/main" id="{46A0B63E-2803-4352-B8AA-6C0556E4044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029929" y="3649749"/>
            <a:ext cx="882650" cy="882650"/>
          </a:xfrm>
          <a:prstGeom prst="rect">
            <a:avLst/>
          </a:prstGeom>
        </p:spPr>
      </p:pic>
      <p:pic>
        <p:nvPicPr>
          <p:cNvPr id="18" name="Graphic 17" descr="Schoolhouse">
            <a:extLst>
              <a:ext uri="{FF2B5EF4-FFF2-40B4-BE49-F238E27FC236}">
                <a16:creationId xmlns:a16="http://schemas.microsoft.com/office/drawing/2014/main" id="{168788AE-E0C9-4927-86D6-BDB4579E0B9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998295" y="1970709"/>
            <a:ext cx="914400" cy="914400"/>
          </a:xfrm>
          <a:prstGeom prst="rect">
            <a:avLst/>
          </a:prstGeom>
        </p:spPr>
      </p:pic>
      <p:pic>
        <p:nvPicPr>
          <p:cNvPr id="22" name="Graphic 21" descr="Wireless router">
            <a:extLst>
              <a:ext uri="{FF2B5EF4-FFF2-40B4-BE49-F238E27FC236}">
                <a16:creationId xmlns:a16="http://schemas.microsoft.com/office/drawing/2014/main" id="{3D9F4114-8497-466A-A7F6-9F803081D81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998179" y="2821609"/>
            <a:ext cx="914400" cy="914400"/>
          </a:xfrm>
          <a:prstGeom prst="rect">
            <a:avLst/>
          </a:prstGeom>
        </p:spPr>
      </p:pic>
      <p:pic>
        <p:nvPicPr>
          <p:cNvPr id="24" name="Graphic 23" descr="Stethoscope">
            <a:extLst>
              <a:ext uri="{FF2B5EF4-FFF2-40B4-BE49-F238E27FC236}">
                <a16:creationId xmlns:a16="http://schemas.microsoft.com/office/drawing/2014/main" id="{8D234B87-D27C-46E1-AC70-22D8DD78B719}"/>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065759" y="4586909"/>
            <a:ext cx="763591" cy="763591"/>
          </a:xfrm>
          <a:prstGeom prst="rect">
            <a:avLst/>
          </a:prstGeom>
        </p:spPr>
      </p:pic>
      <p:sp>
        <p:nvSpPr>
          <p:cNvPr id="4" name="Rectangle 3">
            <a:extLst>
              <a:ext uri="{FF2B5EF4-FFF2-40B4-BE49-F238E27FC236}">
                <a16:creationId xmlns:a16="http://schemas.microsoft.com/office/drawing/2014/main" id="{A115EFFF-730C-4F22-8C49-FA95FD4C5850}"/>
              </a:ext>
            </a:extLst>
          </p:cNvPr>
          <p:cNvSpPr/>
          <p:nvPr/>
        </p:nvSpPr>
        <p:spPr>
          <a:xfrm>
            <a:off x="654081" y="2125038"/>
            <a:ext cx="6258498" cy="318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Table 8">
            <a:extLst>
              <a:ext uri="{FF2B5EF4-FFF2-40B4-BE49-F238E27FC236}">
                <a16:creationId xmlns:a16="http://schemas.microsoft.com/office/drawing/2014/main" id="{18381F21-99A5-40C5-9DBD-35C1CD6FAECD}"/>
              </a:ext>
            </a:extLst>
          </p:cNvPr>
          <p:cNvGraphicFramePr>
            <a:graphicFrameLocks noGrp="1"/>
          </p:cNvGraphicFramePr>
          <p:nvPr>
            <p:extLst>
              <p:ext uri="{D42A27DB-BD31-4B8C-83A1-F6EECF244321}">
                <p14:modId xmlns:p14="http://schemas.microsoft.com/office/powerpoint/2010/main" val="2745188866"/>
              </p:ext>
            </p:extLst>
          </p:nvPr>
        </p:nvGraphicFramePr>
        <p:xfrm>
          <a:off x="653966" y="2129801"/>
          <a:ext cx="7835942" cy="3226735"/>
        </p:xfrm>
        <a:graphic>
          <a:graphicData uri="http://schemas.openxmlformats.org/drawingml/2006/table">
            <a:tbl>
              <a:tblPr>
                <a:tableStyleId>{5C22544A-7EE6-4342-B048-85BDC9FD1C3A}</a:tableStyleId>
              </a:tblPr>
              <a:tblGrid>
                <a:gridCol w="1282073">
                  <a:extLst>
                    <a:ext uri="{9D8B030D-6E8A-4147-A177-3AD203B41FA5}">
                      <a16:colId xmlns:a16="http://schemas.microsoft.com/office/drawing/2014/main" val="3452165511"/>
                    </a:ext>
                  </a:extLst>
                </a:gridCol>
                <a:gridCol w="3305653">
                  <a:extLst>
                    <a:ext uri="{9D8B030D-6E8A-4147-A177-3AD203B41FA5}">
                      <a16:colId xmlns:a16="http://schemas.microsoft.com/office/drawing/2014/main" val="3940883909"/>
                    </a:ext>
                  </a:extLst>
                </a:gridCol>
                <a:gridCol w="600279">
                  <a:extLst>
                    <a:ext uri="{9D8B030D-6E8A-4147-A177-3AD203B41FA5}">
                      <a16:colId xmlns:a16="http://schemas.microsoft.com/office/drawing/2014/main" val="434803677"/>
                    </a:ext>
                  </a:extLst>
                </a:gridCol>
                <a:gridCol w="814079">
                  <a:extLst>
                    <a:ext uri="{9D8B030D-6E8A-4147-A177-3AD203B41FA5}">
                      <a16:colId xmlns:a16="http://schemas.microsoft.com/office/drawing/2014/main" val="403420551"/>
                    </a:ext>
                  </a:extLst>
                </a:gridCol>
                <a:gridCol w="641395">
                  <a:extLst>
                    <a:ext uri="{9D8B030D-6E8A-4147-A177-3AD203B41FA5}">
                      <a16:colId xmlns:a16="http://schemas.microsoft.com/office/drawing/2014/main" val="3252481350"/>
                    </a:ext>
                  </a:extLst>
                </a:gridCol>
                <a:gridCol w="1192463">
                  <a:extLst>
                    <a:ext uri="{9D8B030D-6E8A-4147-A177-3AD203B41FA5}">
                      <a16:colId xmlns:a16="http://schemas.microsoft.com/office/drawing/2014/main" val="1309942135"/>
                    </a:ext>
                  </a:extLst>
                </a:gridCol>
              </a:tblGrid>
              <a:tr h="875494">
                <a:tc>
                  <a:txBody>
                    <a:bodyPr/>
                    <a:lstStyle/>
                    <a:p>
                      <a:pPr algn="l" fontAlgn="ctr"/>
                      <a:r>
                        <a:rPr lang="en-US" sz="1100" b="1" u="none" strike="noStrike">
                          <a:effectLst/>
                        </a:rPr>
                        <a:t>Expense Category</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1100" b="1" u="none" strike="noStrike">
                          <a:effectLst/>
                        </a:rPr>
                        <a:t>Description of the expense &amp; assumptions</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Type of unit</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Unit cost $</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 # of units </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Total cost</a:t>
                      </a:r>
                      <a:endParaRPr lang="en-US"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601562825"/>
                  </a:ext>
                </a:extLst>
              </a:tr>
              <a:tr h="565956">
                <a:tc>
                  <a:txBody>
                    <a:bodyPr/>
                    <a:lstStyle/>
                    <a:p>
                      <a:pPr algn="l" fontAlgn="ctr"/>
                      <a:r>
                        <a:rPr lang="en-US" sz="900" u="none" strike="noStrike">
                          <a:effectLst/>
                        </a:rPr>
                        <a:t>Contractor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Utilize educational facilities space planners/architect planners to help reorganize space and furniture to  operate at recommended levels of social distancing for  HS, MS, and ES levels.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district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7,500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8,000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60,000,000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155910319"/>
                  </a:ext>
                </a:extLst>
              </a:tr>
              <a:tr h="565956">
                <a:tc>
                  <a:txBody>
                    <a:bodyPr/>
                    <a:lstStyle/>
                    <a:p>
                      <a:pPr algn="l" fontAlgn="ctr"/>
                      <a:r>
                        <a:rPr lang="en-US" sz="900" u="none" strike="noStrike">
                          <a:effectLst/>
                        </a:rPr>
                        <a:t>Contractor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Install outdoor structures and facilities to support outdoor instruction and activities--could be outdoor sinks, covered areas for outdoor classroom or cafeterias in mild climates, assume 5% of schools.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15,000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5,000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75,000,000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90244407"/>
                  </a:ext>
                </a:extLst>
              </a:tr>
              <a:tr h="379053">
                <a:tc>
                  <a:txBody>
                    <a:bodyPr/>
                    <a:lstStyle/>
                    <a:p>
                      <a:pPr algn="l" fontAlgn="ctr"/>
                      <a:r>
                        <a:rPr lang="en-US" sz="900" u="none" strike="noStrike">
                          <a:effectLst/>
                        </a:rPr>
                        <a:t>Contractor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Make site landscaping improvements to support outdoor classrooms and activities.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10,000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25,000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250,000,000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983193201"/>
                  </a:ext>
                </a:extLst>
              </a:tr>
              <a:tr h="192149">
                <a:tc>
                  <a:txBody>
                    <a:bodyPr/>
                    <a:lstStyle/>
                    <a:p>
                      <a:pPr algn="l" fontAlgn="ctr"/>
                      <a:r>
                        <a:rPr lang="en-US" sz="900" u="none" strike="noStrike">
                          <a:effectLst/>
                        </a:rPr>
                        <a:t>Contractor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Move portable classrooms on site if necessary to get small class sizes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portable</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200,000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2,000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400,000,000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670779798"/>
                  </a:ext>
                </a:extLst>
              </a:tr>
              <a:tr h="565956">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Prepare site markings outside with 6 foot markings on sidewalks, and play areas, mark with cones, ropes, to control large numbers of students--assume volunteers do the work with cost of cones, paint, ropes as the cost.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200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50,000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dirty="0">
                          <a:effectLst/>
                        </a:rPr>
                        <a:t> $                10,000,000 </a:t>
                      </a:r>
                      <a:endParaRPr lang="en-US" sz="9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63080846"/>
                  </a:ext>
                </a:extLst>
              </a:tr>
            </a:tbl>
          </a:graphicData>
        </a:graphic>
      </p:graphicFrame>
    </p:spTree>
    <p:extLst>
      <p:ext uri="{BB962C8B-B14F-4D97-AF65-F5344CB8AC3E}">
        <p14:creationId xmlns:p14="http://schemas.microsoft.com/office/powerpoint/2010/main" val="41057178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b="0" dirty="0">
                <a:solidFill>
                  <a:schemeClr val="tx1"/>
                </a:solidFill>
              </a:rPr>
              <a:t>Covid-19 Budgeting tool</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7" name="Text Box 57">
            <a:extLst>
              <a:ext uri="{FF2B5EF4-FFF2-40B4-BE49-F238E27FC236}">
                <a16:creationId xmlns:a16="http://schemas.microsoft.com/office/drawing/2014/main" id="{F12A9949-BC41-4969-9890-DCA4847E4E7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graphicFrame>
        <p:nvGraphicFramePr>
          <p:cNvPr id="12" name="Diagram 11">
            <a:extLst>
              <a:ext uri="{FF2B5EF4-FFF2-40B4-BE49-F238E27FC236}">
                <a16:creationId xmlns:a16="http://schemas.microsoft.com/office/drawing/2014/main" id="{5F1977DA-C916-4861-A7B6-A9A42F7D5E4C}"/>
              </a:ext>
            </a:extLst>
          </p:cNvPr>
          <p:cNvGraphicFramePr/>
          <p:nvPr>
            <p:extLst>
              <p:ext uri="{D42A27DB-BD31-4B8C-83A1-F6EECF244321}">
                <p14:modId xmlns:p14="http://schemas.microsoft.com/office/powerpoint/2010/main" val="1390483729"/>
              </p:ext>
            </p:extLst>
          </p:nvPr>
        </p:nvGraphicFramePr>
        <p:xfrm>
          <a:off x="685641" y="124680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Graphic 13">
            <a:extLst>
              <a:ext uri="{FF2B5EF4-FFF2-40B4-BE49-F238E27FC236}">
                <a16:creationId xmlns:a16="http://schemas.microsoft.com/office/drawing/2014/main" id="{C346F262-7DE1-47F4-999F-B7E77849F2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6081641" y="1286500"/>
            <a:ext cx="747709" cy="747709"/>
          </a:xfrm>
          <a:prstGeom prst="rect">
            <a:avLst/>
          </a:prstGeom>
        </p:spPr>
      </p:pic>
      <p:pic>
        <p:nvPicPr>
          <p:cNvPr id="16" name="Graphic 15" descr="Social network">
            <a:extLst>
              <a:ext uri="{FF2B5EF4-FFF2-40B4-BE49-F238E27FC236}">
                <a16:creationId xmlns:a16="http://schemas.microsoft.com/office/drawing/2014/main" id="{46A0B63E-2803-4352-B8AA-6C0556E4044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29929" y="3649749"/>
            <a:ext cx="882650" cy="882650"/>
          </a:xfrm>
          <a:prstGeom prst="rect">
            <a:avLst/>
          </a:prstGeom>
        </p:spPr>
      </p:pic>
      <p:pic>
        <p:nvPicPr>
          <p:cNvPr id="18" name="Graphic 17" descr="Schoolhouse">
            <a:extLst>
              <a:ext uri="{FF2B5EF4-FFF2-40B4-BE49-F238E27FC236}">
                <a16:creationId xmlns:a16="http://schemas.microsoft.com/office/drawing/2014/main" id="{168788AE-E0C9-4927-86D6-BDB4579E0B9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998295" y="1970709"/>
            <a:ext cx="914400" cy="914400"/>
          </a:xfrm>
          <a:prstGeom prst="rect">
            <a:avLst/>
          </a:prstGeom>
        </p:spPr>
      </p:pic>
      <p:pic>
        <p:nvPicPr>
          <p:cNvPr id="22" name="Graphic 21" descr="Wireless router">
            <a:extLst>
              <a:ext uri="{FF2B5EF4-FFF2-40B4-BE49-F238E27FC236}">
                <a16:creationId xmlns:a16="http://schemas.microsoft.com/office/drawing/2014/main" id="{3D9F4114-8497-466A-A7F6-9F803081D81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998179" y="2821609"/>
            <a:ext cx="914400" cy="914400"/>
          </a:xfrm>
          <a:prstGeom prst="rect">
            <a:avLst/>
          </a:prstGeom>
        </p:spPr>
      </p:pic>
      <p:pic>
        <p:nvPicPr>
          <p:cNvPr id="24" name="Graphic 23" descr="Stethoscope">
            <a:extLst>
              <a:ext uri="{FF2B5EF4-FFF2-40B4-BE49-F238E27FC236}">
                <a16:creationId xmlns:a16="http://schemas.microsoft.com/office/drawing/2014/main" id="{8D234B87-D27C-46E1-AC70-22D8DD78B71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065759" y="4586909"/>
            <a:ext cx="763591" cy="763591"/>
          </a:xfrm>
          <a:prstGeom prst="rect">
            <a:avLst/>
          </a:prstGeom>
        </p:spPr>
      </p:pic>
      <p:sp>
        <p:nvSpPr>
          <p:cNvPr id="4" name="Rectangle 3">
            <a:extLst>
              <a:ext uri="{FF2B5EF4-FFF2-40B4-BE49-F238E27FC236}">
                <a16:creationId xmlns:a16="http://schemas.microsoft.com/office/drawing/2014/main" id="{A115EFFF-730C-4F22-8C49-FA95FD4C5850}"/>
              </a:ext>
            </a:extLst>
          </p:cNvPr>
          <p:cNvSpPr/>
          <p:nvPr/>
        </p:nvSpPr>
        <p:spPr>
          <a:xfrm>
            <a:off x="654081" y="2125038"/>
            <a:ext cx="6258498" cy="318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6" name="Table 5">
            <a:extLst>
              <a:ext uri="{FF2B5EF4-FFF2-40B4-BE49-F238E27FC236}">
                <a16:creationId xmlns:a16="http://schemas.microsoft.com/office/drawing/2014/main" id="{32F7CBCF-19C4-4A8A-8D7B-5380F41BCD11}"/>
              </a:ext>
            </a:extLst>
          </p:cNvPr>
          <p:cNvGraphicFramePr>
            <a:graphicFrameLocks noGrp="1"/>
          </p:cNvGraphicFramePr>
          <p:nvPr>
            <p:extLst>
              <p:ext uri="{D42A27DB-BD31-4B8C-83A1-F6EECF244321}">
                <p14:modId xmlns:p14="http://schemas.microsoft.com/office/powerpoint/2010/main" val="628391228"/>
              </p:ext>
            </p:extLst>
          </p:nvPr>
        </p:nvGraphicFramePr>
        <p:xfrm>
          <a:off x="427597" y="2121539"/>
          <a:ext cx="8460486" cy="4441869"/>
        </p:xfrm>
        <a:graphic>
          <a:graphicData uri="http://schemas.openxmlformats.org/drawingml/2006/table">
            <a:tbl>
              <a:tblPr>
                <a:tableStyleId>{5C22544A-7EE6-4342-B048-85BDC9FD1C3A}</a:tableStyleId>
              </a:tblPr>
              <a:tblGrid>
                <a:gridCol w="1384255">
                  <a:extLst>
                    <a:ext uri="{9D8B030D-6E8A-4147-A177-3AD203B41FA5}">
                      <a16:colId xmlns:a16="http://schemas.microsoft.com/office/drawing/2014/main" val="1476740674"/>
                    </a:ext>
                  </a:extLst>
                </a:gridCol>
                <a:gridCol w="3770547">
                  <a:extLst>
                    <a:ext uri="{9D8B030D-6E8A-4147-A177-3AD203B41FA5}">
                      <a16:colId xmlns:a16="http://schemas.microsoft.com/office/drawing/2014/main" val="3848520170"/>
                    </a:ext>
                  </a:extLst>
                </a:gridCol>
                <a:gridCol w="702458">
                  <a:extLst>
                    <a:ext uri="{9D8B030D-6E8A-4147-A177-3AD203B41FA5}">
                      <a16:colId xmlns:a16="http://schemas.microsoft.com/office/drawing/2014/main" val="3373762422"/>
                    </a:ext>
                  </a:extLst>
                </a:gridCol>
                <a:gridCol w="712788">
                  <a:extLst>
                    <a:ext uri="{9D8B030D-6E8A-4147-A177-3AD203B41FA5}">
                      <a16:colId xmlns:a16="http://schemas.microsoft.com/office/drawing/2014/main" val="541211684"/>
                    </a:ext>
                  </a:extLst>
                </a:gridCol>
                <a:gridCol w="774769">
                  <a:extLst>
                    <a:ext uri="{9D8B030D-6E8A-4147-A177-3AD203B41FA5}">
                      <a16:colId xmlns:a16="http://schemas.microsoft.com/office/drawing/2014/main" val="3292559629"/>
                    </a:ext>
                  </a:extLst>
                </a:gridCol>
                <a:gridCol w="1115669">
                  <a:extLst>
                    <a:ext uri="{9D8B030D-6E8A-4147-A177-3AD203B41FA5}">
                      <a16:colId xmlns:a16="http://schemas.microsoft.com/office/drawing/2014/main" val="248071724"/>
                    </a:ext>
                  </a:extLst>
                </a:gridCol>
              </a:tblGrid>
              <a:tr h="670727">
                <a:tc>
                  <a:txBody>
                    <a:bodyPr/>
                    <a:lstStyle/>
                    <a:p>
                      <a:pPr algn="l" fontAlgn="ctr"/>
                      <a:r>
                        <a:rPr lang="en-US" sz="1100" b="1" u="none" strike="noStrike">
                          <a:effectLst/>
                        </a:rPr>
                        <a:t>Expense Category</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1100" b="1" u="none" strike="noStrike">
                          <a:effectLst/>
                        </a:rPr>
                        <a:t>Description of the expense &amp; assumptions</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Type of unit</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Unit cost $</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 # of units </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Total cost</a:t>
                      </a:r>
                      <a:endParaRPr lang="en-US"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174219767"/>
                  </a:ext>
                </a:extLst>
              </a:tr>
              <a:tr h="433586">
                <a:tc>
                  <a:txBody>
                    <a:bodyPr/>
                    <a:lstStyle/>
                    <a:p>
                      <a:pPr algn="l" fontAlgn="ctr"/>
                      <a:r>
                        <a:rPr lang="en-US" sz="900" u="none" strike="noStrike">
                          <a:effectLst/>
                        </a:rPr>
                        <a:t>Capital Expense</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Replace lavatory fixtures with fixtures with sensors to reduce cleaning load and potential surface contamination, estimate 25,000 lavatories in highest need facilities.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lavatory</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25,000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25,000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625,000,000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200465823"/>
                  </a:ext>
                </a:extLst>
              </a:tr>
              <a:tr h="290397">
                <a:tc>
                  <a:txBody>
                    <a:bodyPr/>
                    <a:lstStyle/>
                    <a:p>
                      <a:pPr algn="l" fontAlgn="ctr"/>
                      <a:r>
                        <a:rPr lang="en-US" sz="900" u="none" strike="noStrike">
                          <a:effectLst/>
                        </a:rPr>
                        <a:t>Contractor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Prepare and post signage on space use and wayfinding in schools for staff and students.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2,500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100,000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250,000,000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117696271"/>
                  </a:ext>
                </a:extLst>
              </a:tr>
              <a:tr h="290397">
                <a:tc>
                  <a:txBody>
                    <a:bodyPr/>
                    <a:lstStyle/>
                    <a:p>
                      <a:pPr algn="l" fontAlgn="ctr"/>
                      <a:r>
                        <a:rPr lang="en-US" sz="900" u="none" strike="noStrike" dirty="0">
                          <a:effectLst/>
                        </a:rPr>
                        <a:t>District Staff Expenses</a:t>
                      </a:r>
                      <a:endParaRPr lang="en-US" sz="900" b="0" i="0" u="none" strike="noStrike" dirty="0">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dirty="0">
                          <a:effectLst/>
                        </a:rPr>
                        <a:t>Prepare and train a much larger cadre of substitute teachers in anticipation of potential increase in sick days required by teaching staff.</a:t>
                      </a:r>
                      <a:endParaRPr lang="en-US" sz="9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dirty="0">
                          <a:effectLst/>
                        </a:rPr>
                        <a:t>Substitute teachers</a:t>
                      </a:r>
                      <a:endParaRPr lang="en-US" sz="900" b="0" i="0" u="none" strike="noStrike" dirty="0">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dirty="0">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dirty="0">
                          <a:effectLst/>
                        </a:rPr>
                        <a:t>  $-    </a:t>
                      </a:r>
                      <a:endParaRPr lang="en-US" sz="9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59199454"/>
                  </a:ext>
                </a:extLst>
              </a:tr>
              <a:tr h="433586">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Increase nurses in schools to provide at least a FT or PT nurse in every public school--increase from 2015-16 levels. https://nces.ed.gov/surveys/ntps/tables/ntps1516_20032002_s1n.asp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 nurse</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50,000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18,000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900,000,000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39367475"/>
                  </a:ext>
                </a:extLst>
              </a:tr>
              <a:tr h="290397">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training to students and teachers on the student required protocols and student consequences for not following the protocols.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 nurse</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50,000,000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992303796"/>
                  </a:ext>
                </a:extLst>
              </a:tr>
              <a:tr h="433586">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mental health services and counseling to students; additional 20,000 high need schools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 mental health counselor</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56,000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20,000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1,120,000,000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926045339"/>
                  </a:ext>
                </a:extLst>
              </a:tr>
              <a:tr h="147208">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Develop and post guidelines for visitors and parents who enter the 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250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100,000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25,000,000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737524629"/>
                  </a:ext>
                </a:extLst>
              </a:tr>
              <a:tr h="290397">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gloves to custodians for cleaning--5 pairs per day, with one custodian per 20,000 GSF</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 custodians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0.50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375,000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187,500.00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67028312"/>
                  </a:ext>
                </a:extLst>
              </a:tr>
              <a:tr h="290397">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Nurse takes body temperatures; no touch thermometer</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80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100,000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8,000,000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939511733"/>
                  </a:ext>
                </a:extLst>
              </a:tr>
              <a:tr h="290397">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nurse with one oximeter per school; https://philipspulseoximeters.com/collections/shop</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45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100,000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4,500,000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215257303"/>
                  </a:ext>
                </a:extLst>
              </a:tr>
              <a:tr h="290397">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daily disposal masks to in school staff--assuming 180 days. 75 cents each day X180 days = annual mask cost per person = $135</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 Staff</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135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4,000,000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540,000,000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546626306"/>
                  </a:ext>
                </a:extLst>
              </a:tr>
              <a:tr h="290397">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Install protective clear plastic between adults so parents can interact with front office staff to register students ahead of school reopening.</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8,000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100,000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dirty="0">
                          <a:effectLst/>
                        </a:rPr>
                        <a:t> $              800,000,000 </a:t>
                      </a:r>
                      <a:endParaRPr lang="en-US" sz="900" b="0"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303087240"/>
                  </a:ext>
                </a:extLst>
              </a:tr>
            </a:tbl>
          </a:graphicData>
        </a:graphic>
      </p:graphicFrame>
    </p:spTree>
    <p:extLst>
      <p:ext uri="{BB962C8B-B14F-4D97-AF65-F5344CB8AC3E}">
        <p14:creationId xmlns:p14="http://schemas.microsoft.com/office/powerpoint/2010/main" val="11940655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AF65B8-94D5-41BE-A39A-B8CF66F4A57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16200000" flipH="1">
            <a:off x="1039092" y="-1052945"/>
            <a:ext cx="7065817" cy="9144000"/>
          </a:xfrm>
          <a:prstGeom prst="rect">
            <a:avLst/>
          </a:prstGeom>
        </p:spPr>
      </p:pic>
      <p:sp>
        <p:nvSpPr>
          <p:cNvPr id="4" name="TextBox 3">
            <a:extLst>
              <a:ext uri="{FF2B5EF4-FFF2-40B4-BE49-F238E27FC236}">
                <a16:creationId xmlns:a16="http://schemas.microsoft.com/office/drawing/2014/main" id="{16532A20-A949-40E9-9066-830D105B4D1D}"/>
              </a:ext>
            </a:extLst>
          </p:cNvPr>
          <p:cNvSpPr txBox="1"/>
          <p:nvPr/>
        </p:nvSpPr>
        <p:spPr>
          <a:xfrm>
            <a:off x="596795" y="878264"/>
            <a:ext cx="7947640" cy="2123658"/>
          </a:xfrm>
          <a:prstGeom prst="rect">
            <a:avLst/>
          </a:prstGeom>
          <a:noFill/>
        </p:spPr>
        <p:txBody>
          <a:bodyPr wrap="square" rtlCol="0">
            <a:spAutoFit/>
          </a:bodyPr>
          <a:lstStyle/>
          <a:p>
            <a:pPr algn="ctr"/>
            <a:r>
              <a:rPr lang="en-US" sz="6600" cap="all" spc="300">
                <a:solidFill>
                  <a:schemeClr val="bg1"/>
                </a:solidFill>
                <a:latin typeface="Agenda" panose="02000603040000020004" pitchFamily="2" charset="0"/>
              </a:rPr>
              <a:t>Small group work</a:t>
            </a:r>
          </a:p>
        </p:txBody>
      </p:sp>
      <p:sp>
        <p:nvSpPr>
          <p:cNvPr id="5" name="Rectangle 4">
            <a:extLst>
              <a:ext uri="{FF2B5EF4-FFF2-40B4-BE49-F238E27FC236}">
                <a16:creationId xmlns:a16="http://schemas.microsoft.com/office/drawing/2014/main" id="{1DB8861B-05BF-4083-9566-19D542C2676F}"/>
              </a:ext>
            </a:extLst>
          </p:cNvPr>
          <p:cNvSpPr/>
          <p:nvPr/>
        </p:nvSpPr>
        <p:spPr>
          <a:xfrm>
            <a:off x="407777" y="363894"/>
            <a:ext cx="8325676" cy="5915608"/>
          </a:xfrm>
          <a:prstGeom prst="rect">
            <a:avLst/>
          </a:prstGeom>
          <a:noFill/>
          <a:ln w="19050">
            <a:solidFill>
              <a:schemeClr val="bg1">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3500EE2C-FA61-41AE-9F78-FC0F1CE78C60}"/>
              </a:ext>
            </a:extLst>
          </p:cNvPr>
          <p:cNvSpPr txBox="1"/>
          <p:nvPr/>
        </p:nvSpPr>
        <p:spPr>
          <a:xfrm>
            <a:off x="719138" y="3321698"/>
            <a:ext cx="7634287" cy="1815882"/>
          </a:xfrm>
          <a:prstGeom prst="rect">
            <a:avLst/>
          </a:prstGeom>
          <a:noFill/>
        </p:spPr>
        <p:txBody>
          <a:bodyPr wrap="square" rtlCol="0" anchor="t">
            <a:spAutoFit/>
          </a:bodyPr>
          <a:lstStyle/>
          <a:p>
            <a:r>
              <a:rPr lang="en-US" sz="1600" dirty="0">
                <a:solidFill>
                  <a:schemeClr val="bg1"/>
                </a:solidFill>
              </a:rPr>
              <a:t>Step 1. Volunteer yourself or some other lucky person to keep notes for the group</a:t>
            </a:r>
          </a:p>
          <a:p>
            <a:r>
              <a:rPr lang="en-US" sz="1600" dirty="0">
                <a:solidFill>
                  <a:schemeClr val="bg1"/>
                </a:solidFill>
              </a:rPr>
              <a:t>Step 2. </a:t>
            </a:r>
            <a:r>
              <a:rPr lang="en-US" sz="1600">
                <a:solidFill>
                  <a:schemeClr val="bg1"/>
                </a:solidFill>
              </a:rPr>
              <a:t>Decide which category to focus on in your small group.</a:t>
            </a:r>
            <a:endParaRPr lang="en-US" sz="1600">
              <a:solidFill>
                <a:schemeClr val="bg1"/>
              </a:solidFill>
              <a:cs typeface="Calibri"/>
            </a:endParaRPr>
          </a:p>
          <a:p>
            <a:r>
              <a:rPr lang="en-US" sz="1600">
                <a:solidFill>
                  <a:schemeClr val="bg1"/>
                </a:solidFill>
              </a:rPr>
              <a:t>Step 3: </a:t>
            </a:r>
            <a:r>
              <a:rPr lang="en-US" sz="1600" dirty="0">
                <a:solidFill>
                  <a:schemeClr val="bg1"/>
                </a:solidFill>
              </a:rPr>
              <a:t>Review the </a:t>
            </a:r>
            <a:r>
              <a:rPr lang="en-US" sz="1600">
                <a:solidFill>
                  <a:schemeClr val="bg1"/>
                </a:solidFill>
              </a:rPr>
              <a:t>budget assumptions </a:t>
            </a:r>
            <a:r>
              <a:rPr lang="en-US" sz="1600" dirty="0">
                <a:solidFill>
                  <a:schemeClr val="bg1"/>
                </a:solidFill>
              </a:rPr>
              <a:t>and </a:t>
            </a:r>
            <a:r>
              <a:rPr lang="en-US" sz="1600">
                <a:solidFill>
                  <a:schemeClr val="bg1"/>
                </a:solidFill>
              </a:rPr>
              <a:t>make comments </a:t>
            </a:r>
            <a:r>
              <a:rPr lang="en-US" sz="1600" dirty="0">
                <a:solidFill>
                  <a:schemeClr val="bg1"/>
                </a:solidFill>
              </a:rPr>
              <a:t>on </a:t>
            </a:r>
            <a:r>
              <a:rPr lang="en-US" sz="1600">
                <a:solidFill>
                  <a:schemeClr val="bg1"/>
                </a:solidFill>
              </a:rPr>
              <a:t>them, where you can, provide examples of costs.  </a:t>
            </a:r>
            <a:endParaRPr lang="en-US" sz="1600">
              <a:solidFill>
                <a:schemeClr val="bg1"/>
              </a:solidFill>
              <a:cs typeface="Calibri"/>
            </a:endParaRPr>
          </a:p>
          <a:p>
            <a:r>
              <a:rPr lang="en-US" sz="1600" dirty="0">
                <a:solidFill>
                  <a:schemeClr val="bg1"/>
                </a:solidFill>
              </a:rPr>
              <a:t>Step 4. Suggest edits or additions to </a:t>
            </a:r>
            <a:r>
              <a:rPr lang="en-US" sz="1600">
                <a:solidFill>
                  <a:schemeClr val="bg1"/>
                </a:solidFill>
              </a:rPr>
              <a:t>the budgeting assumptions—clarifications, other ways to derive an estimate.</a:t>
            </a:r>
            <a:endParaRPr lang="en-US" sz="1600">
              <a:solidFill>
                <a:schemeClr val="bg1"/>
              </a:solidFill>
              <a:cs typeface="Calibri"/>
            </a:endParaRPr>
          </a:p>
          <a:p>
            <a:r>
              <a:rPr lang="en-US" sz="1600" dirty="0">
                <a:solidFill>
                  <a:schemeClr val="bg1"/>
                </a:solidFill>
              </a:rPr>
              <a:t>Step 5. </a:t>
            </a:r>
            <a:r>
              <a:rPr lang="en-US" sz="1600">
                <a:solidFill>
                  <a:schemeClr val="bg1"/>
                </a:solidFill>
              </a:rPr>
              <a:t>Notes and report back </a:t>
            </a:r>
            <a:r>
              <a:rPr lang="en-US" sz="1600" dirty="0">
                <a:solidFill>
                  <a:schemeClr val="bg1"/>
                </a:solidFill>
              </a:rPr>
              <a:t>to </a:t>
            </a:r>
            <a:r>
              <a:rPr lang="en-US" sz="1600">
                <a:solidFill>
                  <a:schemeClr val="bg1"/>
                </a:solidFill>
              </a:rPr>
              <a:t>the call participants.</a:t>
            </a:r>
            <a:endParaRPr lang="en-US" sz="1600">
              <a:solidFill>
                <a:schemeClr val="bg1"/>
              </a:solidFill>
              <a:cs typeface="Calibri"/>
            </a:endParaRPr>
          </a:p>
        </p:txBody>
      </p:sp>
    </p:spTree>
    <p:extLst>
      <p:ext uri="{BB962C8B-B14F-4D97-AF65-F5344CB8AC3E}">
        <p14:creationId xmlns:p14="http://schemas.microsoft.com/office/powerpoint/2010/main" val="8492460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35A94C-13D1-4916-A869-B6F64141E086}"/>
              </a:ext>
            </a:extLst>
          </p:cNvPr>
          <p:cNvSpPr/>
          <p:nvPr/>
        </p:nvSpPr>
        <p:spPr>
          <a:xfrm>
            <a:off x="480446" y="422290"/>
            <a:ext cx="7710407" cy="5678478"/>
          </a:xfrm>
          <a:prstGeom prst="rect">
            <a:avLst/>
          </a:prstGeom>
        </p:spPr>
        <p:txBody>
          <a:bodyPr wrap="square" anchor="t">
            <a:spAutoFit/>
          </a:bodyPr>
          <a:lstStyle/>
          <a:p>
            <a:r>
              <a:rPr lang="en-US" sz="3200" b="1">
                <a:solidFill>
                  <a:srgbClr val="201F1E"/>
                </a:solidFill>
                <a:latin typeface="Calibri"/>
                <a:cs typeface="Calibri"/>
              </a:rPr>
              <a:t>Key objectives for our recurring meetings </a:t>
            </a:r>
            <a:endParaRPr lang="en-US" sz="3200" b="1">
              <a:solidFill>
                <a:srgbClr val="201F1E"/>
              </a:solidFill>
              <a:latin typeface="Calibri" panose="020F0502020204030204" pitchFamily="34" charset="0"/>
            </a:endParaRPr>
          </a:p>
          <a:p>
            <a:endParaRPr lang="en-US" sz="3200">
              <a:solidFill>
                <a:srgbClr val="201F1E"/>
              </a:solidFill>
              <a:latin typeface="Calibri" panose="020F0502020204030204" pitchFamily="34" charset="0"/>
            </a:endParaRPr>
          </a:p>
          <a:p>
            <a:pPr marL="285750" indent="-285750">
              <a:buFont typeface="Arial" panose="020B0604020202020204" pitchFamily="34" charset="0"/>
              <a:buChar char="•"/>
            </a:pPr>
            <a:r>
              <a:rPr lang="en-US" sz="2400" b="1"/>
              <a:t>Share updates on Federal funding</a:t>
            </a:r>
            <a:r>
              <a:rPr lang="en-US" sz="2400"/>
              <a:t> for local and state educational agencies related to COVID-19 costs</a:t>
            </a:r>
            <a:endParaRPr lang="en-US" sz="2400">
              <a:cs typeface="Calibri"/>
            </a:endParaRPr>
          </a:p>
          <a:p>
            <a:pPr marL="285750" indent="-285750">
              <a:buFont typeface="Arial" panose="020B0604020202020204" pitchFamily="34" charset="0"/>
              <a:buChar char="•"/>
            </a:pPr>
            <a:endParaRPr lang="en-US" sz="2400"/>
          </a:p>
          <a:p>
            <a:pPr marL="285750" indent="-285750">
              <a:buFont typeface="Arial" panose="020B0604020202020204" pitchFamily="34" charset="0"/>
              <a:buChar char="•"/>
            </a:pPr>
            <a:r>
              <a:rPr lang="en-US" sz="2400" b="1"/>
              <a:t>Create and share tools</a:t>
            </a:r>
            <a:r>
              <a:rPr lang="en-US" sz="2400"/>
              <a:t> that can help track incurred and expected Covid-19 related expenses, assist with space planning, scheduling, manage record keeping, and other work associated with reopening schools </a:t>
            </a:r>
            <a:endParaRPr lang="en-US" sz="2400">
              <a:cs typeface="Calibri"/>
            </a:endParaRPr>
          </a:p>
          <a:p>
            <a:pPr marL="285750" indent="-285750">
              <a:buFont typeface="Arial" panose="020B0604020202020204" pitchFamily="34" charset="0"/>
              <a:buChar char="•"/>
            </a:pPr>
            <a:endParaRPr lang="en-US" sz="2400"/>
          </a:p>
          <a:p>
            <a:pPr marL="285750" indent="-285750">
              <a:buFont typeface="Arial" panose="020B0604020202020204" pitchFamily="34" charset="0"/>
              <a:buChar char="•"/>
            </a:pPr>
            <a:r>
              <a:rPr lang="en-US" sz="2400" b="1"/>
              <a:t>Develop guidance</a:t>
            </a:r>
            <a:r>
              <a:rPr lang="en-US" sz="2400"/>
              <a:t> for planning, operation, and maintenance of school buildings, transportation and student assignment that align to appropriate public health directives and concerns</a:t>
            </a:r>
            <a:endParaRPr lang="en-US" sz="2400">
              <a:cs typeface="Calibri"/>
            </a:endParaRPr>
          </a:p>
          <a:p>
            <a:endParaRPr lang="en-US" sz="1100">
              <a:solidFill>
                <a:srgbClr val="201F1E"/>
              </a:solidFill>
              <a:latin typeface="Calibri" panose="020F0502020204030204" pitchFamily="34" charset="0"/>
            </a:endParaRPr>
          </a:p>
        </p:txBody>
      </p:sp>
      <p:pic>
        <p:nvPicPr>
          <p:cNvPr id="3" name="Picture 2" descr="A close up of a logo&#10;&#10;Description automatically generated">
            <a:extLst>
              <a:ext uri="{FF2B5EF4-FFF2-40B4-BE49-F238E27FC236}">
                <a16:creationId xmlns:a16="http://schemas.microsoft.com/office/drawing/2014/main" id="{F6B1D23F-030E-4DFD-87DD-9C9C19BD3365}"/>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4" name="Text Box 57">
            <a:extLst>
              <a:ext uri="{FF2B5EF4-FFF2-40B4-BE49-F238E27FC236}">
                <a16:creationId xmlns:a16="http://schemas.microsoft.com/office/drawing/2014/main" id="{D20345B4-8EDE-48E8-9984-04CF0E1AA434}"/>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265193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B8D8CD-5D3E-4E26-8FA4-FF0AB62C6EBF}"/>
              </a:ext>
            </a:extLst>
          </p:cNvPr>
          <p:cNvSpPr txBox="1"/>
          <p:nvPr/>
        </p:nvSpPr>
        <p:spPr>
          <a:xfrm>
            <a:off x="851876" y="2424899"/>
            <a:ext cx="6477392" cy="2585323"/>
          </a:xfrm>
          <a:prstGeom prst="rect">
            <a:avLst/>
          </a:prstGeom>
          <a:noFill/>
        </p:spPr>
        <p:txBody>
          <a:bodyPr wrap="square" rtlCol="0">
            <a:spAutoFit/>
          </a:bodyPr>
          <a:lstStyle/>
          <a:p>
            <a:r>
              <a:rPr lang="en-US" spc="100">
                <a:latin typeface="Granjon LT Std" panose="02050502070506020403" pitchFamily="18" charset="0"/>
              </a:rPr>
              <a:t>For further comments, please contact</a:t>
            </a:r>
          </a:p>
          <a:p>
            <a:endParaRPr lang="en-US" spc="100">
              <a:latin typeface="Granjon LT Std" panose="02050502070506020403" pitchFamily="18" charset="0"/>
            </a:endParaRPr>
          </a:p>
          <a:p>
            <a:r>
              <a:rPr lang="en-US" spc="100">
                <a:latin typeface="Granjon LT Std"/>
              </a:rPr>
              <a:t>Mary Filardo at: </a:t>
            </a:r>
            <a:r>
              <a:rPr lang="en-US" spc="100">
                <a:latin typeface="Granjon LT Std"/>
                <a:hlinkClick r:id="rId2"/>
              </a:rPr>
              <a:t>mfilardo@21csf.org</a:t>
            </a:r>
            <a:endParaRPr lang="en-US" spc="100">
              <a:latin typeface="Granjon LT Std"/>
            </a:endParaRPr>
          </a:p>
          <a:p>
            <a:r>
              <a:rPr lang="en-US" spc="100">
                <a:latin typeface="Granjon LT Std"/>
              </a:rPr>
              <a:t>with resources as: </a:t>
            </a:r>
          </a:p>
          <a:p>
            <a:r>
              <a:rPr lang="en-US" spc="100">
                <a:latin typeface="Granjon LT Std"/>
                <a:hlinkClick r:id="rId3"/>
              </a:rPr>
              <a:t>www.facilitiescouncil.org</a:t>
            </a:r>
            <a:r>
              <a:rPr lang="en-US" spc="100">
                <a:latin typeface="Granjon LT Std"/>
              </a:rPr>
              <a:t> and </a:t>
            </a:r>
            <a:r>
              <a:rPr lang="en-US" spc="100">
                <a:latin typeface="Granjon LT Std"/>
                <a:hlinkClick r:id="rId4"/>
              </a:rPr>
              <a:t>www.buildusschools.org</a:t>
            </a:r>
            <a:r>
              <a:rPr lang="en-US" spc="100">
                <a:latin typeface="Granjon LT Std"/>
              </a:rPr>
              <a:t> </a:t>
            </a:r>
            <a:endParaRPr lang="en-US" spc="100">
              <a:latin typeface="Granjon LT Std" panose="02050502070506020403" pitchFamily="18" charset="0"/>
            </a:endParaRPr>
          </a:p>
          <a:p>
            <a:endParaRPr lang="en-US" spc="100">
              <a:latin typeface="Granjon LT Std" panose="02050502070506020403" pitchFamily="18" charset="0"/>
            </a:endParaRPr>
          </a:p>
          <a:p>
            <a:r>
              <a:rPr lang="en-US" spc="100">
                <a:latin typeface="Granjon LT Std" panose="02050502070506020403" pitchFamily="18" charset="0"/>
              </a:rPr>
              <a:t>and/or </a:t>
            </a:r>
          </a:p>
          <a:p>
            <a:endParaRPr lang="en-US" spc="100">
              <a:latin typeface="Granjon LT Std" panose="02050502070506020403" pitchFamily="18" charset="0"/>
            </a:endParaRPr>
          </a:p>
          <a:p>
            <a:r>
              <a:rPr lang="en-US" spc="100">
                <a:latin typeface="Granjon LT Std" panose="02050502070506020403" pitchFamily="18" charset="0"/>
              </a:rPr>
              <a:t>David Sturtz at: </a:t>
            </a:r>
            <a:r>
              <a:rPr lang="en-US" u="sng" spc="100">
                <a:solidFill>
                  <a:srgbClr val="3B3BFF"/>
                </a:solidFill>
                <a:latin typeface="Granjon LT Std" panose="02050502070506020403" pitchFamily="18" charset="0"/>
              </a:rPr>
              <a:t>dsturtz@coopstrategies.com</a:t>
            </a:r>
          </a:p>
        </p:txBody>
      </p:sp>
      <p:sp>
        <p:nvSpPr>
          <p:cNvPr id="4" name="Text Placeholder 9">
            <a:extLst>
              <a:ext uri="{FF2B5EF4-FFF2-40B4-BE49-F238E27FC236}">
                <a16:creationId xmlns:a16="http://schemas.microsoft.com/office/drawing/2014/main" id="{7BCBBF99-1277-472B-AD4B-388C7DF66E8C}"/>
              </a:ext>
            </a:extLst>
          </p:cNvPr>
          <p:cNvSpPr txBox="1">
            <a:spLocks/>
          </p:cNvSpPr>
          <p:nvPr/>
        </p:nvSpPr>
        <p:spPr>
          <a:xfrm>
            <a:off x="1092829" y="875163"/>
            <a:ext cx="7003128"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Thank you</a:t>
            </a:r>
            <a:endParaRPr lang="en-US"/>
          </a:p>
        </p:txBody>
      </p:sp>
      <p:sp>
        <p:nvSpPr>
          <p:cNvPr id="5" name="Isosceles Triangle 4">
            <a:extLst>
              <a:ext uri="{FF2B5EF4-FFF2-40B4-BE49-F238E27FC236}">
                <a16:creationId xmlns:a16="http://schemas.microsoft.com/office/drawing/2014/main" id="{14CD3E99-3F30-40DE-94C3-2D494EC65B65}"/>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5745287-C20F-4720-A905-4A04D442FDD3}"/>
              </a:ext>
            </a:extLst>
          </p:cNvPr>
          <p:cNvSpPr txBox="1"/>
          <p:nvPr/>
        </p:nvSpPr>
        <p:spPr>
          <a:xfrm>
            <a:off x="851876" y="1528489"/>
            <a:ext cx="6425387" cy="646331"/>
          </a:xfrm>
          <a:prstGeom prst="rect">
            <a:avLst/>
          </a:prstGeom>
          <a:noFill/>
        </p:spPr>
        <p:txBody>
          <a:bodyPr wrap="square" rtlCol="0">
            <a:spAutoFit/>
          </a:bodyPr>
          <a:lstStyle/>
          <a:p>
            <a:r>
              <a:rPr lang="en-US" b="1" spc="100">
                <a:latin typeface="Granjon LT Std" panose="02050502070506020403" pitchFamily="18" charset="0"/>
              </a:rPr>
              <a:t>Have ideas for topics for future webinars? Send them to us via the meeting chat function or email!</a:t>
            </a:r>
          </a:p>
        </p:txBody>
      </p:sp>
      <p:sp>
        <p:nvSpPr>
          <p:cNvPr id="7" name="Rectangle 6">
            <a:extLst>
              <a:ext uri="{FF2B5EF4-FFF2-40B4-BE49-F238E27FC236}">
                <a16:creationId xmlns:a16="http://schemas.microsoft.com/office/drawing/2014/main" id="{68A8B043-9D71-4DA8-B2C4-F49163D43781}"/>
              </a:ext>
            </a:extLst>
          </p:cNvPr>
          <p:cNvSpPr/>
          <p:nvPr/>
        </p:nvSpPr>
        <p:spPr>
          <a:xfrm>
            <a:off x="3124802" y="5182940"/>
            <a:ext cx="2773822" cy="646331"/>
          </a:xfrm>
          <a:prstGeom prst="rect">
            <a:avLst/>
          </a:prstGeom>
        </p:spPr>
        <p:txBody>
          <a:bodyPr wrap="square">
            <a:spAutoFit/>
          </a:bodyPr>
          <a:lstStyle/>
          <a:p>
            <a:r>
              <a:rPr lang="en-US" err="1">
                <a:latin typeface="Segoe UI" panose="020B0502040204020203" pitchFamily="34" charset="0"/>
              </a:rPr>
              <a:t>facebook</a:t>
            </a:r>
            <a:endParaRPr lang="en-US">
              <a:latin typeface="Segoe UI" panose="020B0502040204020203" pitchFamily="34" charset="0"/>
            </a:endParaRPr>
          </a:p>
          <a:p>
            <a:r>
              <a:rPr lang="en-US" b="0" i="0">
                <a:effectLst/>
                <a:latin typeface="Segoe UI" panose="020B0502040204020203" pitchFamily="34" charset="0"/>
              </a:rPr>
              <a:t>@</a:t>
            </a:r>
            <a:r>
              <a:rPr lang="en-US" b="0" i="0" err="1">
                <a:effectLst/>
                <a:latin typeface="Segoe UI" panose="020B0502040204020203" pitchFamily="34" charset="0"/>
              </a:rPr>
              <a:t>cooperativestrategies</a:t>
            </a:r>
            <a:endParaRPr lang="en-US" b="0" i="0">
              <a:effectLst/>
              <a:latin typeface="Segoe UI" panose="020B0502040204020203" pitchFamily="34" charset="0"/>
            </a:endParaRPr>
          </a:p>
        </p:txBody>
      </p:sp>
      <p:sp>
        <p:nvSpPr>
          <p:cNvPr id="9" name="Rectangle 8">
            <a:extLst>
              <a:ext uri="{FF2B5EF4-FFF2-40B4-BE49-F238E27FC236}">
                <a16:creationId xmlns:a16="http://schemas.microsoft.com/office/drawing/2014/main" id="{8025C4E9-296C-4C71-8831-0B908C37D14B}"/>
              </a:ext>
            </a:extLst>
          </p:cNvPr>
          <p:cNvSpPr/>
          <p:nvPr/>
        </p:nvSpPr>
        <p:spPr>
          <a:xfrm>
            <a:off x="851876" y="5186888"/>
            <a:ext cx="2152357" cy="646331"/>
          </a:xfrm>
          <a:prstGeom prst="rect">
            <a:avLst/>
          </a:prstGeom>
        </p:spPr>
        <p:txBody>
          <a:bodyPr wrap="square">
            <a:spAutoFit/>
          </a:bodyPr>
          <a:lstStyle/>
          <a:p>
            <a:r>
              <a:rPr lang="en-US" spc="100">
                <a:latin typeface="Granjon LT Std" panose="02050502070506020403" pitchFamily="18" charset="0"/>
              </a:rPr>
              <a:t>Twitter</a:t>
            </a:r>
          </a:p>
          <a:p>
            <a:r>
              <a:rPr lang="en-US" spc="100">
                <a:latin typeface="Granjon LT Std" panose="02050502070506020403" pitchFamily="18" charset="0"/>
              </a:rPr>
              <a:t>@</a:t>
            </a:r>
            <a:r>
              <a:rPr lang="en-US" spc="100" err="1">
                <a:latin typeface="Granjon LT Std" panose="02050502070506020403" pitchFamily="18" charset="0"/>
              </a:rPr>
              <a:t>Co_OpStrategies</a:t>
            </a:r>
            <a:endParaRPr lang="en-US" b="0" i="0" spc="100">
              <a:effectLst/>
              <a:latin typeface="Granjon LT Std" panose="02050502070506020403" pitchFamily="18" charset="0"/>
            </a:endParaRPr>
          </a:p>
        </p:txBody>
      </p:sp>
      <p:sp>
        <p:nvSpPr>
          <p:cNvPr id="10" name="Rectangle 9">
            <a:extLst>
              <a:ext uri="{FF2B5EF4-FFF2-40B4-BE49-F238E27FC236}">
                <a16:creationId xmlns:a16="http://schemas.microsoft.com/office/drawing/2014/main" id="{298AA692-E93A-405D-BF16-F8F7C5E734C5}"/>
              </a:ext>
            </a:extLst>
          </p:cNvPr>
          <p:cNvSpPr/>
          <p:nvPr/>
        </p:nvSpPr>
        <p:spPr>
          <a:xfrm>
            <a:off x="5780256" y="5182940"/>
            <a:ext cx="2773822" cy="646331"/>
          </a:xfrm>
          <a:prstGeom prst="rect">
            <a:avLst/>
          </a:prstGeom>
        </p:spPr>
        <p:txBody>
          <a:bodyPr wrap="square">
            <a:spAutoFit/>
          </a:bodyPr>
          <a:lstStyle/>
          <a:p>
            <a:r>
              <a:rPr lang="en-US">
                <a:latin typeface="Segoe UI" panose="020B0502040204020203" pitchFamily="34" charset="0"/>
              </a:rPr>
              <a:t>LinkedIn</a:t>
            </a:r>
          </a:p>
          <a:p>
            <a:r>
              <a:rPr lang="en-US" b="0" i="0">
                <a:effectLst/>
                <a:latin typeface="Segoe UI" panose="020B0502040204020203" pitchFamily="34" charset="0"/>
              </a:rPr>
              <a:t>@</a:t>
            </a:r>
            <a:r>
              <a:rPr lang="en-US" b="0" i="0" err="1">
                <a:effectLst/>
                <a:latin typeface="Segoe UI" panose="020B0502040204020203" pitchFamily="34" charset="0"/>
              </a:rPr>
              <a:t>cooperativestrategies</a:t>
            </a:r>
            <a:endParaRPr lang="en-US" b="0" i="0">
              <a:effectLst/>
              <a:latin typeface="Segoe UI" panose="020B0502040204020203" pitchFamily="34" charset="0"/>
            </a:endParaRPr>
          </a:p>
        </p:txBody>
      </p:sp>
      <p:sp>
        <p:nvSpPr>
          <p:cNvPr id="11" name="Text Box 57">
            <a:extLst>
              <a:ext uri="{FF2B5EF4-FFF2-40B4-BE49-F238E27FC236}">
                <a16:creationId xmlns:a16="http://schemas.microsoft.com/office/drawing/2014/main" id="{E89A69AC-3A36-4B0B-9B60-7DC9B66EEA02}"/>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779342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AF65B8-94D5-41BE-A39A-B8CF66F4A57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16200000" flipH="1">
            <a:off x="1039092" y="-1052945"/>
            <a:ext cx="7065817" cy="9144000"/>
          </a:xfrm>
          <a:prstGeom prst="rect">
            <a:avLst/>
          </a:prstGeom>
        </p:spPr>
      </p:pic>
      <p:sp>
        <p:nvSpPr>
          <p:cNvPr id="4" name="TextBox 3">
            <a:extLst>
              <a:ext uri="{FF2B5EF4-FFF2-40B4-BE49-F238E27FC236}">
                <a16:creationId xmlns:a16="http://schemas.microsoft.com/office/drawing/2014/main" id="{16532A20-A949-40E9-9066-830D105B4D1D}"/>
              </a:ext>
            </a:extLst>
          </p:cNvPr>
          <p:cNvSpPr txBox="1"/>
          <p:nvPr/>
        </p:nvSpPr>
        <p:spPr>
          <a:xfrm>
            <a:off x="1974735" y="1624700"/>
            <a:ext cx="5191760" cy="1107996"/>
          </a:xfrm>
          <a:prstGeom prst="rect">
            <a:avLst/>
          </a:prstGeom>
          <a:noFill/>
        </p:spPr>
        <p:txBody>
          <a:bodyPr wrap="square" rtlCol="0">
            <a:spAutoFit/>
          </a:bodyPr>
          <a:lstStyle/>
          <a:p>
            <a:pPr algn="ctr"/>
            <a:r>
              <a:rPr lang="en-US" sz="6600" cap="all" spc="300">
                <a:solidFill>
                  <a:schemeClr val="bg1"/>
                </a:solidFill>
                <a:latin typeface="Agenda" panose="02000603040000020004" pitchFamily="2" charset="0"/>
              </a:rPr>
              <a:t>Appendix</a:t>
            </a:r>
          </a:p>
        </p:txBody>
      </p:sp>
      <p:sp>
        <p:nvSpPr>
          <p:cNvPr id="5" name="Rectangle 4">
            <a:extLst>
              <a:ext uri="{FF2B5EF4-FFF2-40B4-BE49-F238E27FC236}">
                <a16:creationId xmlns:a16="http://schemas.microsoft.com/office/drawing/2014/main" id="{1DB8861B-05BF-4083-9566-19D542C2676F}"/>
              </a:ext>
            </a:extLst>
          </p:cNvPr>
          <p:cNvSpPr/>
          <p:nvPr/>
        </p:nvSpPr>
        <p:spPr>
          <a:xfrm>
            <a:off x="407777" y="363894"/>
            <a:ext cx="8325676" cy="5915608"/>
          </a:xfrm>
          <a:prstGeom prst="rect">
            <a:avLst/>
          </a:prstGeom>
          <a:noFill/>
          <a:ln w="19050">
            <a:solidFill>
              <a:schemeClr val="bg1">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4177278-4AE3-41C9-9423-9861747EDFF8}"/>
              </a:ext>
            </a:extLst>
          </p:cNvPr>
          <p:cNvSpPr txBox="1"/>
          <p:nvPr/>
        </p:nvSpPr>
        <p:spPr>
          <a:xfrm>
            <a:off x="719138" y="3321698"/>
            <a:ext cx="7634287" cy="584775"/>
          </a:xfrm>
          <a:prstGeom prst="rect">
            <a:avLst/>
          </a:prstGeom>
          <a:noFill/>
        </p:spPr>
        <p:txBody>
          <a:bodyPr wrap="square" rtlCol="0">
            <a:spAutoFit/>
          </a:bodyPr>
          <a:lstStyle/>
          <a:p>
            <a:r>
              <a:rPr lang="en-US" sz="1600" dirty="0">
                <a:solidFill>
                  <a:schemeClr val="bg1"/>
                </a:solidFill>
              </a:rPr>
              <a:t>Approaches to re-opening</a:t>
            </a:r>
          </a:p>
          <a:p>
            <a:r>
              <a:rPr lang="en-US" sz="1600" dirty="0">
                <a:solidFill>
                  <a:schemeClr val="bg1"/>
                </a:solidFill>
              </a:rPr>
              <a:t>Re-opening slides revised by webinar participants</a:t>
            </a:r>
          </a:p>
        </p:txBody>
      </p:sp>
    </p:spTree>
    <p:extLst>
      <p:ext uri="{BB962C8B-B14F-4D97-AF65-F5344CB8AC3E}">
        <p14:creationId xmlns:p14="http://schemas.microsoft.com/office/powerpoint/2010/main" val="19679042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6D5523-0327-4A75-BA25-5FD035F7FBA8}"/>
              </a:ext>
            </a:extLst>
          </p:cNvPr>
          <p:cNvSpPr>
            <a:spLocks noGrp="1"/>
          </p:cNvSpPr>
          <p:nvPr>
            <p:ph type="body" sz="quarter" idx="15"/>
          </p:nvPr>
        </p:nvSpPr>
        <p:spPr/>
        <p:txBody>
          <a:bodyPr/>
          <a:lstStyle/>
          <a:p>
            <a:r>
              <a:rPr lang="en-US" dirty="0"/>
              <a:t>Approaches to reopening</a:t>
            </a:r>
          </a:p>
        </p:txBody>
      </p:sp>
      <p:pic>
        <p:nvPicPr>
          <p:cNvPr id="5" name="Picture 4" descr="A close up of a logo&#10;&#10;Description automatically generated">
            <a:extLst>
              <a:ext uri="{FF2B5EF4-FFF2-40B4-BE49-F238E27FC236}">
                <a16:creationId xmlns:a16="http://schemas.microsoft.com/office/drawing/2014/main" id="{2FDCA881-2B5A-424C-A796-BE0E3D3067AA}"/>
              </a:ext>
            </a:extLst>
          </p:cNvPr>
          <p:cNvPicPr>
            <a:picLocks noChangeAspect="1"/>
          </p:cNvPicPr>
          <p:nvPr/>
        </p:nvPicPr>
        <p:blipFill>
          <a:blip r:embed="rId3"/>
          <a:stretch>
            <a:fillRect/>
          </a:stretch>
        </p:blipFill>
        <p:spPr>
          <a:xfrm>
            <a:off x="3685932" y="5489529"/>
            <a:ext cx="1816079" cy="1937151"/>
          </a:xfrm>
          <a:prstGeom prst="rect">
            <a:avLst/>
          </a:prstGeom>
        </p:spPr>
      </p:pic>
      <p:sp>
        <p:nvSpPr>
          <p:cNvPr id="13" name="Text Box 57">
            <a:extLst>
              <a:ext uri="{FF2B5EF4-FFF2-40B4-BE49-F238E27FC236}">
                <a16:creationId xmlns:a16="http://schemas.microsoft.com/office/drawing/2014/main" id="{4CD9C9AA-3EA1-4FE4-AB97-3B735812A65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graphicFrame>
        <p:nvGraphicFramePr>
          <p:cNvPr id="8" name="Diagram 7">
            <a:extLst>
              <a:ext uri="{FF2B5EF4-FFF2-40B4-BE49-F238E27FC236}">
                <a16:creationId xmlns:a16="http://schemas.microsoft.com/office/drawing/2014/main" id="{220742BA-2B7C-4966-8F73-2BED7CBCC4F4}"/>
              </a:ext>
            </a:extLst>
          </p:cNvPr>
          <p:cNvGraphicFramePr/>
          <p:nvPr/>
        </p:nvGraphicFramePr>
        <p:xfrm>
          <a:off x="405919" y="1726358"/>
          <a:ext cx="7793346"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TextBox 13">
            <a:extLst>
              <a:ext uri="{FF2B5EF4-FFF2-40B4-BE49-F238E27FC236}">
                <a16:creationId xmlns:a16="http://schemas.microsoft.com/office/drawing/2014/main" id="{B7D6B3EE-4ED9-4FF8-87C9-AA50EB1B1C78}"/>
              </a:ext>
            </a:extLst>
          </p:cNvPr>
          <p:cNvSpPr txBox="1"/>
          <p:nvPr/>
        </p:nvSpPr>
        <p:spPr>
          <a:xfrm>
            <a:off x="685800" y="694743"/>
            <a:ext cx="6734013" cy="1323439"/>
          </a:xfrm>
          <a:prstGeom prst="rect">
            <a:avLst/>
          </a:prstGeom>
          <a:noFill/>
        </p:spPr>
        <p:txBody>
          <a:bodyPr wrap="square" rtlCol="0" anchor="t">
            <a:spAutoFit/>
          </a:bodyPr>
          <a:lstStyle/>
          <a:p>
            <a:r>
              <a:rPr lang="en-US" sz="1100" i="1" dirty="0">
                <a:solidFill>
                  <a:srgbClr val="000000"/>
                </a:solidFill>
                <a:latin typeface="Calibri" panose="020F0502020204030204" pitchFamily="34" charset="0"/>
              </a:rPr>
              <a:t>Adapted for K-12 use from UC Berkeley guidance to staff on fall scenarios as forwarded by Jeff Vincent, PhD</a:t>
            </a:r>
          </a:p>
          <a:p>
            <a:r>
              <a:rPr lang="en-US" sz="1100" i="1" dirty="0">
                <a:solidFill>
                  <a:srgbClr val="000000"/>
                </a:solidFill>
                <a:latin typeface="Calibri" panose="020F0502020204030204" pitchFamily="34" charset="0"/>
              </a:rPr>
              <a:t>Director, Public Infrastructure Initiatives</a:t>
            </a:r>
          </a:p>
          <a:p>
            <a:r>
              <a:rPr lang="en-US" sz="1100" i="1" dirty="0">
                <a:solidFill>
                  <a:srgbClr val="000000"/>
                </a:solidFill>
                <a:latin typeface="Calibri" panose="020F0502020204030204" pitchFamily="34" charset="0"/>
              </a:rPr>
              <a:t>Center for Cities + Schools</a:t>
            </a:r>
          </a:p>
          <a:p>
            <a:r>
              <a:rPr lang="en-US" sz="1100" i="1" dirty="0">
                <a:solidFill>
                  <a:srgbClr val="000000"/>
                </a:solidFill>
                <a:latin typeface="Calibri" panose="020F0502020204030204" pitchFamily="34" charset="0"/>
              </a:rPr>
              <a:t>University of California, Berkeley</a:t>
            </a:r>
          </a:p>
          <a:p>
            <a:endParaRPr lang="en-US" i="1" dirty="0">
              <a:solidFill>
                <a:srgbClr val="000000"/>
              </a:solidFill>
              <a:latin typeface="Calibri" panose="020F0502020204030204" pitchFamily="34" charset="0"/>
            </a:endParaRPr>
          </a:p>
          <a:p>
            <a:endParaRPr lang="en-US" dirty="0"/>
          </a:p>
        </p:txBody>
      </p:sp>
    </p:spTree>
    <p:extLst>
      <p:ext uri="{BB962C8B-B14F-4D97-AF65-F5344CB8AC3E}">
        <p14:creationId xmlns:p14="http://schemas.microsoft.com/office/powerpoint/2010/main" val="17404728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A2F8F80-3894-4FA5-BE1E-5F310BEC52AC}"/>
              </a:ext>
            </a:extLst>
          </p:cNvPr>
          <p:cNvPicPr>
            <a:picLocks noChangeAspect="1"/>
          </p:cNvPicPr>
          <p:nvPr/>
        </p:nvPicPr>
        <p:blipFill>
          <a:blip r:embed="rId3"/>
          <a:stretch>
            <a:fillRect/>
          </a:stretch>
        </p:blipFill>
        <p:spPr>
          <a:xfrm>
            <a:off x="375625" y="1906402"/>
            <a:ext cx="2377646" cy="3456732"/>
          </a:xfrm>
          <a:prstGeom prst="rect">
            <a:avLst/>
          </a:prstGeom>
        </p:spPr>
      </p:pic>
      <p:sp>
        <p:nvSpPr>
          <p:cNvPr id="2" name="Text Placeholder 1">
            <a:extLst>
              <a:ext uri="{FF2B5EF4-FFF2-40B4-BE49-F238E27FC236}">
                <a16:creationId xmlns:a16="http://schemas.microsoft.com/office/drawing/2014/main" id="{7A6D5523-0327-4A75-BA25-5FD035F7FBA8}"/>
              </a:ext>
            </a:extLst>
          </p:cNvPr>
          <p:cNvSpPr>
            <a:spLocks noGrp="1"/>
          </p:cNvSpPr>
          <p:nvPr>
            <p:ph type="body" sz="quarter" idx="15"/>
          </p:nvPr>
        </p:nvSpPr>
        <p:spPr/>
        <p:txBody>
          <a:bodyPr/>
          <a:lstStyle/>
          <a:p>
            <a:r>
              <a:rPr lang="en-US" dirty="0"/>
              <a:t>Approaches to reopening</a:t>
            </a:r>
          </a:p>
        </p:txBody>
      </p:sp>
      <p:pic>
        <p:nvPicPr>
          <p:cNvPr id="5" name="Picture 4" descr="A close up of a logo&#10;&#10;Description automatically generated">
            <a:extLst>
              <a:ext uri="{FF2B5EF4-FFF2-40B4-BE49-F238E27FC236}">
                <a16:creationId xmlns:a16="http://schemas.microsoft.com/office/drawing/2014/main" id="{2FDCA881-2B5A-424C-A796-BE0E3D3067AA}"/>
              </a:ext>
            </a:extLst>
          </p:cNvPr>
          <p:cNvPicPr>
            <a:picLocks noChangeAspect="1"/>
          </p:cNvPicPr>
          <p:nvPr/>
        </p:nvPicPr>
        <p:blipFill>
          <a:blip r:embed="rId4"/>
          <a:stretch>
            <a:fillRect/>
          </a:stretch>
        </p:blipFill>
        <p:spPr>
          <a:xfrm>
            <a:off x="3685932" y="5489529"/>
            <a:ext cx="1816079" cy="1937151"/>
          </a:xfrm>
          <a:prstGeom prst="rect">
            <a:avLst/>
          </a:prstGeom>
        </p:spPr>
      </p:pic>
      <p:sp>
        <p:nvSpPr>
          <p:cNvPr id="13" name="Text Box 57">
            <a:extLst>
              <a:ext uri="{FF2B5EF4-FFF2-40B4-BE49-F238E27FC236}">
                <a16:creationId xmlns:a16="http://schemas.microsoft.com/office/drawing/2014/main" id="{4CD9C9AA-3EA1-4FE4-AB97-3B735812A65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B7D6B3EE-4ED9-4FF8-87C9-AA50EB1B1C78}"/>
              </a:ext>
            </a:extLst>
          </p:cNvPr>
          <p:cNvSpPr txBox="1"/>
          <p:nvPr/>
        </p:nvSpPr>
        <p:spPr>
          <a:xfrm>
            <a:off x="685800" y="694743"/>
            <a:ext cx="6734013" cy="815608"/>
          </a:xfrm>
          <a:prstGeom prst="rect">
            <a:avLst/>
          </a:prstGeom>
          <a:noFill/>
        </p:spPr>
        <p:txBody>
          <a:bodyPr wrap="square" rtlCol="0" anchor="t">
            <a:spAutoFit/>
          </a:bodyPr>
          <a:lstStyle/>
          <a:p>
            <a:r>
              <a:rPr lang="en-US" sz="1100" i="1" dirty="0">
                <a:solidFill>
                  <a:srgbClr val="000000"/>
                </a:solidFill>
                <a:latin typeface="Calibri" panose="020F0502020204030204" pitchFamily="34" charset="0"/>
              </a:rPr>
              <a:t>Scenario #2 is likely for most districts in the fall of 2020</a:t>
            </a:r>
          </a:p>
          <a:p>
            <a:endParaRPr lang="en-US" i="1" dirty="0">
              <a:solidFill>
                <a:srgbClr val="000000"/>
              </a:solidFill>
              <a:latin typeface="Calibri" panose="020F0502020204030204" pitchFamily="34" charset="0"/>
            </a:endParaRPr>
          </a:p>
          <a:p>
            <a:endParaRPr lang="en-US" dirty="0"/>
          </a:p>
        </p:txBody>
      </p:sp>
      <p:sp>
        <p:nvSpPr>
          <p:cNvPr id="6" name="Callout: Line with Border and Accent Bar 5">
            <a:extLst>
              <a:ext uri="{FF2B5EF4-FFF2-40B4-BE49-F238E27FC236}">
                <a16:creationId xmlns:a16="http://schemas.microsoft.com/office/drawing/2014/main" id="{BBBACE42-CE6E-40D9-8D24-A8D1070A8685}"/>
              </a:ext>
            </a:extLst>
          </p:cNvPr>
          <p:cNvSpPr/>
          <p:nvPr/>
        </p:nvSpPr>
        <p:spPr>
          <a:xfrm>
            <a:off x="5252382" y="1022201"/>
            <a:ext cx="2942548" cy="1074389"/>
          </a:xfrm>
          <a:prstGeom prst="accentBorderCallout1">
            <a:avLst>
              <a:gd name="adj1" fmla="val 18750"/>
              <a:gd name="adj2" fmla="val -8333"/>
              <a:gd name="adj3" fmla="val 134853"/>
              <a:gd name="adj4" fmla="val -95917"/>
            </a:avLst>
          </a:prstGeom>
          <a:solidFill>
            <a:schemeClr val="bg1"/>
          </a:solidFill>
          <a:ln>
            <a:solidFill>
              <a:srgbClr val="211D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solidFill>
                  <a:schemeClr val="tx1"/>
                </a:solidFill>
              </a:rPr>
              <a:t>While all guidance in this document is subject to federal, state and local governmental guidance, we have to  plan now and adapt as needed</a:t>
            </a:r>
          </a:p>
        </p:txBody>
      </p:sp>
      <p:sp>
        <p:nvSpPr>
          <p:cNvPr id="11" name="Callout: Line with Border and Accent Bar 10">
            <a:extLst>
              <a:ext uri="{FF2B5EF4-FFF2-40B4-BE49-F238E27FC236}">
                <a16:creationId xmlns:a16="http://schemas.microsoft.com/office/drawing/2014/main" id="{2FCAC0B2-EFCE-4F88-A81A-66D14A67DDF2}"/>
              </a:ext>
            </a:extLst>
          </p:cNvPr>
          <p:cNvSpPr/>
          <p:nvPr/>
        </p:nvSpPr>
        <p:spPr>
          <a:xfrm>
            <a:off x="5252382" y="2349770"/>
            <a:ext cx="2942548" cy="1253475"/>
          </a:xfrm>
          <a:prstGeom prst="accentBorderCallout1">
            <a:avLst>
              <a:gd name="adj1" fmla="val 84439"/>
              <a:gd name="adj2" fmla="val -8333"/>
              <a:gd name="adj3" fmla="val 86303"/>
              <a:gd name="adj4" fmla="val -92824"/>
            </a:avLst>
          </a:prstGeom>
          <a:solidFill>
            <a:schemeClr val="bg1"/>
          </a:solidFill>
          <a:ln>
            <a:solidFill>
              <a:srgbClr val="211D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rPr>
              <a:t>Prevention is the best medicine. </a:t>
            </a:r>
            <a:r>
              <a:rPr lang="en-US" sz="1400" dirty="0">
                <a:solidFill>
                  <a:schemeClr val="tx1"/>
                </a:solidFill>
              </a:rPr>
              <a:t>Inform parents and staff to opt out of coming to school if they present any viral symptoms or believe they have been exposed to someone who has.  </a:t>
            </a:r>
          </a:p>
        </p:txBody>
      </p:sp>
      <p:sp>
        <p:nvSpPr>
          <p:cNvPr id="12" name="Callout: Line with Border and Accent Bar 11">
            <a:extLst>
              <a:ext uri="{FF2B5EF4-FFF2-40B4-BE49-F238E27FC236}">
                <a16:creationId xmlns:a16="http://schemas.microsoft.com/office/drawing/2014/main" id="{817558E6-DF24-4AE9-9661-1A7F6012CE09}"/>
              </a:ext>
            </a:extLst>
          </p:cNvPr>
          <p:cNvSpPr/>
          <p:nvPr/>
        </p:nvSpPr>
        <p:spPr>
          <a:xfrm>
            <a:off x="5252382" y="4336234"/>
            <a:ext cx="2942548" cy="1742389"/>
          </a:xfrm>
          <a:prstGeom prst="accentBorderCallout1">
            <a:avLst>
              <a:gd name="adj1" fmla="val 86899"/>
              <a:gd name="adj2" fmla="val -8038"/>
              <a:gd name="adj3" fmla="val 20074"/>
              <a:gd name="adj4" fmla="val -88111"/>
            </a:avLst>
          </a:prstGeom>
          <a:solidFill>
            <a:schemeClr val="bg1"/>
          </a:solidFill>
          <a:ln>
            <a:solidFill>
              <a:srgbClr val="211D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solidFill>
                  <a:schemeClr val="tx1"/>
                </a:solidFill>
              </a:rPr>
              <a:t>Recalculate capacity and operations to accommodate social distancing and increased hygiene.  Goal is to allow for quasi-normal social interactions in smaller units so that when a student/staff member is exposed, only a small # of students/staff need to isolate at home for 14 days.</a:t>
            </a:r>
          </a:p>
        </p:txBody>
      </p:sp>
    </p:spTree>
    <p:extLst>
      <p:ext uri="{BB962C8B-B14F-4D97-AF65-F5344CB8AC3E}">
        <p14:creationId xmlns:p14="http://schemas.microsoft.com/office/powerpoint/2010/main" val="22235316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6D5523-0327-4A75-BA25-5FD035F7FBA8}"/>
              </a:ext>
            </a:extLst>
          </p:cNvPr>
          <p:cNvSpPr>
            <a:spLocks noGrp="1"/>
          </p:cNvSpPr>
          <p:nvPr>
            <p:ph type="body" sz="quarter" idx="15"/>
          </p:nvPr>
        </p:nvSpPr>
        <p:spPr/>
        <p:txBody>
          <a:bodyPr/>
          <a:lstStyle/>
          <a:p>
            <a:r>
              <a:rPr lang="en-US"/>
              <a:t>Determine the “corona capacity” of each school</a:t>
            </a:r>
          </a:p>
        </p:txBody>
      </p:sp>
      <p:graphicFrame>
        <p:nvGraphicFramePr>
          <p:cNvPr id="3" name="Table 2">
            <a:extLst>
              <a:ext uri="{FF2B5EF4-FFF2-40B4-BE49-F238E27FC236}">
                <a16:creationId xmlns:a16="http://schemas.microsoft.com/office/drawing/2014/main" id="{B5472D26-4F1D-4316-AB8D-497EFA190D8A}"/>
              </a:ext>
            </a:extLst>
          </p:cNvPr>
          <p:cNvGraphicFramePr>
            <a:graphicFrameLocks noGrp="1"/>
          </p:cNvGraphicFramePr>
          <p:nvPr/>
        </p:nvGraphicFramePr>
        <p:xfrm>
          <a:off x="11830915" y="1519964"/>
          <a:ext cx="7751042" cy="4456189"/>
        </p:xfrm>
        <a:graphic>
          <a:graphicData uri="http://schemas.openxmlformats.org/drawingml/2006/table">
            <a:tbl>
              <a:tblPr>
                <a:tableStyleId>{5C22544A-7EE6-4342-B048-85BDC9FD1C3A}</a:tableStyleId>
              </a:tblPr>
              <a:tblGrid>
                <a:gridCol w="7751042">
                  <a:extLst>
                    <a:ext uri="{9D8B030D-6E8A-4147-A177-3AD203B41FA5}">
                      <a16:colId xmlns:a16="http://schemas.microsoft.com/office/drawing/2014/main" val="2158457634"/>
                    </a:ext>
                  </a:extLst>
                </a:gridCol>
              </a:tblGrid>
              <a:tr h="208751">
                <a:tc>
                  <a:txBody>
                    <a:bodyPr/>
                    <a:lstStyle/>
                    <a:p>
                      <a:pPr algn="l" fontAlgn="b"/>
                      <a:r>
                        <a:rPr lang="en-US" sz="1100" b="1" u="none" strike="noStrike">
                          <a:effectLst/>
                        </a:rPr>
                        <a:t>Collect data useful for capacity analysis.</a:t>
                      </a:r>
                      <a:endParaRPr lang="en-US" sz="11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1540577257"/>
                  </a:ext>
                </a:extLst>
              </a:tr>
              <a:tr h="208751">
                <a:tc>
                  <a:txBody>
                    <a:bodyPr/>
                    <a:lstStyle/>
                    <a:p>
                      <a:pPr algn="l" fontAlgn="b"/>
                      <a:r>
                        <a:rPr lang="en-US" sz="1100" u="none" strike="noStrike">
                          <a:effectLst/>
                        </a:rPr>
                        <a:t>Current school capacities</a:t>
                      </a:r>
                      <a:endParaRPr lang="en-US" sz="11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575004894"/>
                  </a:ext>
                </a:extLst>
              </a:tr>
              <a:tr h="208751">
                <a:tc>
                  <a:txBody>
                    <a:bodyPr/>
                    <a:lstStyle/>
                    <a:p>
                      <a:pPr algn="l" fontAlgn="b"/>
                      <a:r>
                        <a:rPr lang="en-US" sz="1100" u="none" strike="noStrike">
                          <a:effectLst/>
                        </a:rPr>
                        <a:t>Class size multipliers by grade or subject</a:t>
                      </a:r>
                      <a:endParaRPr lang="en-US" sz="11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1987151031"/>
                  </a:ext>
                </a:extLst>
              </a:tr>
              <a:tr h="208751">
                <a:tc>
                  <a:txBody>
                    <a:bodyPr/>
                    <a:lstStyle/>
                    <a:p>
                      <a:pPr algn="l" fontAlgn="b"/>
                      <a:r>
                        <a:rPr lang="en-US" sz="1100" u="none" strike="noStrike">
                          <a:effectLst/>
                        </a:rPr>
                        <a:t>Square footage of the school</a:t>
                      </a:r>
                      <a:endParaRPr lang="en-US" sz="11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524804125"/>
                  </a:ext>
                </a:extLst>
              </a:tr>
              <a:tr h="208751">
                <a:tc>
                  <a:txBody>
                    <a:bodyPr/>
                    <a:lstStyle/>
                    <a:p>
                      <a:pPr algn="l" fontAlgn="b"/>
                      <a:r>
                        <a:rPr lang="en-US" sz="1100" u="none" strike="noStrike">
                          <a:effectLst/>
                        </a:rPr>
                        <a:t>Square square footage of classrooms and other instructional and common spaces.</a:t>
                      </a:r>
                      <a:endParaRPr lang="en-US" sz="11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552466268"/>
                  </a:ext>
                </a:extLst>
              </a:tr>
              <a:tr h="417502">
                <a:tc>
                  <a:txBody>
                    <a:bodyPr/>
                    <a:lstStyle/>
                    <a:p>
                      <a:pPr algn="l" fontAlgn="b"/>
                      <a:r>
                        <a:rPr lang="en-US" sz="1100" u="none" strike="noStrike">
                          <a:effectLst/>
                        </a:rPr>
                        <a:t>Identify potential areas to use to expand current capacities--for examples: art rooms, music rooms, cafeteria, gym, and school grounds.</a:t>
                      </a:r>
                      <a:endParaRPr lang="en-US" sz="1100" b="0"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840078610"/>
                  </a:ext>
                </a:extLst>
              </a:tr>
              <a:tr h="721634">
                <a:tc>
                  <a:txBody>
                    <a:bodyPr/>
                    <a:lstStyle/>
                    <a:p>
                      <a:pPr algn="l" fontAlgn="b"/>
                      <a:r>
                        <a:rPr lang="en-US" sz="1100" u="none" strike="noStrike">
                          <a:effectLst/>
                        </a:rPr>
                        <a:t>Propose an "on-site" corona capacity, which includes social distancing in traditional capacity spaces and use of  instructional areas, not traditionally used for capacity calculations, such as cafeterias for instruction AND with capacities that would  accommodate in seat instruction, but would not general have capacity, such as  a gym or outdoor covered classroom.</a:t>
                      </a:r>
                      <a:endParaRPr lang="en-US" sz="11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05062981"/>
                  </a:ext>
                </a:extLst>
              </a:tr>
              <a:tr h="626253">
                <a:tc>
                  <a:txBody>
                    <a:bodyPr/>
                    <a:lstStyle/>
                    <a:p>
                      <a:pPr algn="l" fontAlgn="b"/>
                      <a:r>
                        <a:rPr lang="en-US" sz="1100" u="none" strike="noStrike">
                          <a:effectLst/>
                        </a:rPr>
                        <a:t>Calculate a corona utilization of each school using the 2019-20 enrollment  and the corona capacity, to identify whether and which schools may need to reduce school schedule to achieve social distancing.</a:t>
                      </a:r>
                      <a:endParaRPr lang="en-US" sz="11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12448518"/>
                  </a:ext>
                </a:extLst>
              </a:tr>
              <a:tr h="417502">
                <a:tc>
                  <a:txBody>
                    <a:bodyPr/>
                    <a:lstStyle/>
                    <a:p>
                      <a:pPr algn="l" fontAlgn="b"/>
                      <a:r>
                        <a:rPr lang="en-US" sz="1100" u="none" strike="noStrike">
                          <a:effectLst/>
                        </a:rPr>
                        <a:t>Account for delivering special education classes, or social distancing of aids who accompany students in regular classes, where appropriate.</a:t>
                      </a:r>
                      <a:endParaRPr lang="en-US" sz="11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1197419862"/>
                  </a:ext>
                </a:extLst>
              </a:tr>
              <a:tr h="417502">
                <a:tc>
                  <a:txBody>
                    <a:bodyPr/>
                    <a:lstStyle/>
                    <a:p>
                      <a:pPr algn="l" fontAlgn="b"/>
                      <a:r>
                        <a:rPr lang="en-US" sz="1100" u="none" strike="noStrike">
                          <a:effectLst/>
                        </a:rPr>
                        <a:t>Determine if it is physically possible to serve the fall 2020-21 enrollment of students projected to attend each school.</a:t>
                      </a:r>
                      <a:endParaRPr lang="en-US" sz="1100" b="0" i="1"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395632045"/>
                  </a:ext>
                </a:extLst>
              </a:tr>
              <a:tr h="812041">
                <a:tc>
                  <a:txBody>
                    <a:bodyPr/>
                    <a:lstStyle/>
                    <a:p>
                      <a:pPr algn="l" fontAlgn="b"/>
                      <a:r>
                        <a:rPr lang="en-US" sz="1600" u="none" strike="noStrike">
                          <a:effectLst/>
                        </a:rPr>
                        <a:t>Prepare a brief DRAFT report to local school communities--administration, teachers, and parents on whether and which school BUILDINGS can support corona capacities and seek input on the preliminary findings.</a:t>
                      </a:r>
                      <a:endParaRPr lang="en-US" sz="1600" b="0" i="1"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603509410"/>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2FDCA881-2B5A-424C-A796-BE0E3D3067AA}"/>
              </a:ext>
            </a:extLst>
          </p:cNvPr>
          <p:cNvPicPr>
            <a:picLocks noChangeAspect="1"/>
          </p:cNvPicPr>
          <p:nvPr/>
        </p:nvPicPr>
        <p:blipFill>
          <a:blip r:embed="rId3"/>
          <a:stretch>
            <a:fillRect/>
          </a:stretch>
        </p:blipFill>
        <p:spPr>
          <a:xfrm>
            <a:off x="3685932" y="5489529"/>
            <a:ext cx="1816079" cy="1937151"/>
          </a:xfrm>
          <a:prstGeom prst="rect">
            <a:avLst/>
          </a:prstGeom>
        </p:spPr>
      </p:pic>
      <p:graphicFrame>
        <p:nvGraphicFramePr>
          <p:cNvPr id="6" name="Diagram 5">
            <a:extLst>
              <a:ext uri="{FF2B5EF4-FFF2-40B4-BE49-F238E27FC236}">
                <a16:creationId xmlns:a16="http://schemas.microsoft.com/office/drawing/2014/main" id="{C411EFDB-0A30-4EE7-B42C-2A4A2708372E}"/>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ext Box 57">
            <a:extLst>
              <a:ext uri="{FF2B5EF4-FFF2-40B4-BE49-F238E27FC236}">
                <a16:creationId xmlns:a16="http://schemas.microsoft.com/office/drawing/2014/main" id="{3F4DBC4A-FF7E-424C-A522-F1EC32E945C8}"/>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004082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8F82DC-2BA3-438C-A31D-115232A855AF}"/>
              </a:ext>
            </a:extLst>
          </p:cNvPr>
          <p:cNvSpPr>
            <a:spLocks noGrp="1"/>
          </p:cNvSpPr>
          <p:nvPr>
            <p:ph type="body" sz="quarter" idx="15"/>
          </p:nvPr>
        </p:nvSpPr>
        <p:spPr>
          <a:xfrm>
            <a:off x="535709" y="372761"/>
            <a:ext cx="8303491" cy="726365"/>
          </a:xfrm>
        </p:spPr>
        <p:txBody>
          <a:bodyPr/>
          <a:lstStyle/>
          <a:p>
            <a:r>
              <a:rPr lang="en-US"/>
              <a:t>How is the physically distanced corona capacity staffed?</a:t>
            </a:r>
          </a:p>
        </p:txBody>
      </p:sp>
      <p:graphicFrame>
        <p:nvGraphicFramePr>
          <p:cNvPr id="3" name="Table 2">
            <a:extLst>
              <a:ext uri="{FF2B5EF4-FFF2-40B4-BE49-F238E27FC236}">
                <a16:creationId xmlns:a16="http://schemas.microsoft.com/office/drawing/2014/main" id="{5A3812E9-48F8-434A-989F-3FFD05FF03BB}"/>
              </a:ext>
            </a:extLst>
          </p:cNvPr>
          <p:cNvGraphicFramePr>
            <a:graphicFrameLocks noGrp="1"/>
          </p:cNvGraphicFramePr>
          <p:nvPr/>
        </p:nvGraphicFramePr>
        <p:xfrm>
          <a:off x="10882663" y="979714"/>
          <a:ext cx="8552873" cy="3115540"/>
        </p:xfrm>
        <a:graphic>
          <a:graphicData uri="http://schemas.openxmlformats.org/drawingml/2006/table">
            <a:tbl>
              <a:tblPr>
                <a:tableStyleId>{5C22544A-7EE6-4342-B048-85BDC9FD1C3A}</a:tableStyleId>
              </a:tblPr>
              <a:tblGrid>
                <a:gridCol w="8552873">
                  <a:extLst>
                    <a:ext uri="{9D8B030D-6E8A-4147-A177-3AD203B41FA5}">
                      <a16:colId xmlns:a16="http://schemas.microsoft.com/office/drawing/2014/main" val="1653181721"/>
                    </a:ext>
                  </a:extLst>
                </a:gridCol>
              </a:tblGrid>
              <a:tr h="620399">
                <a:tc>
                  <a:txBody>
                    <a:bodyPr/>
                    <a:lstStyle/>
                    <a:p>
                      <a:pPr algn="l" fontAlgn="b"/>
                      <a:r>
                        <a:rPr lang="en-US" sz="1400" u="none" strike="noStrike">
                          <a:effectLst/>
                        </a:rPr>
                        <a:t>Ask school administration to determine the feasibility of staffing the school at its corona capacity and report back to the central administration.</a:t>
                      </a:r>
                      <a:endParaRPr lang="en-US" sz="1400" b="0" i="1"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91708001"/>
                  </a:ext>
                </a:extLst>
              </a:tr>
              <a:tr h="316972">
                <a:tc>
                  <a:txBody>
                    <a:bodyPr/>
                    <a:lstStyle/>
                    <a:p>
                      <a:pPr algn="l" fontAlgn="b"/>
                      <a:r>
                        <a:rPr lang="en-US" sz="1400" u="none" strike="noStrike">
                          <a:effectLst/>
                        </a:rPr>
                        <a:t>Develop a school day class schedule to minimize room changes.</a:t>
                      </a:r>
                      <a:endParaRPr lang="en-US" sz="1400" b="0"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2091157796"/>
                  </a:ext>
                </a:extLst>
              </a:tr>
              <a:tr h="316972">
                <a:tc>
                  <a:txBody>
                    <a:bodyPr/>
                    <a:lstStyle/>
                    <a:p>
                      <a:pPr algn="l" fontAlgn="b"/>
                      <a:r>
                        <a:rPr lang="en-US" sz="1400" u="none" strike="noStrike">
                          <a:effectLst/>
                        </a:rPr>
                        <a:t>Develop a lunch time plan to ensure lunch time maintains social distancing. </a:t>
                      </a:r>
                      <a:endParaRPr lang="en-US" sz="1400" b="0"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751122373"/>
                  </a:ext>
                </a:extLst>
              </a:tr>
              <a:tr h="620399">
                <a:tc>
                  <a:txBody>
                    <a:bodyPr/>
                    <a:lstStyle/>
                    <a:p>
                      <a:pPr algn="l" fontAlgn="b"/>
                      <a:r>
                        <a:rPr lang="en-US" sz="1400" u="none" strike="noStrike">
                          <a:effectLst/>
                        </a:rPr>
                        <a:t>Develop a staffing plan to support a social distancing schedule and social distancing space plan. </a:t>
                      </a:r>
                      <a:endParaRPr lang="en-US" sz="1400" b="0"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3083160"/>
                  </a:ext>
                </a:extLst>
              </a:tr>
              <a:tr h="620399">
                <a:tc>
                  <a:txBody>
                    <a:bodyPr/>
                    <a:lstStyle/>
                    <a:p>
                      <a:pPr algn="l" fontAlgn="b"/>
                      <a:r>
                        <a:rPr lang="en-US" sz="1400" u="none" strike="noStrike">
                          <a:effectLst/>
                        </a:rPr>
                        <a:t>Develop the special education plan to ensure appropriate service and educational delivery within the social distance environment.</a:t>
                      </a:r>
                      <a:endParaRPr lang="en-US" sz="1400" b="0"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1017747358"/>
                  </a:ext>
                </a:extLst>
              </a:tr>
              <a:tr h="620399">
                <a:tc>
                  <a:txBody>
                    <a:bodyPr/>
                    <a:lstStyle/>
                    <a:p>
                      <a:pPr algn="l" fontAlgn="b"/>
                      <a:r>
                        <a:rPr lang="en-US" sz="1800" b="1" u="none" strike="noStrike">
                          <a:effectLst/>
                        </a:rPr>
                        <a:t>Evaluate the local school operational challenges to education delivery in a corona capacity school.</a:t>
                      </a:r>
                      <a:endParaRPr lang="en-US" sz="1800" b="1" i="1"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974852545"/>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3B1FF4A2-CCA6-43FB-B416-07F493D289CC}"/>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6" name="Diagram 5">
            <a:extLst>
              <a:ext uri="{FF2B5EF4-FFF2-40B4-BE49-F238E27FC236}">
                <a16:creationId xmlns:a16="http://schemas.microsoft.com/office/drawing/2014/main" id="{14DA2705-C627-40C9-ABC7-EB99EB8EE66B}"/>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Box 57">
            <a:extLst>
              <a:ext uri="{FF2B5EF4-FFF2-40B4-BE49-F238E27FC236}">
                <a16:creationId xmlns:a16="http://schemas.microsoft.com/office/drawing/2014/main" id="{BDA02264-02D0-4FC2-A7DF-77AE499DD2D3}"/>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783070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a:t>If social distancing cannot be done on site: mitigation option #1 </a:t>
            </a:r>
          </a:p>
        </p:txBody>
      </p:sp>
      <p:graphicFrame>
        <p:nvGraphicFramePr>
          <p:cNvPr id="3" name="Table 2">
            <a:extLst>
              <a:ext uri="{FF2B5EF4-FFF2-40B4-BE49-F238E27FC236}">
                <a16:creationId xmlns:a16="http://schemas.microsoft.com/office/drawing/2014/main" id="{0581AB34-2E77-4E45-91DC-F76CD971C064}"/>
              </a:ext>
            </a:extLst>
          </p:cNvPr>
          <p:cNvGraphicFramePr>
            <a:graphicFrameLocks noGrp="1"/>
          </p:cNvGraphicFramePr>
          <p:nvPr/>
        </p:nvGraphicFramePr>
        <p:xfrm>
          <a:off x="13340937" y="1616363"/>
          <a:ext cx="8153399" cy="4230254"/>
        </p:xfrm>
        <a:graphic>
          <a:graphicData uri="http://schemas.openxmlformats.org/drawingml/2006/table">
            <a:tbl>
              <a:tblPr>
                <a:tableStyleId>{5C22544A-7EE6-4342-B048-85BDC9FD1C3A}</a:tableStyleId>
              </a:tblPr>
              <a:tblGrid>
                <a:gridCol w="8153399">
                  <a:extLst>
                    <a:ext uri="{9D8B030D-6E8A-4147-A177-3AD203B41FA5}">
                      <a16:colId xmlns:a16="http://schemas.microsoft.com/office/drawing/2014/main" val="2482133973"/>
                    </a:ext>
                  </a:extLst>
                </a:gridCol>
              </a:tblGrid>
              <a:tr h="423026">
                <a:tc>
                  <a:txBody>
                    <a:bodyPr/>
                    <a:lstStyle/>
                    <a:p>
                      <a:pPr algn="l" fontAlgn="b"/>
                      <a:r>
                        <a:rPr lang="en-US" sz="1600" u="none" strike="noStrike">
                          <a:effectLst/>
                        </a:rPr>
                        <a:t>Identify capital projects that can expand and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3836159533"/>
                  </a:ext>
                </a:extLst>
              </a:tr>
              <a:tr h="846050">
                <a:tc>
                  <a:txBody>
                    <a:bodyPr/>
                    <a:lstStyle/>
                    <a:p>
                      <a:pPr algn="l" fontAlgn="b"/>
                      <a:r>
                        <a:rPr lang="en-US" sz="1600" u="none" strike="noStrike">
                          <a:effectLst/>
                        </a:rPr>
                        <a:t>Explore whether portable classrooms, roofed or tented outdoor classrooms, room conversions, or other projects enable school enrollment to be supported on site.</a:t>
                      </a:r>
                      <a:endParaRPr lang="en-US" sz="1600" b="0" i="0"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633464776"/>
                  </a:ext>
                </a:extLst>
              </a:tr>
              <a:tr h="1269078">
                <a:tc>
                  <a:txBody>
                    <a:bodyPr/>
                    <a:lstStyle/>
                    <a:p>
                      <a:pPr algn="l" fontAlgn="b"/>
                      <a:r>
                        <a:rPr lang="en-US" sz="1600" u="none" strike="noStrike">
                          <a:effectLst/>
                        </a:rPr>
                        <a:t>Identify small cap projects, like expanding hand washing stations, bathroom renovations, nurses suite modifications to separate students, and front office changes to enable contact with parents. </a:t>
                      </a:r>
                      <a:endParaRPr lang="en-US" sz="1600" b="0" i="0"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9922979"/>
                  </a:ext>
                </a:extLst>
              </a:tr>
              <a:tr h="846050">
                <a:tc>
                  <a:txBody>
                    <a:bodyPr/>
                    <a:lstStyle/>
                    <a:p>
                      <a:pPr algn="l" fontAlgn="b"/>
                      <a:r>
                        <a:rPr lang="en-US" sz="1600" u="none" strike="noStrike">
                          <a:effectLst/>
                        </a:rPr>
                        <a:t>Make site improvements, like landscaping and outdoor structures to support outdoor classrooms and areas for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73478619"/>
                  </a:ext>
                </a:extLst>
              </a:tr>
              <a:tr h="846050">
                <a:tc>
                  <a:txBody>
                    <a:bodyPr/>
                    <a:lstStyle/>
                    <a:p>
                      <a:pPr algn="l" fontAlgn="b"/>
                      <a:r>
                        <a:rPr lang="en-US" sz="1600" u="none" strike="noStrike">
                          <a:effectLst/>
                        </a:rPr>
                        <a:t>Prepare site markings outside with 6 foot markings on sidewalks, and play areas, mark with cones, ropes, to control large numbers of students.</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420282864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041E4E12-1738-4D89-B573-4210FCCA3712}"/>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7" name="Diagram 6">
            <a:extLst>
              <a:ext uri="{FF2B5EF4-FFF2-40B4-BE49-F238E27FC236}">
                <a16:creationId xmlns:a16="http://schemas.microsoft.com/office/drawing/2014/main" id="{30737FD9-434C-4102-B8D6-8BFB4DD28824}"/>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 Box 57">
            <a:extLst>
              <a:ext uri="{FF2B5EF4-FFF2-40B4-BE49-F238E27FC236}">
                <a16:creationId xmlns:a16="http://schemas.microsoft.com/office/drawing/2014/main" id="{BB4CF3A1-D768-4BB8-9E59-C9A46F227206}"/>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724694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a:t>If social distancing cannot be done on site: mitigation option #2 </a:t>
            </a:r>
          </a:p>
        </p:txBody>
      </p:sp>
      <p:pic>
        <p:nvPicPr>
          <p:cNvPr id="6" name="Picture 5" descr="A close up of a logo&#10;&#10;Description automatically generated">
            <a:extLst>
              <a:ext uri="{FF2B5EF4-FFF2-40B4-BE49-F238E27FC236}">
                <a16:creationId xmlns:a16="http://schemas.microsoft.com/office/drawing/2014/main" id="{EA568195-723B-442C-9D01-9CCECF08317A}"/>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7" name="Table 6">
            <a:extLst>
              <a:ext uri="{FF2B5EF4-FFF2-40B4-BE49-F238E27FC236}">
                <a16:creationId xmlns:a16="http://schemas.microsoft.com/office/drawing/2014/main" id="{BD856919-0E96-4F8F-9982-28A1E6EC6CED}"/>
              </a:ext>
            </a:extLst>
          </p:cNvPr>
          <p:cNvGraphicFramePr>
            <a:graphicFrameLocks noGrp="1"/>
          </p:cNvGraphicFramePr>
          <p:nvPr/>
        </p:nvGraphicFramePr>
        <p:xfrm>
          <a:off x="10869220" y="1318490"/>
          <a:ext cx="7970981" cy="4336657"/>
        </p:xfrm>
        <a:graphic>
          <a:graphicData uri="http://schemas.openxmlformats.org/drawingml/2006/table">
            <a:tbl>
              <a:tblPr>
                <a:tableStyleId>{5C22544A-7EE6-4342-B048-85BDC9FD1C3A}</a:tableStyleId>
              </a:tblPr>
              <a:tblGrid>
                <a:gridCol w="7970981">
                  <a:extLst>
                    <a:ext uri="{9D8B030D-6E8A-4147-A177-3AD203B41FA5}">
                      <a16:colId xmlns:a16="http://schemas.microsoft.com/office/drawing/2014/main" val="833673483"/>
                    </a:ext>
                  </a:extLst>
                </a:gridCol>
              </a:tblGrid>
              <a:tr h="469003">
                <a:tc>
                  <a:txBody>
                    <a:bodyPr/>
                    <a:lstStyle/>
                    <a:p>
                      <a:pPr algn="l" fontAlgn="b"/>
                      <a:r>
                        <a:rPr lang="en-US" sz="1600" u="none" strike="noStrike">
                          <a:effectLst/>
                        </a:rPr>
                        <a:t>Identify schedule changes to school schedule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2209302926"/>
                  </a:ext>
                </a:extLst>
              </a:tr>
              <a:tr h="938004">
                <a:tc>
                  <a:txBody>
                    <a:bodyPr/>
                    <a:lstStyle/>
                    <a:p>
                      <a:pPr algn="l" fontAlgn="b"/>
                      <a:r>
                        <a:rPr lang="en-US" sz="1600" u="none" strike="noStrike">
                          <a:effectLst/>
                        </a:rPr>
                        <a:t>Explore pros and cons of half day schedules  hybrid of in school and on-line learning, reassignment to low utilized schools.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346357439"/>
                  </a:ext>
                </a:extLst>
              </a:tr>
              <a:tr h="938004">
                <a:tc>
                  <a:txBody>
                    <a:bodyPr/>
                    <a:lstStyle/>
                    <a:p>
                      <a:pPr algn="l" fontAlgn="b"/>
                      <a:r>
                        <a:rPr lang="en-US" sz="1600" u="none" strike="noStrike">
                          <a:effectLst/>
                        </a:rPr>
                        <a:t>Explore pros and cons of split enrollment days some students at school MWF and other students in school Tu/Thr; and alternate 3 and 2 day weeks.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995583690"/>
                  </a:ext>
                </a:extLst>
              </a:tr>
              <a:tr h="1053642">
                <a:tc>
                  <a:txBody>
                    <a:bodyPr/>
                    <a:lstStyle/>
                    <a:p>
                      <a:pPr algn="l" fontAlgn="b"/>
                      <a:r>
                        <a:rPr lang="en-US" sz="1600" u="none" strike="noStrike">
                          <a:effectLst/>
                        </a:rPr>
                        <a:t>Explore pros and cons of 4 day school week with one day online learning--increasing school capacity by 20%</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792287686"/>
                  </a:ext>
                </a:extLst>
              </a:tr>
              <a:tr h="938004">
                <a:tc>
                  <a:txBody>
                    <a:bodyPr/>
                    <a:lstStyle/>
                    <a:p>
                      <a:pPr algn="l" fontAlgn="b"/>
                      <a:r>
                        <a:rPr lang="en-US" sz="1600" u="none" strike="noStrike">
                          <a:effectLst/>
                        </a:rPr>
                        <a:t>Estimate the staffing required to operate at recommended levels of social distancing for each scenario at HS, MS, and ES levels.</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689721980"/>
                  </a:ext>
                </a:extLst>
              </a:tr>
            </a:tbl>
          </a:graphicData>
        </a:graphic>
      </p:graphicFrame>
      <p:graphicFrame>
        <p:nvGraphicFramePr>
          <p:cNvPr id="8" name="Diagram 7">
            <a:extLst>
              <a:ext uri="{FF2B5EF4-FFF2-40B4-BE49-F238E27FC236}">
                <a16:creationId xmlns:a16="http://schemas.microsoft.com/office/drawing/2014/main" id="{4FCE2B07-E500-4B10-8058-B40D3E91392E}"/>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 Box 57">
            <a:extLst>
              <a:ext uri="{FF2B5EF4-FFF2-40B4-BE49-F238E27FC236}">
                <a16:creationId xmlns:a16="http://schemas.microsoft.com/office/drawing/2014/main" id="{55FDD2ED-4B9E-49DB-A126-676599224A04}"/>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358073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a:t>If social distancing cannot be done on site: mitigation option #3 </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6" name="Diagram 5">
            <a:extLst>
              <a:ext uri="{FF2B5EF4-FFF2-40B4-BE49-F238E27FC236}">
                <a16:creationId xmlns:a16="http://schemas.microsoft.com/office/drawing/2014/main" id="{BA20DDB9-0E0B-4B63-8908-CEC2C082FD47}"/>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Box 57">
            <a:extLst>
              <a:ext uri="{FF2B5EF4-FFF2-40B4-BE49-F238E27FC236}">
                <a16:creationId xmlns:a16="http://schemas.microsoft.com/office/drawing/2014/main" id="{F12A9949-BC41-4969-9890-DCA4847E4E7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193729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dirty="0">
                <a:solidFill>
                  <a:srgbClr val="FF9900"/>
                </a:solidFill>
              </a:rPr>
              <a:t>Operational constraints</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6" name="Diagram 5">
            <a:extLst>
              <a:ext uri="{FF2B5EF4-FFF2-40B4-BE49-F238E27FC236}">
                <a16:creationId xmlns:a16="http://schemas.microsoft.com/office/drawing/2014/main" id="{BA20DDB9-0E0B-4B63-8908-CEC2C082FD47}"/>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Box 57">
            <a:extLst>
              <a:ext uri="{FF2B5EF4-FFF2-40B4-BE49-F238E27FC236}">
                <a16:creationId xmlns:a16="http://schemas.microsoft.com/office/drawing/2014/main" id="{F12A9949-BC41-4969-9890-DCA4847E4E7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9CCC8EF4-8CA4-4BA7-9268-0171072179E1}"/>
              </a:ext>
            </a:extLst>
          </p:cNvPr>
          <p:cNvSpPr txBox="1"/>
          <p:nvPr/>
        </p:nvSpPr>
        <p:spPr>
          <a:xfrm>
            <a:off x="685800" y="694743"/>
            <a:ext cx="6734013" cy="430887"/>
          </a:xfrm>
          <a:prstGeom prst="rect">
            <a:avLst/>
          </a:prstGeom>
          <a:noFill/>
        </p:spPr>
        <p:txBody>
          <a:bodyPr wrap="square" rtlCol="0" anchor="t">
            <a:spAutoFit/>
          </a:bodyPr>
          <a:lstStyle/>
          <a:p>
            <a:r>
              <a:rPr lang="en-US" sz="1100" i="1" dirty="0">
                <a:solidFill>
                  <a:srgbClr val="000000"/>
                </a:solidFill>
                <a:latin typeface="Calibri" panose="020F0502020204030204" pitchFamily="34" charset="0"/>
              </a:rPr>
              <a:t>Adapted from considerations sent by Guy W. </a:t>
            </a:r>
            <a:r>
              <a:rPr lang="en-US" sz="1100" i="1" dirty="0" err="1">
                <a:solidFill>
                  <a:srgbClr val="000000"/>
                </a:solidFill>
                <a:latin typeface="Calibri" panose="020F0502020204030204" pitchFamily="34" charset="0"/>
              </a:rPr>
              <a:t>Bliesner</a:t>
            </a:r>
            <a:r>
              <a:rPr lang="en-US" sz="1100" i="1" dirty="0">
                <a:solidFill>
                  <a:srgbClr val="000000"/>
                </a:solidFill>
                <a:latin typeface="Calibri" panose="020F0502020204030204" pitchFamily="34" charset="0"/>
              </a:rPr>
              <a:t>, School Safety and Security Analyst, Idaho Office of School Safety &amp; Security</a:t>
            </a:r>
            <a:endParaRPr lang="en-US" dirty="0"/>
          </a:p>
        </p:txBody>
      </p:sp>
    </p:spTree>
    <p:extLst>
      <p:ext uri="{BB962C8B-B14F-4D97-AF65-F5344CB8AC3E}">
        <p14:creationId xmlns:p14="http://schemas.microsoft.com/office/powerpoint/2010/main" val="2325315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1876" y="912893"/>
            <a:ext cx="6864253" cy="2398015"/>
          </a:xfrm>
        </p:spPr>
        <p:txBody>
          <a:bodyPr>
            <a:normAutofit/>
          </a:bodyPr>
          <a:lstStyle/>
          <a:p>
            <a:pPr>
              <a:buClr>
                <a:srgbClr val="88AC2E"/>
              </a:buClr>
            </a:pPr>
            <a:r>
              <a:rPr lang="en-US" sz="1800" spc="100" dirty="0">
                <a:latin typeface="Granjon LT Std"/>
              </a:rPr>
              <a:t>Describing our deliverables—and revision process</a:t>
            </a:r>
          </a:p>
          <a:p>
            <a:pPr>
              <a:buClr>
                <a:srgbClr val="88AC2E"/>
              </a:buClr>
            </a:pPr>
            <a:r>
              <a:rPr lang="en-US" sz="1800" spc="100" dirty="0">
                <a:latin typeface="Granjon LT Std"/>
              </a:rPr>
              <a:t>Present corona capacity feasibility analysis</a:t>
            </a:r>
            <a:endParaRPr lang="en-US" sz="1800" spc="100" dirty="0">
              <a:latin typeface="Granjon LT Std" panose="02050502070506020403" pitchFamily="18" charset="0"/>
            </a:endParaRPr>
          </a:p>
          <a:p>
            <a:pPr>
              <a:buClr>
                <a:srgbClr val="88AC2E"/>
              </a:buClr>
            </a:pPr>
            <a:r>
              <a:rPr lang="en-US" sz="1800" spc="100" dirty="0">
                <a:latin typeface="Granjon LT Std"/>
              </a:rPr>
              <a:t>Review updated budget document</a:t>
            </a:r>
            <a:endParaRPr lang="en-US" sz="1800" spc="100" dirty="0">
              <a:latin typeface="Granjon LT Std" panose="02050502070506020403" pitchFamily="18" charset="0"/>
            </a:endParaRPr>
          </a:p>
          <a:p>
            <a:pPr lvl="1">
              <a:buClr>
                <a:srgbClr val="88AC2E"/>
              </a:buClr>
            </a:pPr>
            <a:r>
              <a:rPr lang="en-US" sz="1800" spc="100" dirty="0">
                <a:latin typeface="Granjon LT Std"/>
              </a:rPr>
              <a:t>Break into groups for discussion</a:t>
            </a:r>
          </a:p>
          <a:p>
            <a:pPr>
              <a:buClr>
                <a:srgbClr val="88AC2E"/>
              </a:buClr>
            </a:pPr>
            <a:r>
              <a:rPr lang="en-US" sz="1800" spc="100" dirty="0">
                <a:latin typeface="Granjon LT Std"/>
              </a:rPr>
              <a:t>Report back</a:t>
            </a:r>
          </a:p>
          <a:p>
            <a:pPr>
              <a:buClr>
                <a:srgbClr val="88AC2E"/>
              </a:buClr>
            </a:pPr>
            <a:r>
              <a:rPr lang="en-US" sz="1800" spc="100" dirty="0">
                <a:latin typeface="Granjon LT Std"/>
              </a:rPr>
              <a:t>Next steps</a:t>
            </a:r>
          </a:p>
        </p:txBody>
      </p:sp>
      <p:sp>
        <p:nvSpPr>
          <p:cNvPr id="4" name="Text Placeholder 9">
            <a:extLst>
              <a:ext uri="{FF2B5EF4-FFF2-40B4-BE49-F238E27FC236}">
                <a16:creationId xmlns:a16="http://schemas.microsoft.com/office/drawing/2014/main" id="{4747F0F0-79FD-45B7-9E15-9F92CEF8AB42}"/>
              </a:ext>
            </a:extLst>
          </p:cNvPr>
          <p:cNvSpPr txBox="1">
            <a:spLocks/>
          </p:cNvSpPr>
          <p:nvPr/>
        </p:nvSpPr>
        <p:spPr>
          <a:xfrm>
            <a:off x="1092829" y="354463"/>
            <a:ext cx="4765530"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200"/>
              <a:t>Webinar agenda</a:t>
            </a:r>
          </a:p>
        </p:txBody>
      </p:sp>
      <p:sp>
        <p:nvSpPr>
          <p:cNvPr id="5" name="Isosceles Triangle 4">
            <a:extLst>
              <a:ext uri="{FF2B5EF4-FFF2-40B4-BE49-F238E27FC236}">
                <a16:creationId xmlns:a16="http://schemas.microsoft.com/office/drawing/2014/main" id="{A1A5B11B-22A6-4FEA-AC3B-8D1CECCBDC8D}"/>
              </a:ext>
            </a:extLst>
          </p:cNvPr>
          <p:cNvSpPr/>
          <p:nvPr/>
        </p:nvSpPr>
        <p:spPr>
          <a:xfrm rot="5400000">
            <a:off x="851876" y="5040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7C0F59E-A774-43E7-BA85-DDD110553CA5}"/>
              </a:ext>
            </a:extLst>
          </p:cNvPr>
          <p:cNvSpPr txBox="1"/>
          <p:nvPr/>
        </p:nvSpPr>
        <p:spPr>
          <a:xfrm>
            <a:off x="519683" y="3377242"/>
            <a:ext cx="7594422" cy="2862322"/>
          </a:xfrm>
          <a:prstGeom prst="rect">
            <a:avLst/>
          </a:prstGeom>
          <a:noFill/>
        </p:spPr>
        <p:txBody>
          <a:bodyPr wrap="square" rtlCol="0">
            <a:spAutoFit/>
          </a:bodyPr>
          <a:lstStyle/>
          <a:p>
            <a:r>
              <a:rPr lang="en-US" spc="100" dirty="0">
                <a:latin typeface="Granjon LT Std" panose="02050502070506020403" pitchFamily="18" charset="0"/>
              </a:rPr>
              <a:t>We will record this meeting, take notes, and distribute to everyone on the invitation list. </a:t>
            </a:r>
          </a:p>
          <a:p>
            <a:endParaRPr lang="en-US" spc="100" dirty="0">
              <a:solidFill>
                <a:srgbClr val="201F1E"/>
              </a:solidFill>
              <a:latin typeface="Granjon LT Std" panose="02050502070506020403" pitchFamily="18" charset="0"/>
            </a:endParaRPr>
          </a:p>
          <a:p>
            <a:r>
              <a:rPr lang="en-US" dirty="0">
                <a:solidFill>
                  <a:srgbClr val="201F1E"/>
                </a:solidFill>
                <a:latin typeface="Calibri" panose="020F0502020204030204" pitchFamily="34" charset="0"/>
              </a:rPr>
              <a:t>Our intent is to have:</a:t>
            </a:r>
          </a:p>
          <a:p>
            <a:pPr marL="342900" indent="-342900">
              <a:buFont typeface="Arial" panose="020B0604020202020204" pitchFamily="34" charset="0"/>
              <a:buChar char="•"/>
            </a:pPr>
            <a:r>
              <a:rPr lang="en-US" dirty="0">
                <a:solidFill>
                  <a:srgbClr val="201F1E"/>
                </a:solidFill>
                <a:latin typeface="Calibri" panose="020F0502020204030204" pitchFamily="34" charset="0"/>
              </a:rPr>
              <a:t>Draft (2) of a planning template by May 7</a:t>
            </a:r>
            <a:r>
              <a:rPr lang="en-US" baseline="30000" dirty="0">
                <a:solidFill>
                  <a:srgbClr val="201F1E"/>
                </a:solidFill>
                <a:latin typeface="Calibri" panose="020F0502020204030204" pitchFamily="34" charset="0"/>
              </a:rPr>
              <a:t>th</a:t>
            </a:r>
            <a:r>
              <a:rPr lang="en-US" dirty="0">
                <a:solidFill>
                  <a:srgbClr val="201F1E"/>
                </a:solidFill>
                <a:latin typeface="Calibri" panose="020F0502020204030204" pitchFamily="34" charset="0"/>
              </a:rPr>
              <a:t> (see appendix)</a:t>
            </a:r>
            <a:endParaRPr lang="en-US" baseline="30000" dirty="0">
              <a:solidFill>
                <a:srgbClr val="201F1E"/>
              </a:solidFill>
              <a:latin typeface="Calibri" panose="020F0502020204030204" pitchFamily="34" charset="0"/>
            </a:endParaRPr>
          </a:p>
          <a:p>
            <a:pPr marL="342900" indent="-342900">
              <a:buFont typeface="Arial" panose="020B0604020202020204" pitchFamily="34" charset="0"/>
              <a:buChar char="•"/>
            </a:pPr>
            <a:r>
              <a:rPr lang="en-US" dirty="0">
                <a:solidFill>
                  <a:srgbClr val="201F1E"/>
                </a:solidFill>
                <a:latin typeface="Calibri" panose="020F0502020204030204" pitchFamily="34" charset="0"/>
              </a:rPr>
              <a:t>Draft (2) of the budget tool by May 7</a:t>
            </a:r>
            <a:r>
              <a:rPr lang="en-US" baseline="30000" dirty="0">
                <a:solidFill>
                  <a:srgbClr val="201F1E"/>
                </a:solidFill>
                <a:latin typeface="Calibri" panose="020F0502020204030204" pitchFamily="34" charset="0"/>
              </a:rPr>
              <a:t>th</a:t>
            </a:r>
            <a:r>
              <a:rPr lang="en-US" dirty="0">
                <a:solidFill>
                  <a:srgbClr val="201F1E"/>
                </a:solidFill>
                <a:latin typeface="Calibri" panose="020F0502020204030204" pitchFamily="34" charset="0"/>
              </a:rPr>
              <a:t> with a final by May 13</a:t>
            </a:r>
            <a:r>
              <a:rPr lang="en-US" baseline="30000" dirty="0">
                <a:solidFill>
                  <a:srgbClr val="201F1E"/>
                </a:solidFill>
                <a:latin typeface="Calibri" panose="020F0502020204030204" pitchFamily="34" charset="0"/>
              </a:rPr>
              <a:t>th</a:t>
            </a:r>
            <a:r>
              <a:rPr lang="en-US" dirty="0">
                <a:solidFill>
                  <a:srgbClr val="201F1E"/>
                </a:solidFill>
                <a:latin typeface="Calibri" panose="020F0502020204030204" pitchFamily="34" charset="0"/>
              </a:rPr>
              <a:t> </a:t>
            </a:r>
          </a:p>
          <a:p>
            <a:pPr marL="342900" indent="-342900">
              <a:buFont typeface="Arial" panose="020B0604020202020204" pitchFamily="34" charset="0"/>
              <a:buChar char="•"/>
            </a:pPr>
            <a:r>
              <a:rPr lang="en-US" dirty="0">
                <a:solidFill>
                  <a:srgbClr val="201F1E"/>
                </a:solidFill>
                <a:latin typeface="Calibri" panose="020F0502020204030204" pitchFamily="34" charset="0"/>
              </a:rPr>
              <a:t>Draft (1) of capacity planning guidance by May 13</a:t>
            </a:r>
            <a:r>
              <a:rPr lang="en-US" baseline="30000" dirty="0">
                <a:solidFill>
                  <a:srgbClr val="201F1E"/>
                </a:solidFill>
                <a:latin typeface="Calibri" panose="020F0502020204030204" pitchFamily="34" charset="0"/>
              </a:rPr>
              <a:t>th</a:t>
            </a:r>
            <a:r>
              <a:rPr lang="en-US" dirty="0">
                <a:solidFill>
                  <a:srgbClr val="201F1E"/>
                </a:solidFill>
                <a:latin typeface="Calibri" panose="020F0502020204030204" pitchFamily="34" charset="0"/>
              </a:rPr>
              <a:t> </a:t>
            </a:r>
          </a:p>
          <a:p>
            <a:pPr marL="342900" indent="-342900">
              <a:buFont typeface="Arial" panose="020B0604020202020204" pitchFamily="34" charset="0"/>
              <a:buChar char="•"/>
            </a:pPr>
            <a:r>
              <a:rPr lang="en-US" dirty="0">
                <a:solidFill>
                  <a:srgbClr val="201F1E"/>
                </a:solidFill>
                <a:latin typeface="Calibri" panose="020F0502020204030204" pitchFamily="34" charset="0"/>
              </a:rPr>
              <a:t>Draft (1) cleaning protocols by May 20</a:t>
            </a:r>
            <a:r>
              <a:rPr lang="en-US" baseline="30000" dirty="0">
                <a:solidFill>
                  <a:srgbClr val="201F1E"/>
                </a:solidFill>
                <a:latin typeface="Calibri" panose="020F0502020204030204" pitchFamily="34" charset="0"/>
              </a:rPr>
              <a:t>th</a:t>
            </a:r>
            <a:endParaRPr lang="en-US" dirty="0">
              <a:solidFill>
                <a:srgbClr val="201F1E"/>
              </a:solidFill>
              <a:latin typeface="Calibri" panose="020F0502020204030204" pitchFamily="34" charset="0"/>
            </a:endParaRPr>
          </a:p>
          <a:p>
            <a:pPr marL="342900" indent="-342900">
              <a:buFont typeface="Arial" panose="020B0604020202020204" pitchFamily="34" charset="0"/>
              <a:buChar char="•"/>
            </a:pPr>
            <a:r>
              <a:rPr lang="en-US" dirty="0">
                <a:solidFill>
                  <a:srgbClr val="201F1E"/>
                </a:solidFill>
                <a:latin typeface="Calibri" panose="020F0502020204030204" pitchFamily="34" charset="0"/>
              </a:rPr>
              <a:t>Draft (1) hygiene protocols by June (date TBD)</a:t>
            </a:r>
          </a:p>
          <a:p>
            <a:pPr algn="ctr"/>
            <a:endParaRPr lang="en-US" spc="100" dirty="0">
              <a:latin typeface="Granjon LT Std" panose="02050502070506020403" pitchFamily="18" charset="0"/>
            </a:endParaRPr>
          </a:p>
        </p:txBody>
      </p:sp>
      <p:sp>
        <p:nvSpPr>
          <p:cNvPr id="7" name="Text Box 57">
            <a:extLst>
              <a:ext uri="{FF2B5EF4-FFF2-40B4-BE49-F238E27FC236}">
                <a16:creationId xmlns:a16="http://schemas.microsoft.com/office/drawing/2014/main" id="{F4A008B2-698C-413D-8FD8-C170DA204922}"/>
              </a:ext>
            </a:extLst>
          </p:cNvPr>
          <p:cNvSpPr txBox="1"/>
          <p:nvPr/>
        </p:nvSpPr>
        <p:spPr>
          <a:xfrm>
            <a:off x="6781641" y="6363375"/>
            <a:ext cx="2545080" cy="544544"/>
          </a:xfrm>
          <a:prstGeom prst="rect">
            <a:avLst/>
          </a:prstGeom>
          <a:noFill/>
          <a:ln>
            <a:noFill/>
          </a:ln>
          <a:effectLst/>
          <a:extLst>
            <a:ext uri="{C572A759-6A51-4108-AA02-DFA0A04FC94B}">
              <ma14:wrappingTextBoxFlag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27041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A0AE6E7D-5582-4CD0-B881-D6590C755A15}"/>
              </a:ext>
            </a:extLst>
          </p:cNvPr>
          <p:cNvGrpSpPr/>
          <p:nvPr/>
        </p:nvGrpSpPr>
        <p:grpSpPr>
          <a:xfrm>
            <a:off x="913616" y="1779561"/>
            <a:ext cx="7031274" cy="2730541"/>
            <a:chOff x="913616" y="1779562"/>
            <a:chExt cx="7031274" cy="2552926"/>
          </a:xfrm>
        </p:grpSpPr>
        <p:sp>
          <p:nvSpPr>
            <p:cNvPr id="9" name="Straight Connector 8">
              <a:extLst>
                <a:ext uri="{FF2B5EF4-FFF2-40B4-BE49-F238E27FC236}">
                  <a16:creationId xmlns:a16="http://schemas.microsoft.com/office/drawing/2014/main" id="{27E9BA1D-4D95-4373-B40B-845B1F26BA84}"/>
                </a:ext>
              </a:extLst>
            </p:cNvPr>
            <p:cNvSpPr/>
            <p:nvPr/>
          </p:nvSpPr>
          <p:spPr>
            <a:xfrm>
              <a:off x="913616" y="1779562"/>
              <a:ext cx="700312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Freeform: Shape 9">
              <a:extLst>
                <a:ext uri="{FF2B5EF4-FFF2-40B4-BE49-F238E27FC236}">
                  <a16:creationId xmlns:a16="http://schemas.microsoft.com/office/drawing/2014/main" id="{67573D81-E73A-4267-8FCB-16275005860B}"/>
                </a:ext>
              </a:extLst>
            </p:cNvPr>
            <p:cNvSpPr/>
            <p:nvPr/>
          </p:nvSpPr>
          <p:spPr>
            <a:xfrm>
              <a:off x="913616" y="1779562"/>
              <a:ext cx="1902273" cy="2132476"/>
            </a:xfrm>
            <a:custGeom>
              <a:avLst/>
              <a:gdLst>
                <a:gd name="connsiteX0" fmla="*/ 0 w 1902273"/>
                <a:gd name="connsiteY0" fmla="*/ 0 h 2132476"/>
                <a:gd name="connsiteX1" fmla="*/ 1902273 w 1902273"/>
                <a:gd name="connsiteY1" fmla="*/ 0 h 2132476"/>
                <a:gd name="connsiteX2" fmla="*/ 1902273 w 1902273"/>
                <a:gd name="connsiteY2" fmla="*/ 2132476 h 2132476"/>
                <a:gd name="connsiteX3" fmla="*/ 0 w 1902273"/>
                <a:gd name="connsiteY3" fmla="*/ 2132476 h 2132476"/>
                <a:gd name="connsiteX4" fmla="*/ 0 w 1902273"/>
                <a:gd name="connsiteY4" fmla="*/ 0 h 213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273" h="2132476">
                  <a:moveTo>
                    <a:pt x="0" y="0"/>
                  </a:moveTo>
                  <a:lnTo>
                    <a:pt x="1902273" y="0"/>
                  </a:lnTo>
                  <a:lnTo>
                    <a:pt x="1902273" y="2132476"/>
                  </a:lnTo>
                  <a:lnTo>
                    <a:pt x="0" y="21324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r>
                <a:rPr lang="en-US" sz="1600" kern="1200" cap="all" spc="100" baseline="0">
                  <a:latin typeface="Granjon LT Std" panose="02050502070506020403" pitchFamily="18" charset="0"/>
                </a:rPr>
                <a:t>Public Health</a:t>
              </a:r>
            </a:p>
          </p:txBody>
        </p:sp>
        <p:sp>
          <p:nvSpPr>
            <p:cNvPr id="11" name="Freeform: Shape 10">
              <a:extLst>
                <a:ext uri="{FF2B5EF4-FFF2-40B4-BE49-F238E27FC236}">
                  <a16:creationId xmlns:a16="http://schemas.microsoft.com/office/drawing/2014/main" id="{3BAD0DFA-0D2B-4AE0-9562-114D72395A69}"/>
                </a:ext>
              </a:extLst>
            </p:cNvPr>
            <p:cNvSpPr/>
            <p:nvPr/>
          </p:nvSpPr>
          <p:spPr>
            <a:xfrm>
              <a:off x="2911396" y="2009623"/>
              <a:ext cx="4998174" cy="935066"/>
            </a:xfrm>
            <a:custGeom>
              <a:avLst/>
              <a:gdLst>
                <a:gd name="connsiteX0" fmla="*/ 0 w 4998174"/>
                <a:gd name="connsiteY0" fmla="*/ 0 h 1936721"/>
                <a:gd name="connsiteX1" fmla="*/ 4998174 w 4998174"/>
                <a:gd name="connsiteY1" fmla="*/ 0 h 1936721"/>
                <a:gd name="connsiteX2" fmla="*/ 4998174 w 4998174"/>
                <a:gd name="connsiteY2" fmla="*/ 1936721 h 1936721"/>
                <a:gd name="connsiteX3" fmla="*/ 0 w 4998174"/>
                <a:gd name="connsiteY3" fmla="*/ 1936721 h 1936721"/>
                <a:gd name="connsiteX4" fmla="*/ 0 w 4998174"/>
                <a:gd name="connsiteY4" fmla="*/ 0 h 193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174" h="1936721">
                  <a:moveTo>
                    <a:pt x="0" y="0"/>
                  </a:moveTo>
                  <a:lnTo>
                    <a:pt x="4998174" y="0"/>
                  </a:lnTo>
                  <a:lnTo>
                    <a:pt x="4998174" y="1936721"/>
                  </a:lnTo>
                  <a:lnTo>
                    <a:pt x="0" y="19367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Staff and students need to be safe during a pandemic for which there is no vaccine and so the tools to reduce risk are high levels of personal and facilities hygiene and social distancing.</a:t>
              </a:r>
            </a:p>
          </p:txBody>
        </p:sp>
        <p:sp>
          <p:nvSpPr>
            <p:cNvPr id="13" name="Straight Connector 12">
              <a:extLst>
                <a:ext uri="{FF2B5EF4-FFF2-40B4-BE49-F238E27FC236}">
                  <a16:creationId xmlns:a16="http://schemas.microsoft.com/office/drawing/2014/main" id="{AA687F55-8FA7-4935-B6FD-1909F395C8DC}"/>
                </a:ext>
              </a:extLst>
            </p:cNvPr>
            <p:cNvSpPr/>
            <p:nvPr/>
          </p:nvSpPr>
          <p:spPr>
            <a:xfrm>
              <a:off x="941762" y="3126092"/>
              <a:ext cx="700312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Shape 13">
              <a:extLst>
                <a:ext uri="{FF2B5EF4-FFF2-40B4-BE49-F238E27FC236}">
                  <a16:creationId xmlns:a16="http://schemas.microsoft.com/office/drawing/2014/main" id="{DDA366E9-09D0-45A4-96D5-DD3A31E0F1F1}"/>
                </a:ext>
              </a:extLst>
            </p:cNvPr>
            <p:cNvSpPr/>
            <p:nvPr/>
          </p:nvSpPr>
          <p:spPr>
            <a:xfrm>
              <a:off x="1009986" y="3144848"/>
              <a:ext cx="1901410" cy="985323"/>
            </a:xfrm>
            <a:custGeom>
              <a:avLst/>
              <a:gdLst>
                <a:gd name="connsiteX0" fmla="*/ 0 w 1901410"/>
                <a:gd name="connsiteY0" fmla="*/ 0 h 2132476"/>
                <a:gd name="connsiteX1" fmla="*/ 1901410 w 1901410"/>
                <a:gd name="connsiteY1" fmla="*/ 0 h 2132476"/>
                <a:gd name="connsiteX2" fmla="*/ 1901410 w 1901410"/>
                <a:gd name="connsiteY2" fmla="*/ 2132476 h 2132476"/>
                <a:gd name="connsiteX3" fmla="*/ 0 w 1901410"/>
                <a:gd name="connsiteY3" fmla="*/ 2132476 h 2132476"/>
                <a:gd name="connsiteX4" fmla="*/ 0 w 1901410"/>
                <a:gd name="connsiteY4" fmla="*/ 0 h 213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410" h="2132476">
                  <a:moveTo>
                    <a:pt x="0" y="0"/>
                  </a:moveTo>
                  <a:lnTo>
                    <a:pt x="1901410" y="0"/>
                  </a:lnTo>
                  <a:lnTo>
                    <a:pt x="1901410" y="2132476"/>
                  </a:lnTo>
                  <a:lnTo>
                    <a:pt x="0" y="21324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r>
                <a:rPr lang="en-US" sz="1600" kern="1200" cap="all" spc="100" baseline="0">
                  <a:latin typeface="Granjon LT Std" panose="02050502070506020403" pitchFamily="18" charset="0"/>
                </a:rPr>
                <a:t>Public education</a:t>
              </a:r>
            </a:p>
          </p:txBody>
        </p:sp>
        <p:sp>
          <p:nvSpPr>
            <p:cNvPr id="15" name="Freeform: Shape 14">
              <a:extLst>
                <a:ext uri="{FF2B5EF4-FFF2-40B4-BE49-F238E27FC236}">
                  <a16:creationId xmlns:a16="http://schemas.microsoft.com/office/drawing/2014/main" id="{8CA84E18-9340-4EC8-B880-ACE45B7A4BC7}"/>
                </a:ext>
              </a:extLst>
            </p:cNvPr>
            <p:cNvSpPr/>
            <p:nvPr/>
          </p:nvSpPr>
          <p:spPr>
            <a:xfrm>
              <a:off x="2913201" y="3326252"/>
              <a:ext cx="5003543" cy="1006236"/>
            </a:xfrm>
            <a:custGeom>
              <a:avLst/>
              <a:gdLst>
                <a:gd name="connsiteX0" fmla="*/ 0 w 5003543"/>
                <a:gd name="connsiteY0" fmla="*/ 0 h 1936721"/>
                <a:gd name="connsiteX1" fmla="*/ 5003543 w 5003543"/>
                <a:gd name="connsiteY1" fmla="*/ 0 h 1936721"/>
                <a:gd name="connsiteX2" fmla="*/ 5003543 w 5003543"/>
                <a:gd name="connsiteY2" fmla="*/ 1936721 h 1936721"/>
                <a:gd name="connsiteX3" fmla="*/ 0 w 5003543"/>
                <a:gd name="connsiteY3" fmla="*/ 1936721 h 1936721"/>
                <a:gd name="connsiteX4" fmla="*/ 0 w 5003543"/>
                <a:gd name="connsiteY4" fmla="*/ 0 h 193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3543" h="1936721">
                  <a:moveTo>
                    <a:pt x="0" y="0"/>
                  </a:moveTo>
                  <a:lnTo>
                    <a:pt x="5003543" y="0"/>
                  </a:lnTo>
                  <a:lnTo>
                    <a:pt x="5003543" y="1936721"/>
                  </a:lnTo>
                  <a:lnTo>
                    <a:pt x="0" y="19367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Public school environments are not organized or funded to support </a:t>
              </a:r>
              <a:r>
                <a:rPr lang="en-US" sz="1500" spc="100">
                  <a:latin typeface="Granjon LT Std" panose="02050502070506020403" pitchFamily="18" charset="0"/>
                </a:rPr>
                <a:t>social distancing or high levels of personal and facilities hygiene, so extensive collaborative planning needs to be occurring now.</a:t>
              </a:r>
            </a:p>
          </p:txBody>
        </p:sp>
      </p:grpSp>
      <p:sp>
        <p:nvSpPr>
          <p:cNvPr id="4" name="Text Placeholder 9">
            <a:extLst>
              <a:ext uri="{FF2B5EF4-FFF2-40B4-BE49-F238E27FC236}">
                <a16:creationId xmlns:a16="http://schemas.microsoft.com/office/drawing/2014/main" id="{03D0B171-566D-4CFF-8E4C-B460A92C417A}"/>
              </a:ext>
            </a:extLst>
          </p:cNvPr>
          <p:cNvSpPr txBox="1">
            <a:spLocks/>
          </p:cNvSpPr>
          <p:nvPr/>
        </p:nvSpPr>
        <p:spPr>
          <a:xfrm>
            <a:off x="1092828" y="875163"/>
            <a:ext cx="7199296"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Summary of working Assumptions</a:t>
            </a:r>
            <a:endParaRPr lang="en-US"/>
          </a:p>
          <a:p>
            <a:endParaRPr lang="en-US" b="0"/>
          </a:p>
        </p:txBody>
      </p:sp>
      <p:sp>
        <p:nvSpPr>
          <p:cNvPr id="5" name="Isosceles Triangle 4">
            <a:extLst>
              <a:ext uri="{FF2B5EF4-FFF2-40B4-BE49-F238E27FC236}">
                <a16:creationId xmlns:a16="http://schemas.microsoft.com/office/drawing/2014/main" id="{A4B9FD26-9FD0-4D64-B2A2-6C05418CAA57}"/>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traight Connector 15">
            <a:extLst>
              <a:ext uri="{FF2B5EF4-FFF2-40B4-BE49-F238E27FC236}">
                <a16:creationId xmlns:a16="http://schemas.microsoft.com/office/drawing/2014/main" id="{27DC9E1F-6DC9-4C72-901B-5ABBEB896919}"/>
              </a:ext>
            </a:extLst>
          </p:cNvPr>
          <p:cNvSpPr/>
          <p:nvPr/>
        </p:nvSpPr>
        <p:spPr>
          <a:xfrm>
            <a:off x="851876" y="4533241"/>
            <a:ext cx="700312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Freeform: Shape 16">
            <a:extLst>
              <a:ext uri="{FF2B5EF4-FFF2-40B4-BE49-F238E27FC236}">
                <a16:creationId xmlns:a16="http://schemas.microsoft.com/office/drawing/2014/main" id="{EC8E1363-6717-4927-98C4-CD50FF02AB66}"/>
              </a:ext>
            </a:extLst>
          </p:cNvPr>
          <p:cNvSpPr/>
          <p:nvPr/>
        </p:nvSpPr>
        <p:spPr>
          <a:xfrm>
            <a:off x="1087985" y="4731769"/>
            <a:ext cx="1901410" cy="1053875"/>
          </a:xfrm>
          <a:custGeom>
            <a:avLst/>
            <a:gdLst>
              <a:gd name="connsiteX0" fmla="*/ 0 w 1901410"/>
              <a:gd name="connsiteY0" fmla="*/ 0 h 2132476"/>
              <a:gd name="connsiteX1" fmla="*/ 1901410 w 1901410"/>
              <a:gd name="connsiteY1" fmla="*/ 0 h 2132476"/>
              <a:gd name="connsiteX2" fmla="*/ 1901410 w 1901410"/>
              <a:gd name="connsiteY2" fmla="*/ 2132476 h 2132476"/>
              <a:gd name="connsiteX3" fmla="*/ 0 w 1901410"/>
              <a:gd name="connsiteY3" fmla="*/ 2132476 h 2132476"/>
              <a:gd name="connsiteX4" fmla="*/ 0 w 1901410"/>
              <a:gd name="connsiteY4" fmla="*/ 0 h 213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410" h="2132476">
                <a:moveTo>
                  <a:pt x="0" y="0"/>
                </a:moveTo>
                <a:lnTo>
                  <a:pt x="1901410" y="0"/>
                </a:lnTo>
                <a:lnTo>
                  <a:pt x="1901410" y="2132476"/>
                </a:lnTo>
                <a:lnTo>
                  <a:pt x="0" y="21324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r>
              <a:rPr lang="en-US" sz="1600" kern="1200" cap="all" spc="100" baseline="0">
                <a:latin typeface="Granjon LT Std" panose="02050502070506020403" pitchFamily="18" charset="0"/>
              </a:rPr>
              <a:t>Economy</a:t>
            </a:r>
          </a:p>
        </p:txBody>
      </p:sp>
      <p:sp>
        <p:nvSpPr>
          <p:cNvPr id="19" name="Freeform: Shape 18">
            <a:extLst>
              <a:ext uri="{FF2B5EF4-FFF2-40B4-BE49-F238E27FC236}">
                <a16:creationId xmlns:a16="http://schemas.microsoft.com/office/drawing/2014/main" id="{401D547B-595C-4EB7-93AE-E64E137D9E54}"/>
              </a:ext>
            </a:extLst>
          </p:cNvPr>
          <p:cNvSpPr/>
          <p:nvPr/>
        </p:nvSpPr>
        <p:spPr>
          <a:xfrm>
            <a:off x="2941347" y="4704127"/>
            <a:ext cx="5003543" cy="1269326"/>
          </a:xfrm>
          <a:custGeom>
            <a:avLst/>
            <a:gdLst>
              <a:gd name="connsiteX0" fmla="*/ 0 w 5003543"/>
              <a:gd name="connsiteY0" fmla="*/ 0 h 1936721"/>
              <a:gd name="connsiteX1" fmla="*/ 5003543 w 5003543"/>
              <a:gd name="connsiteY1" fmla="*/ 0 h 1936721"/>
              <a:gd name="connsiteX2" fmla="*/ 5003543 w 5003543"/>
              <a:gd name="connsiteY2" fmla="*/ 1936721 h 1936721"/>
              <a:gd name="connsiteX3" fmla="*/ 0 w 5003543"/>
              <a:gd name="connsiteY3" fmla="*/ 1936721 h 1936721"/>
              <a:gd name="connsiteX4" fmla="*/ 0 w 5003543"/>
              <a:gd name="connsiteY4" fmla="*/ 0 h 193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3543" h="1936721">
                <a:moveTo>
                  <a:pt x="0" y="0"/>
                </a:moveTo>
                <a:lnTo>
                  <a:pt x="5003543" y="0"/>
                </a:lnTo>
                <a:lnTo>
                  <a:pt x="5003543" y="1936721"/>
                </a:lnTo>
                <a:lnTo>
                  <a:pt x="0" y="19367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Parents cannot be fully productive in the workforce without </a:t>
            </a:r>
            <a:r>
              <a:rPr lang="en-US" sz="1500" spc="100">
                <a:latin typeface="Granjon LT Std" panose="02050502070506020403" pitchFamily="18" charset="0"/>
              </a:rPr>
              <a:t>districts providing schooling and after-school care to the children in the community; and schools will not adequate funding without the state and local economies thriving. </a:t>
            </a:r>
          </a:p>
        </p:txBody>
      </p:sp>
      <p:sp>
        <p:nvSpPr>
          <p:cNvPr id="20" name="Text Box 57">
            <a:extLst>
              <a:ext uri="{FF2B5EF4-FFF2-40B4-BE49-F238E27FC236}">
                <a16:creationId xmlns:a16="http://schemas.microsoft.com/office/drawing/2014/main" id="{4376A437-C410-43F2-9B99-6F7733D1AE8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64190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AF65B8-94D5-41BE-A39A-B8CF66F4A57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16200000" flipH="1">
            <a:off x="1039092" y="-1052945"/>
            <a:ext cx="7065817" cy="9144000"/>
          </a:xfrm>
          <a:prstGeom prst="rect">
            <a:avLst/>
          </a:prstGeom>
        </p:spPr>
      </p:pic>
      <p:sp>
        <p:nvSpPr>
          <p:cNvPr id="4" name="TextBox 3">
            <a:extLst>
              <a:ext uri="{FF2B5EF4-FFF2-40B4-BE49-F238E27FC236}">
                <a16:creationId xmlns:a16="http://schemas.microsoft.com/office/drawing/2014/main" id="{16532A20-A949-40E9-9066-830D105B4D1D}"/>
              </a:ext>
            </a:extLst>
          </p:cNvPr>
          <p:cNvSpPr txBox="1"/>
          <p:nvPr/>
        </p:nvSpPr>
        <p:spPr>
          <a:xfrm>
            <a:off x="596795" y="2367171"/>
            <a:ext cx="7947640" cy="2123658"/>
          </a:xfrm>
          <a:prstGeom prst="rect">
            <a:avLst/>
          </a:prstGeom>
          <a:noFill/>
        </p:spPr>
        <p:txBody>
          <a:bodyPr wrap="square" rtlCol="0">
            <a:spAutoFit/>
          </a:bodyPr>
          <a:lstStyle/>
          <a:p>
            <a:pPr algn="ctr"/>
            <a:r>
              <a:rPr lang="en-US" sz="6600" cap="all" spc="300" dirty="0">
                <a:solidFill>
                  <a:schemeClr val="bg1"/>
                </a:solidFill>
                <a:latin typeface="Agenda" panose="02000603040000020004" pitchFamily="2" charset="0"/>
              </a:rPr>
              <a:t>Sample </a:t>
            </a:r>
            <a:r>
              <a:rPr lang="en-US" sz="6600" cap="all" spc="300" dirty="0" err="1">
                <a:solidFill>
                  <a:schemeClr val="bg1"/>
                </a:solidFill>
                <a:latin typeface="Agenda" panose="02000603040000020004" pitchFamily="2" charset="0"/>
              </a:rPr>
              <a:t>covid</a:t>
            </a:r>
            <a:r>
              <a:rPr lang="en-US" sz="6600" cap="all" spc="300" dirty="0">
                <a:solidFill>
                  <a:schemeClr val="bg1"/>
                </a:solidFill>
                <a:latin typeface="Agenda" panose="02000603040000020004" pitchFamily="2" charset="0"/>
              </a:rPr>
              <a:t>-capacity exercise</a:t>
            </a:r>
          </a:p>
        </p:txBody>
      </p:sp>
      <p:sp>
        <p:nvSpPr>
          <p:cNvPr id="5" name="Rectangle 4">
            <a:extLst>
              <a:ext uri="{FF2B5EF4-FFF2-40B4-BE49-F238E27FC236}">
                <a16:creationId xmlns:a16="http://schemas.microsoft.com/office/drawing/2014/main" id="{1DB8861B-05BF-4083-9566-19D542C2676F}"/>
              </a:ext>
            </a:extLst>
          </p:cNvPr>
          <p:cNvSpPr/>
          <p:nvPr/>
        </p:nvSpPr>
        <p:spPr>
          <a:xfrm>
            <a:off x="407777" y="363894"/>
            <a:ext cx="8325676" cy="5915608"/>
          </a:xfrm>
          <a:prstGeom prst="rect">
            <a:avLst/>
          </a:prstGeom>
          <a:noFill/>
          <a:ln w="19050">
            <a:solidFill>
              <a:schemeClr val="bg1">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089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6D5523-0327-4A75-BA25-5FD035F7FBA8}"/>
              </a:ext>
            </a:extLst>
          </p:cNvPr>
          <p:cNvSpPr>
            <a:spLocks noGrp="1"/>
          </p:cNvSpPr>
          <p:nvPr>
            <p:ph type="body" sz="quarter" idx="15"/>
          </p:nvPr>
        </p:nvSpPr>
        <p:spPr/>
        <p:txBody>
          <a:bodyPr/>
          <a:lstStyle/>
          <a:p>
            <a:r>
              <a:rPr lang="en-US"/>
              <a:t>Quick math: Corona-capacity</a:t>
            </a:r>
          </a:p>
        </p:txBody>
      </p:sp>
      <p:pic>
        <p:nvPicPr>
          <p:cNvPr id="5" name="Picture 4" descr="A close up of a logo&#10;&#10;Description automatically generated">
            <a:extLst>
              <a:ext uri="{FF2B5EF4-FFF2-40B4-BE49-F238E27FC236}">
                <a16:creationId xmlns:a16="http://schemas.microsoft.com/office/drawing/2014/main" id="{2FDCA881-2B5A-424C-A796-BE0E3D3067AA}"/>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6" name="Rectangle 5">
            <a:extLst>
              <a:ext uri="{FF2B5EF4-FFF2-40B4-BE49-F238E27FC236}">
                <a16:creationId xmlns:a16="http://schemas.microsoft.com/office/drawing/2014/main" id="{AF018866-4CC5-462F-9130-5FE611540991}"/>
              </a:ext>
            </a:extLst>
          </p:cNvPr>
          <p:cNvSpPr/>
          <p:nvPr/>
        </p:nvSpPr>
        <p:spPr>
          <a:xfrm>
            <a:off x="285077" y="1193320"/>
            <a:ext cx="8068235" cy="3970318"/>
          </a:xfrm>
          <a:prstGeom prst="rect">
            <a:avLst/>
          </a:prstGeom>
        </p:spPr>
        <p:txBody>
          <a:bodyPr wrap="square" anchor="t">
            <a:spAutoFit/>
          </a:bodyPr>
          <a:lstStyle/>
          <a:p>
            <a:pPr marL="342900" indent="-342900">
              <a:buFont typeface="+mj-lt"/>
              <a:buAutoNum type="arabicPeriod"/>
            </a:pPr>
            <a:r>
              <a:rPr lang="en-US" dirty="0">
                <a:latin typeface="Calibri"/>
                <a:ea typeface="Times New Roman" panose="02020603050405020304" pitchFamily="18" charset="0"/>
                <a:cs typeface="Calibri"/>
              </a:rPr>
              <a:t>Plan on a maximum classroom [</a:t>
            </a:r>
            <a:r>
              <a:rPr lang="en-US" i="1" dirty="0">
                <a:latin typeface="Calibri"/>
                <a:ea typeface="Times New Roman" panose="02020603050405020304" pitchFamily="18" charset="0"/>
                <a:cs typeface="Calibri"/>
              </a:rPr>
              <a:t>not school</a:t>
            </a:r>
            <a:r>
              <a:rPr lang="en-US" dirty="0">
                <a:latin typeface="Calibri"/>
                <a:ea typeface="Times New Roman" panose="02020603050405020304" pitchFamily="18" charset="0"/>
                <a:cs typeface="Calibri"/>
              </a:rPr>
              <a:t>] capacity of around 60% of current capacity</a:t>
            </a:r>
          </a:p>
          <a:p>
            <a:pPr marL="342900" marR="0" lvl="0" indent="-342900">
              <a:spcBef>
                <a:spcPts val="0"/>
              </a:spcBef>
              <a:spcAft>
                <a:spcPts val="0"/>
              </a:spcAft>
              <a:buFont typeface="+mj-lt"/>
              <a:buAutoNum type="arabicPeriod"/>
            </a:pPr>
            <a:endParaRPr lang="en-US" dirty="0">
              <a:latin typeface="Calibri" panose="020F0502020204030204" pitchFamily="34" charset="0"/>
              <a:ea typeface="Times New Roman" panose="02020603050405020304" pitchFamily="18" charset="0"/>
            </a:endParaRPr>
          </a:p>
          <a:p>
            <a:pPr marL="342900" indent="-342900">
              <a:buFont typeface="+mj-lt"/>
              <a:buAutoNum type="arabicPeriod"/>
            </a:pPr>
            <a:r>
              <a:rPr lang="en-US" dirty="0">
                <a:latin typeface="Calibri"/>
                <a:ea typeface="Times New Roman" panose="02020603050405020304" pitchFamily="18" charset="0"/>
                <a:cs typeface="Calibri"/>
              </a:rPr>
              <a:t>Declutter rooms as needed and insofar as practical to maximize useable space </a:t>
            </a:r>
            <a:endParaRPr lang="en-US" dirty="0">
              <a:latin typeface="Calibri" panose="020F0502020204030204" pitchFamily="34" charset="0"/>
              <a:ea typeface="Times New Roman" panose="02020603050405020304" pitchFamily="18" charset="0"/>
              <a:cs typeface="Calibri"/>
            </a:endParaRPr>
          </a:p>
          <a:p>
            <a:pPr marL="342900" marR="0" lvl="0" indent="-342900">
              <a:spcBef>
                <a:spcPts val="0"/>
              </a:spcBef>
              <a:spcAft>
                <a:spcPts val="0"/>
              </a:spcAft>
              <a:buFont typeface="+mj-lt"/>
              <a:buAutoNum type="arabicPeriod"/>
            </a:pPr>
            <a:endParaRPr lang="en-US" dirty="0">
              <a:latin typeface="Calibri" panose="020F0502020204030204" pitchFamily="34" charset="0"/>
              <a:ea typeface="Calibri" panose="020F0502020204030204" pitchFamily="34" charset="0"/>
            </a:endParaRPr>
          </a:p>
          <a:p>
            <a:pPr marL="342900" marR="0" lvl="0" indent="-342900">
              <a:spcBef>
                <a:spcPts val="0"/>
              </a:spcBef>
              <a:spcAft>
                <a:spcPts val="0"/>
              </a:spcAft>
              <a:buFont typeface="+mj-lt"/>
              <a:buAutoNum type="arabicPeriod"/>
            </a:pPr>
            <a:r>
              <a:rPr lang="en-US" dirty="0">
                <a:latin typeface="Calibri"/>
                <a:ea typeface="Times New Roman" panose="02020603050405020304" pitchFamily="18" charset="0"/>
                <a:cs typeface="Calibri"/>
              </a:rPr>
              <a:t>Identify all current instructional spaces that get capacity; model </a:t>
            </a:r>
            <a:r>
              <a:rPr lang="en-US" i="1" dirty="0">
                <a:latin typeface="Calibri"/>
                <a:ea typeface="Times New Roman" panose="02020603050405020304" pitchFamily="18" charset="0"/>
                <a:cs typeface="Calibri"/>
              </a:rPr>
              <a:t>at least </a:t>
            </a:r>
            <a:r>
              <a:rPr lang="en-US" dirty="0">
                <a:latin typeface="Calibri"/>
                <a:ea typeface="Times New Roman" panose="02020603050405020304" pitchFamily="18" charset="0"/>
                <a:cs typeface="Calibri"/>
              </a:rPr>
              <a:t>44 </a:t>
            </a:r>
            <a:r>
              <a:rPr lang="en-US" dirty="0" err="1">
                <a:latin typeface="Calibri"/>
                <a:ea typeface="Times New Roman" panose="02020603050405020304" pitchFamily="18" charset="0"/>
                <a:cs typeface="Calibri"/>
              </a:rPr>
              <a:t>sqft</a:t>
            </a:r>
            <a:r>
              <a:rPr lang="en-US" dirty="0">
                <a:latin typeface="Calibri"/>
                <a:ea typeface="Times New Roman" panose="02020603050405020304" pitchFamily="18" charset="0"/>
                <a:cs typeface="Calibri"/>
              </a:rPr>
              <a:t> per student of useable space</a:t>
            </a:r>
          </a:p>
          <a:p>
            <a:pPr marL="342900" marR="0" lvl="0" indent="-342900">
              <a:spcBef>
                <a:spcPts val="0"/>
              </a:spcBef>
              <a:spcAft>
                <a:spcPts val="0"/>
              </a:spcAft>
              <a:buFont typeface="+mj-lt"/>
              <a:buAutoNum type="arabicPeriod"/>
            </a:pPr>
            <a:endParaRPr lang="en-US" dirty="0">
              <a:latin typeface="Calibri" panose="020F0502020204030204" pitchFamily="34" charset="0"/>
              <a:ea typeface="Calibri" panose="020F0502020204030204" pitchFamily="34" charset="0"/>
            </a:endParaRPr>
          </a:p>
          <a:p>
            <a:pPr marL="342900" indent="-342900">
              <a:buFont typeface="+mj-lt"/>
              <a:buAutoNum type="arabicPeriod"/>
            </a:pPr>
            <a:r>
              <a:rPr lang="en-US" dirty="0">
                <a:latin typeface="Calibri"/>
                <a:ea typeface="Times New Roman" panose="02020603050405020304" pitchFamily="18" charset="0"/>
                <a:cs typeface="Calibri"/>
              </a:rPr>
              <a:t>Identify all rooms that could be potentially used for an assigned instructional space with at least 44 </a:t>
            </a:r>
            <a:r>
              <a:rPr lang="en-US" dirty="0" err="1">
                <a:latin typeface="Calibri"/>
                <a:ea typeface="Times New Roman" panose="02020603050405020304" pitchFamily="18" charset="0"/>
                <a:cs typeface="Calibri"/>
              </a:rPr>
              <a:t>sq</a:t>
            </a:r>
            <a:r>
              <a:rPr lang="en-US" dirty="0">
                <a:latin typeface="Calibri"/>
                <a:ea typeface="Times New Roman" panose="02020603050405020304" pitchFamily="18" charset="0"/>
                <a:cs typeface="Calibri"/>
              </a:rPr>
              <a:t> ft per student (e.g., Art Rooms in ES, part or all of cafeterias, media centers, etc.)</a:t>
            </a:r>
          </a:p>
          <a:p>
            <a:pPr marL="342900" marR="0" lvl="0" indent="-342900">
              <a:spcBef>
                <a:spcPts val="0"/>
              </a:spcBef>
              <a:spcAft>
                <a:spcPts val="0"/>
              </a:spcAft>
              <a:buFont typeface="+mj-lt"/>
              <a:buAutoNum type="arabicPeriod"/>
            </a:pPr>
            <a:endParaRPr lang="en-US" dirty="0">
              <a:latin typeface="Calibri" panose="020F0502020204030204" pitchFamily="34" charset="0"/>
              <a:ea typeface="Calibri" panose="020F0502020204030204" pitchFamily="34" charset="0"/>
            </a:endParaRPr>
          </a:p>
          <a:p>
            <a:pPr marL="342900" indent="-342900">
              <a:buFont typeface="+mj-lt"/>
              <a:buAutoNum type="arabicPeriod"/>
            </a:pPr>
            <a:r>
              <a:rPr lang="en-US" dirty="0">
                <a:latin typeface="Calibri"/>
                <a:ea typeface="Times New Roman" panose="02020603050405020304" pitchFamily="18" charset="0"/>
                <a:cs typeface="Calibri"/>
              </a:rPr>
              <a:t>If current + potential corona-capacity is not sufficient for your population, move to adjusting time and/or adding temporary space</a:t>
            </a:r>
            <a:endParaRPr lang="en-US" dirty="0">
              <a:latin typeface="Times New Roman"/>
              <a:ea typeface="Calibri" panose="020F0502020204030204" pitchFamily="34" charset="0"/>
            </a:endParaRPr>
          </a:p>
        </p:txBody>
      </p:sp>
      <p:sp>
        <p:nvSpPr>
          <p:cNvPr id="8" name="TextBox 7">
            <a:extLst>
              <a:ext uri="{FF2B5EF4-FFF2-40B4-BE49-F238E27FC236}">
                <a16:creationId xmlns:a16="http://schemas.microsoft.com/office/drawing/2014/main" id="{29B7185C-5971-40F0-8F93-0FF17B7C246F}"/>
              </a:ext>
            </a:extLst>
          </p:cNvPr>
          <p:cNvSpPr txBox="1"/>
          <p:nvPr/>
        </p:nvSpPr>
        <p:spPr>
          <a:xfrm>
            <a:off x="500229" y="5167007"/>
            <a:ext cx="7637930" cy="1015663"/>
          </a:xfrm>
          <a:prstGeom prst="rect">
            <a:avLst/>
          </a:prstGeom>
          <a:noFill/>
        </p:spPr>
        <p:txBody>
          <a:bodyPr wrap="square" rtlCol="0">
            <a:spAutoFit/>
          </a:bodyPr>
          <a:lstStyle/>
          <a:p>
            <a:r>
              <a:rPr lang="en-US" sz="1200" dirty="0"/>
              <a:t>These square footage guidelines are designed to reflect 6’ of social distancing. The suggestions of operating at 60% capacity and at least 44 </a:t>
            </a:r>
            <a:r>
              <a:rPr lang="en-US" sz="1200" dirty="0" err="1"/>
              <a:t>sqft</a:t>
            </a:r>
            <a:r>
              <a:rPr lang="en-US" sz="1200" dirty="0"/>
              <a:t> per student in a room are intended to provide districts a starting place for the specialized capacity planning likely needed in the 2020-21 school year and are not to be interpreted as hard-and-fast rules; they are guides. If you can provide more than 44 </a:t>
            </a:r>
            <a:r>
              <a:rPr lang="en-US" sz="1200" dirty="0" err="1"/>
              <a:t>sqft</a:t>
            </a:r>
            <a:r>
              <a:rPr lang="en-US" sz="1200" dirty="0"/>
              <a:t> per student, do it.  Users can apply these guidelines to their facilities and then adjust as needed based on local factors impacting at what capacities they can afford to safely operate.  </a:t>
            </a:r>
          </a:p>
        </p:txBody>
      </p:sp>
      <p:sp>
        <p:nvSpPr>
          <p:cNvPr id="9" name="Text Box 57">
            <a:extLst>
              <a:ext uri="{FF2B5EF4-FFF2-40B4-BE49-F238E27FC236}">
                <a16:creationId xmlns:a16="http://schemas.microsoft.com/office/drawing/2014/main" id="{66F09CE6-9A0F-49A8-A9DD-2381328278B2}"/>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17721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CE357C2-0C29-4D89-A0C8-2B42720643B4}"/>
              </a:ext>
            </a:extLst>
          </p:cNvPr>
          <p:cNvSpPr>
            <a:spLocks noGrp="1"/>
          </p:cNvSpPr>
          <p:nvPr>
            <p:ph type="body" sz="quarter" idx="15"/>
          </p:nvPr>
        </p:nvSpPr>
        <p:spPr/>
        <p:txBody>
          <a:bodyPr/>
          <a:lstStyle/>
          <a:p>
            <a:r>
              <a:rPr lang="en-US" dirty="0"/>
              <a:t>Start with current capacity, factor by 60%</a:t>
            </a:r>
          </a:p>
        </p:txBody>
      </p:sp>
      <p:pic>
        <p:nvPicPr>
          <p:cNvPr id="4" name="Picture 3" descr="A close up of a keyboard&#10;&#10;Description automatically generated">
            <a:extLst>
              <a:ext uri="{FF2B5EF4-FFF2-40B4-BE49-F238E27FC236}">
                <a16:creationId xmlns:a16="http://schemas.microsoft.com/office/drawing/2014/main" id="{E6ECA9A5-59D1-47FC-BB05-AB19A35192FD}"/>
              </a:ext>
            </a:extLst>
          </p:cNvPr>
          <p:cNvPicPr>
            <a:picLocks noChangeAspect="1"/>
          </p:cNvPicPr>
          <p:nvPr/>
        </p:nvPicPr>
        <p:blipFill rotWithShape="1">
          <a:blip r:embed="rId2">
            <a:extLst>
              <a:ext uri="{28A0092B-C50C-407E-A947-70E740481C1C}">
                <a14:useLocalDpi xmlns:a14="http://schemas.microsoft.com/office/drawing/2010/main" val="0"/>
              </a:ext>
            </a:extLst>
          </a:blip>
          <a:srcRect t="9632"/>
          <a:stretch/>
        </p:blipFill>
        <p:spPr>
          <a:xfrm>
            <a:off x="304800" y="760220"/>
            <a:ext cx="7871534" cy="5496671"/>
          </a:xfrm>
          <a:prstGeom prst="rect">
            <a:avLst/>
          </a:prstGeom>
          <a:ln w="12700">
            <a:solidFill>
              <a:schemeClr val="tx1"/>
            </a:solidFill>
          </a:ln>
        </p:spPr>
      </p:pic>
      <p:sp>
        <p:nvSpPr>
          <p:cNvPr id="7" name="TextBox 6">
            <a:extLst>
              <a:ext uri="{FF2B5EF4-FFF2-40B4-BE49-F238E27FC236}">
                <a16:creationId xmlns:a16="http://schemas.microsoft.com/office/drawing/2014/main" id="{1D8C4DA4-EB74-4E68-8F44-1DFA40AB77E4}"/>
              </a:ext>
            </a:extLst>
          </p:cNvPr>
          <p:cNvSpPr txBox="1"/>
          <p:nvPr/>
        </p:nvSpPr>
        <p:spPr>
          <a:xfrm>
            <a:off x="2275731" y="5359116"/>
            <a:ext cx="5702858" cy="738664"/>
          </a:xfrm>
          <a:prstGeom prst="rect">
            <a:avLst/>
          </a:prstGeom>
          <a:noFill/>
          <a:ln w="12700">
            <a:solidFill>
              <a:schemeClr val="tx1"/>
            </a:solidFill>
          </a:ln>
        </p:spPr>
        <p:txBody>
          <a:bodyPr wrap="square" rtlCol="0">
            <a:spAutoFit/>
          </a:bodyPr>
          <a:lstStyle/>
          <a:p>
            <a:r>
              <a:rPr lang="en-US" sz="1400" dirty="0">
                <a:latin typeface="Agenda" panose="02000603040000090004" pitchFamily="2" charset="0"/>
              </a:rPr>
              <a:t>Enrollment: 480</a:t>
            </a:r>
          </a:p>
          <a:p>
            <a:r>
              <a:rPr lang="en-US" sz="1400" dirty="0">
                <a:latin typeface="Agenda" panose="02000603040000090004" pitchFamily="2" charset="0"/>
              </a:rPr>
              <a:t>Current Capacity: 570		Current Utilization: 84%</a:t>
            </a:r>
          </a:p>
          <a:p>
            <a:r>
              <a:rPr lang="en-US" sz="1400" dirty="0">
                <a:latin typeface="Agenda" panose="02000603040000090004" pitchFamily="2" charset="0"/>
              </a:rPr>
              <a:t>COVID Capacity @ 60%: 342	60% COVID Capacity Utilization: 140% </a:t>
            </a:r>
            <a:endParaRPr lang="en-US" sz="1600" dirty="0">
              <a:latin typeface="Agenda" panose="02000603040000090004" pitchFamily="2" charset="0"/>
            </a:endParaRPr>
          </a:p>
        </p:txBody>
      </p:sp>
      <p:sp>
        <p:nvSpPr>
          <p:cNvPr id="5" name="Text Box 57">
            <a:extLst>
              <a:ext uri="{FF2B5EF4-FFF2-40B4-BE49-F238E27FC236}">
                <a16:creationId xmlns:a16="http://schemas.microsoft.com/office/drawing/2014/main" id="{AEEEE1D6-87F7-444F-BE92-025380291E4D}"/>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02001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CE357C2-0C29-4D89-A0C8-2B42720643B4}"/>
              </a:ext>
            </a:extLst>
          </p:cNvPr>
          <p:cNvSpPr>
            <a:spLocks noGrp="1"/>
          </p:cNvSpPr>
          <p:nvPr>
            <p:ph type="body" sz="quarter" idx="15"/>
          </p:nvPr>
        </p:nvSpPr>
        <p:spPr/>
        <p:txBody>
          <a:bodyPr/>
          <a:lstStyle/>
          <a:p>
            <a:r>
              <a:rPr lang="en-US" dirty="0"/>
              <a:t>Recapture all potential spaces @44sqft+/student</a:t>
            </a:r>
          </a:p>
          <a:p>
            <a:endParaRPr lang="en-US" dirty="0"/>
          </a:p>
        </p:txBody>
      </p:sp>
      <p:pic>
        <p:nvPicPr>
          <p:cNvPr id="4" name="Picture 3" descr="A close up of a keyboard&#10;&#10;Description automatically generated">
            <a:extLst>
              <a:ext uri="{FF2B5EF4-FFF2-40B4-BE49-F238E27FC236}">
                <a16:creationId xmlns:a16="http://schemas.microsoft.com/office/drawing/2014/main" id="{E6ECA9A5-59D1-47FC-BB05-AB19A35192FD}"/>
              </a:ext>
            </a:extLst>
          </p:cNvPr>
          <p:cNvPicPr>
            <a:picLocks noChangeAspect="1"/>
          </p:cNvPicPr>
          <p:nvPr/>
        </p:nvPicPr>
        <p:blipFill rotWithShape="1">
          <a:blip r:embed="rId2">
            <a:extLst>
              <a:ext uri="{28A0092B-C50C-407E-A947-70E740481C1C}">
                <a14:useLocalDpi xmlns:a14="http://schemas.microsoft.com/office/drawing/2010/main" val="0"/>
              </a:ext>
            </a:extLst>
          </a:blip>
          <a:srcRect t="9632"/>
          <a:stretch/>
        </p:blipFill>
        <p:spPr>
          <a:xfrm>
            <a:off x="304800" y="760220"/>
            <a:ext cx="7871534" cy="5496671"/>
          </a:xfrm>
          <a:prstGeom prst="rect">
            <a:avLst/>
          </a:prstGeom>
          <a:pattFill prst="pct10">
            <a:fgClr>
              <a:schemeClr val="accent1"/>
            </a:fgClr>
            <a:bgClr>
              <a:schemeClr val="bg1"/>
            </a:bgClr>
          </a:pattFill>
          <a:ln w="12700">
            <a:solidFill>
              <a:schemeClr val="tx1"/>
            </a:solidFill>
          </a:ln>
        </p:spPr>
      </p:pic>
      <p:sp>
        <p:nvSpPr>
          <p:cNvPr id="6" name="TextBox 5">
            <a:extLst>
              <a:ext uri="{FF2B5EF4-FFF2-40B4-BE49-F238E27FC236}">
                <a16:creationId xmlns:a16="http://schemas.microsoft.com/office/drawing/2014/main" id="{FCB3CA1D-D533-432C-9DE6-D17209378ACA}"/>
              </a:ext>
            </a:extLst>
          </p:cNvPr>
          <p:cNvSpPr txBox="1"/>
          <p:nvPr/>
        </p:nvSpPr>
        <p:spPr>
          <a:xfrm>
            <a:off x="2275731" y="5028552"/>
            <a:ext cx="5702858" cy="954107"/>
          </a:xfrm>
          <a:prstGeom prst="rect">
            <a:avLst/>
          </a:prstGeom>
          <a:noFill/>
          <a:ln w="12700">
            <a:solidFill>
              <a:schemeClr val="tx1"/>
            </a:solidFill>
          </a:ln>
        </p:spPr>
        <p:txBody>
          <a:bodyPr wrap="square" rtlCol="0">
            <a:spAutoFit/>
          </a:bodyPr>
          <a:lstStyle/>
          <a:p>
            <a:r>
              <a:rPr lang="en-US" sz="1400" dirty="0">
                <a:latin typeface="Agenda" panose="02000603040000090004" pitchFamily="2" charset="0"/>
              </a:rPr>
              <a:t>Enrollment: 480</a:t>
            </a:r>
          </a:p>
          <a:p>
            <a:r>
              <a:rPr lang="en-US" sz="1400" dirty="0">
                <a:latin typeface="Agenda" panose="02000603040000090004" pitchFamily="2" charset="0"/>
              </a:rPr>
              <a:t>Current Capacity: 570</a:t>
            </a:r>
            <a:r>
              <a:rPr lang="en-US" sz="1400">
                <a:latin typeface="Agenda" panose="02000603040000090004" pitchFamily="2" charset="0"/>
              </a:rPr>
              <a:t>	Current </a:t>
            </a:r>
            <a:r>
              <a:rPr lang="en-US" sz="1400" dirty="0">
                <a:latin typeface="Agenda" panose="02000603040000090004" pitchFamily="2" charset="0"/>
              </a:rPr>
              <a:t>Utilization : 84%	</a:t>
            </a:r>
          </a:p>
          <a:p>
            <a:r>
              <a:rPr lang="en-US" sz="1400" dirty="0">
                <a:latin typeface="Agenda" panose="02000603040000090004" pitchFamily="2" charset="0"/>
              </a:rPr>
              <a:t>COVID Capacity @ 60% + All Reclaimable Capacity: 812</a:t>
            </a:r>
          </a:p>
          <a:p>
            <a:r>
              <a:rPr lang="en-US" sz="1400" dirty="0">
                <a:latin typeface="Agenda" panose="02000603040000090004" pitchFamily="2" charset="0"/>
              </a:rPr>
              <a:t>COVID Capacity @ 60% + All Reclaimable Capacity Utilization: 59%	</a:t>
            </a:r>
            <a:endParaRPr lang="en-US" sz="1600" dirty="0">
              <a:latin typeface="Agenda" panose="02000603040000090004" pitchFamily="2" charset="0"/>
            </a:endParaRPr>
          </a:p>
        </p:txBody>
      </p:sp>
      <p:sp>
        <p:nvSpPr>
          <p:cNvPr id="3" name="Rectangle 2">
            <a:extLst>
              <a:ext uri="{FF2B5EF4-FFF2-40B4-BE49-F238E27FC236}">
                <a16:creationId xmlns:a16="http://schemas.microsoft.com/office/drawing/2014/main" id="{AF51D52F-B30E-42ED-BDBC-D0DDF482D2AA}"/>
              </a:ext>
            </a:extLst>
          </p:cNvPr>
          <p:cNvSpPr/>
          <p:nvPr/>
        </p:nvSpPr>
        <p:spPr>
          <a:xfrm>
            <a:off x="1127463" y="1173716"/>
            <a:ext cx="381740" cy="518538"/>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275E3A2-BF6C-4487-B4A7-74C26B0EB91E}"/>
              </a:ext>
            </a:extLst>
          </p:cNvPr>
          <p:cNvSpPr/>
          <p:nvPr/>
        </p:nvSpPr>
        <p:spPr>
          <a:xfrm>
            <a:off x="1049044" y="1848204"/>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0AE5D2E-FBE5-4D9E-A809-C39B6AFAFD18}"/>
              </a:ext>
            </a:extLst>
          </p:cNvPr>
          <p:cNvSpPr/>
          <p:nvPr/>
        </p:nvSpPr>
        <p:spPr>
          <a:xfrm>
            <a:off x="5009964" y="4175632"/>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3503AFE-0646-47B3-BC68-9EE563E86B99}"/>
              </a:ext>
            </a:extLst>
          </p:cNvPr>
          <p:cNvSpPr/>
          <p:nvPr/>
        </p:nvSpPr>
        <p:spPr>
          <a:xfrm>
            <a:off x="5863700" y="4175632"/>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B0550C6-7832-4B85-9692-1E63AF595272}"/>
              </a:ext>
            </a:extLst>
          </p:cNvPr>
          <p:cNvSpPr/>
          <p:nvPr/>
        </p:nvSpPr>
        <p:spPr>
          <a:xfrm>
            <a:off x="5749770" y="2415668"/>
            <a:ext cx="548938" cy="4777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7CA3BAB-7057-421C-AC74-FC08CFA80E3C}"/>
              </a:ext>
            </a:extLst>
          </p:cNvPr>
          <p:cNvSpPr/>
          <p:nvPr/>
        </p:nvSpPr>
        <p:spPr>
          <a:xfrm>
            <a:off x="6298708" y="2432715"/>
            <a:ext cx="495670" cy="460697"/>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B2B9531-9289-4654-9C30-05DD35D1681D}"/>
              </a:ext>
            </a:extLst>
          </p:cNvPr>
          <p:cNvSpPr/>
          <p:nvPr/>
        </p:nvSpPr>
        <p:spPr>
          <a:xfrm>
            <a:off x="4240567" y="3048126"/>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7DDD14B-310E-4AF1-B48A-B73255CAC006}"/>
              </a:ext>
            </a:extLst>
          </p:cNvPr>
          <p:cNvSpPr/>
          <p:nvPr/>
        </p:nvSpPr>
        <p:spPr>
          <a:xfrm>
            <a:off x="5127160" y="3048126"/>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9A908E1-FCDD-48FB-B099-C94B21264CAB}"/>
              </a:ext>
            </a:extLst>
          </p:cNvPr>
          <p:cNvSpPr/>
          <p:nvPr/>
        </p:nvSpPr>
        <p:spPr>
          <a:xfrm>
            <a:off x="6355673" y="3048126"/>
            <a:ext cx="495670" cy="4994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5B7AB4A-7347-4CDE-BAD0-9FE23CF4A96A}"/>
              </a:ext>
            </a:extLst>
          </p:cNvPr>
          <p:cNvSpPr/>
          <p:nvPr/>
        </p:nvSpPr>
        <p:spPr>
          <a:xfrm>
            <a:off x="6851343" y="3048126"/>
            <a:ext cx="662495" cy="4994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7DCE960-5C34-49AF-89E9-1A34BD471B84}"/>
              </a:ext>
            </a:extLst>
          </p:cNvPr>
          <p:cNvSpPr/>
          <p:nvPr/>
        </p:nvSpPr>
        <p:spPr>
          <a:xfrm>
            <a:off x="3092388" y="184820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1C10F44-D87D-4A7B-9212-A9D6980D67E1}"/>
              </a:ext>
            </a:extLst>
          </p:cNvPr>
          <p:cNvSpPr/>
          <p:nvPr/>
        </p:nvSpPr>
        <p:spPr>
          <a:xfrm>
            <a:off x="3474128" y="184820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8802FA3-AD4C-49C2-8017-E34BFAAB79C3}"/>
              </a:ext>
            </a:extLst>
          </p:cNvPr>
          <p:cNvSpPr/>
          <p:nvPr/>
        </p:nvSpPr>
        <p:spPr>
          <a:xfrm>
            <a:off x="3855868" y="1852962"/>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2F694ED-4A60-4C01-8FA9-27340B8C5190}"/>
              </a:ext>
            </a:extLst>
          </p:cNvPr>
          <p:cNvSpPr/>
          <p:nvPr/>
        </p:nvSpPr>
        <p:spPr>
          <a:xfrm>
            <a:off x="3963879" y="116534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FC3D499-6502-4D05-9EB0-C8B0F8767207}"/>
              </a:ext>
            </a:extLst>
          </p:cNvPr>
          <p:cNvSpPr/>
          <p:nvPr/>
        </p:nvSpPr>
        <p:spPr>
          <a:xfrm>
            <a:off x="1049044" y="2375114"/>
            <a:ext cx="547458"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9C6A7CC-BAB2-4B74-A66D-588301F04073}"/>
              </a:ext>
            </a:extLst>
          </p:cNvPr>
          <p:cNvSpPr/>
          <p:nvPr/>
        </p:nvSpPr>
        <p:spPr>
          <a:xfrm>
            <a:off x="1600936" y="2387840"/>
            <a:ext cx="574092"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FE49108-7B20-40EF-8D59-3DA132C4026E}"/>
              </a:ext>
            </a:extLst>
          </p:cNvPr>
          <p:cNvSpPr/>
          <p:nvPr/>
        </p:nvSpPr>
        <p:spPr>
          <a:xfrm>
            <a:off x="2268856" y="3162300"/>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F22DCCF-F4B5-4CF7-A00F-C16CA31B8469}"/>
              </a:ext>
            </a:extLst>
          </p:cNvPr>
          <p:cNvSpPr/>
          <p:nvPr/>
        </p:nvSpPr>
        <p:spPr>
          <a:xfrm>
            <a:off x="2175028" y="3695700"/>
            <a:ext cx="475568" cy="387458"/>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6A4E17A5-F92E-409A-A628-698F0FAFAF05}"/>
              </a:ext>
            </a:extLst>
          </p:cNvPr>
          <p:cNvSpPr/>
          <p:nvPr/>
        </p:nvSpPr>
        <p:spPr>
          <a:xfrm>
            <a:off x="4853864" y="1766656"/>
            <a:ext cx="879629" cy="654336"/>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C67D343-F067-4055-9367-64C488D7F51D}"/>
              </a:ext>
            </a:extLst>
          </p:cNvPr>
          <p:cNvSpPr/>
          <p:nvPr/>
        </p:nvSpPr>
        <p:spPr>
          <a:xfrm>
            <a:off x="6411528" y="1766656"/>
            <a:ext cx="879629" cy="654336"/>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F48FF3D1-AB3F-4F82-AB9C-C5A4F33D7A35}"/>
              </a:ext>
            </a:extLst>
          </p:cNvPr>
          <p:cNvSpPr/>
          <p:nvPr/>
        </p:nvSpPr>
        <p:spPr>
          <a:xfrm>
            <a:off x="4861263" y="2454020"/>
            <a:ext cx="495670" cy="4777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B5F1375-8334-4C05-958C-F79B64DDF547}"/>
              </a:ext>
            </a:extLst>
          </p:cNvPr>
          <p:cNvSpPr/>
          <p:nvPr/>
        </p:nvSpPr>
        <p:spPr>
          <a:xfrm>
            <a:off x="2840487" y="3860567"/>
            <a:ext cx="633642" cy="533401"/>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Box 57">
            <a:extLst>
              <a:ext uri="{FF2B5EF4-FFF2-40B4-BE49-F238E27FC236}">
                <a16:creationId xmlns:a16="http://schemas.microsoft.com/office/drawing/2014/main" id="{6292CCD7-FE35-4410-AD89-F37F4091BD29}"/>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958331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CE357C2-0C29-4D89-A0C8-2B42720643B4}"/>
              </a:ext>
            </a:extLst>
          </p:cNvPr>
          <p:cNvSpPr>
            <a:spLocks noGrp="1"/>
          </p:cNvSpPr>
          <p:nvPr>
            <p:ph type="body" sz="quarter" idx="15"/>
          </p:nvPr>
        </p:nvSpPr>
        <p:spPr/>
        <p:txBody>
          <a:bodyPr/>
          <a:lstStyle/>
          <a:p>
            <a:r>
              <a:rPr lang="en-US" dirty="0"/>
              <a:t>Backout least desirable spaces as possible</a:t>
            </a:r>
          </a:p>
        </p:txBody>
      </p:sp>
      <p:pic>
        <p:nvPicPr>
          <p:cNvPr id="4" name="Picture 3" descr="A close up of a keyboard&#10;&#10;Description automatically generated">
            <a:extLst>
              <a:ext uri="{FF2B5EF4-FFF2-40B4-BE49-F238E27FC236}">
                <a16:creationId xmlns:a16="http://schemas.microsoft.com/office/drawing/2014/main" id="{E6ECA9A5-59D1-47FC-BB05-AB19A35192FD}"/>
              </a:ext>
            </a:extLst>
          </p:cNvPr>
          <p:cNvPicPr>
            <a:picLocks noChangeAspect="1"/>
          </p:cNvPicPr>
          <p:nvPr/>
        </p:nvPicPr>
        <p:blipFill rotWithShape="1">
          <a:blip r:embed="rId2">
            <a:extLst>
              <a:ext uri="{28A0092B-C50C-407E-A947-70E740481C1C}">
                <a14:useLocalDpi xmlns:a14="http://schemas.microsoft.com/office/drawing/2010/main" val="0"/>
              </a:ext>
            </a:extLst>
          </a:blip>
          <a:srcRect t="9632"/>
          <a:stretch/>
        </p:blipFill>
        <p:spPr>
          <a:xfrm>
            <a:off x="304800" y="760220"/>
            <a:ext cx="7871534" cy="5496671"/>
          </a:xfrm>
          <a:prstGeom prst="rect">
            <a:avLst/>
          </a:prstGeom>
          <a:pattFill prst="pct10">
            <a:fgClr>
              <a:schemeClr val="accent1"/>
            </a:fgClr>
            <a:bgClr>
              <a:schemeClr val="bg1"/>
            </a:bgClr>
          </a:pattFill>
          <a:ln w="12700">
            <a:solidFill>
              <a:schemeClr val="tx1"/>
            </a:solidFill>
          </a:ln>
        </p:spPr>
      </p:pic>
      <p:sp>
        <p:nvSpPr>
          <p:cNvPr id="6" name="TextBox 5">
            <a:extLst>
              <a:ext uri="{FF2B5EF4-FFF2-40B4-BE49-F238E27FC236}">
                <a16:creationId xmlns:a16="http://schemas.microsoft.com/office/drawing/2014/main" id="{FCB3CA1D-D533-432C-9DE6-D17209378ACA}"/>
              </a:ext>
            </a:extLst>
          </p:cNvPr>
          <p:cNvSpPr txBox="1"/>
          <p:nvPr/>
        </p:nvSpPr>
        <p:spPr>
          <a:xfrm>
            <a:off x="2275731" y="5028552"/>
            <a:ext cx="5702858" cy="954107"/>
          </a:xfrm>
          <a:prstGeom prst="rect">
            <a:avLst/>
          </a:prstGeom>
          <a:noFill/>
          <a:ln w="12700">
            <a:solidFill>
              <a:schemeClr val="tx1"/>
            </a:solidFill>
          </a:ln>
        </p:spPr>
        <p:txBody>
          <a:bodyPr wrap="square" rtlCol="0">
            <a:spAutoFit/>
          </a:bodyPr>
          <a:lstStyle/>
          <a:p>
            <a:r>
              <a:rPr lang="en-US" sz="1400" dirty="0">
                <a:latin typeface="Agenda" panose="02000603040000090004" pitchFamily="2" charset="0"/>
              </a:rPr>
              <a:t>Enrollment: 480</a:t>
            </a:r>
          </a:p>
          <a:p>
            <a:r>
              <a:rPr lang="en-US" sz="1400" dirty="0">
                <a:latin typeface="Agenda" panose="02000603040000090004" pitchFamily="2" charset="0"/>
              </a:rPr>
              <a:t>Current Capacity: 570	Current Utilization : 84%	</a:t>
            </a:r>
          </a:p>
          <a:p>
            <a:r>
              <a:rPr lang="en-US" sz="1400" dirty="0">
                <a:latin typeface="Agenda" panose="02000603040000090004" pitchFamily="2" charset="0"/>
              </a:rPr>
              <a:t>COVID Capacity @ 60% + Prioritized Capacity: 581</a:t>
            </a:r>
          </a:p>
          <a:p>
            <a:r>
              <a:rPr lang="en-US" sz="1400" dirty="0">
                <a:latin typeface="Agenda" panose="02000603040000090004" pitchFamily="2" charset="0"/>
              </a:rPr>
              <a:t>COVID Capacity @ 60% + All Reclaimable Capacity Utilization: 83%	</a:t>
            </a:r>
            <a:endParaRPr lang="en-US" sz="1600" dirty="0">
              <a:latin typeface="Agenda" panose="02000603040000090004" pitchFamily="2" charset="0"/>
            </a:endParaRPr>
          </a:p>
        </p:txBody>
      </p:sp>
      <p:sp>
        <p:nvSpPr>
          <p:cNvPr id="3" name="Rectangle 2">
            <a:extLst>
              <a:ext uri="{FF2B5EF4-FFF2-40B4-BE49-F238E27FC236}">
                <a16:creationId xmlns:a16="http://schemas.microsoft.com/office/drawing/2014/main" id="{AF51D52F-B30E-42ED-BDBC-D0DDF482D2AA}"/>
              </a:ext>
            </a:extLst>
          </p:cNvPr>
          <p:cNvSpPr/>
          <p:nvPr/>
        </p:nvSpPr>
        <p:spPr>
          <a:xfrm>
            <a:off x="1127463" y="1173716"/>
            <a:ext cx="381740" cy="518538"/>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275E3A2-BF6C-4487-B4A7-74C26B0EB91E}"/>
              </a:ext>
            </a:extLst>
          </p:cNvPr>
          <p:cNvSpPr/>
          <p:nvPr/>
        </p:nvSpPr>
        <p:spPr>
          <a:xfrm>
            <a:off x="1049044" y="1848204"/>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0AE5D2E-FBE5-4D9E-A809-C39B6AFAFD18}"/>
              </a:ext>
            </a:extLst>
          </p:cNvPr>
          <p:cNvSpPr/>
          <p:nvPr/>
        </p:nvSpPr>
        <p:spPr>
          <a:xfrm>
            <a:off x="5009964" y="4175632"/>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3503AFE-0646-47B3-BC68-9EE563E86B99}"/>
              </a:ext>
            </a:extLst>
          </p:cNvPr>
          <p:cNvSpPr/>
          <p:nvPr/>
        </p:nvSpPr>
        <p:spPr>
          <a:xfrm>
            <a:off x="5863700" y="4175632"/>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B0550C6-7832-4B85-9692-1E63AF595272}"/>
              </a:ext>
            </a:extLst>
          </p:cNvPr>
          <p:cNvSpPr/>
          <p:nvPr/>
        </p:nvSpPr>
        <p:spPr>
          <a:xfrm>
            <a:off x="5749770" y="2415668"/>
            <a:ext cx="548938" cy="4777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B2B9531-9289-4654-9C30-05DD35D1681D}"/>
              </a:ext>
            </a:extLst>
          </p:cNvPr>
          <p:cNvSpPr/>
          <p:nvPr/>
        </p:nvSpPr>
        <p:spPr>
          <a:xfrm>
            <a:off x="4240567" y="3048126"/>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7DDD14B-310E-4AF1-B48A-B73255CAC006}"/>
              </a:ext>
            </a:extLst>
          </p:cNvPr>
          <p:cNvSpPr/>
          <p:nvPr/>
        </p:nvSpPr>
        <p:spPr>
          <a:xfrm>
            <a:off x="5127160" y="3048126"/>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5B7AB4A-7347-4CDE-BAD0-9FE23CF4A96A}"/>
              </a:ext>
            </a:extLst>
          </p:cNvPr>
          <p:cNvSpPr/>
          <p:nvPr/>
        </p:nvSpPr>
        <p:spPr>
          <a:xfrm>
            <a:off x="6851343" y="3048126"/>
            <a:ext cx="662495" cy="4994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7DCE960-5C34-49AF-89E9-1A34BD471B84}"/>
              </a:ext>
            </a:extLst>
          </p:cNvPr>
          <p:cNvSpPr/>
          <p:nvPr/>
        </p:nvSpPr>
        <p:spPr>
          <a:xfrm>
            <a:off x="3092388" y="184820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1C10F44-D87D-4A7B-9212-A9D6980D67E1}"/>
              </a:ext>
            </a:extLst>
          </p:cNvPr>
          <p:cNvSpPr/>
          <p:nvPr/>
        </p:nvSpPr>
        <p:spPr>
          <a:xfrm>
            <a:off x="3474128" y="184820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8802FA3-AD4C-49C2-8017-E34BFAAB79C3}"/>
              </a:ext>
            </a:extLst>
          </p:cNvPr>
          <p:cNvSpPr/>
          <p:nvPr/>
        </p:nvSpPr>
        <p:spPr>
          <a:xfrm>
            <a:off x="3855868" y="1852962"/>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2F694ED-4A60-4C01-8FA9-27340B8C5190}"/>
              </a:ext>
            </a:extLst>
          </p:cNvPr>
          <p:cNvSpPr/>
          <p:nvPr/>
        </p:nvSpPr>
        <p:spPr>
          <a:xfrm>
            <a:off x="3963879" y="116534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FE49108-7B20-40EF-8D59-3DA132C4026E}"/>
              </a:ext>
            </a:extLst>
          </p:cNvPr>
          <p:cNvSpPr/>
          <p:nvPr/>
        </p:nvSpPr>
        <p:spPr>
          <a:xfrm>
            <a:off x="2268856" y="3162300"/>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F22DCCF-F4B5-4CF7-A00F-C16CA31B8469}"/>
              </a:ext>
            </a:extLst>
          </p:cNvPr>
          <p:cNvSpPr/>
          <p:nvPr/>
        </p:nvSpPr>
        <p:spPr>
          <a:xfrm>
            <a:off x="2175028" y="3695700"/>
            <a:ext cx="475568" cy="387458"/>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Box 57">
            <a:extLst>
              <a:ext uri="{FF2B5EF4-FFF2-40B4-BE49-F238E27FC236}">
                <a16:creationId xmlns:a16="http://schemas.microsoft.com/office/drawing/2014/main" id="{97E54662-93EE-451F-BE92-E1344D8CC18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7644602"/>
      </p:ext>
    </p:extLst>
  </p:cSld>
  <p:clrMapOvr>
    <a:masterClrMapping/>
  </p:clrMapOvr>
</p:sld>
</file>

<file path=ppt/theme/theme1.xml><?xml version="1.0" encoding="utf-8"?>
<a:theme xmlns:a="http://schemas.openxmlformats.org/drawingml/2006/main" name="Master PPT Template_FN">
  <a:themeElements>
    <a:clrScheme name="CS Custom">
      <a:dk1>
        <a:sysClr val="windowText" lastClr="000000"/>
      </a:dk1>
      <a:lt1>
        <a:sysClr val="window" lastClr="FFFFFF"/>
      </a:lt1>
      <a:dk2>
        <a:srgbClr val="676A55"/>
      </a:dk2>
      <a:lt2>
        <a:srgbClr val="EAEBDE"/>
      </a:lt2>
      <a:accent1>
        <a:srgbClr val="7C2529"/>
      </a:accent1>
      <a:accent2>
        <a:srgbClr val="215968"/>
      </a:accent2>
      <a:accent3>
        <a:srgbClr val="5A5B5B"/>
      </a:accent3>
      <a:accent4>
        <a:srgbClr val="403152"/>
      </a:accent4>
      <a:accent5>
        <a:srgbClr val="4F6228"/>
      </a:accent5>
      <a:accent6>
        <a:srgbClr val="948A54"/>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DE9931D70760A4CB81C725B3E29FB86" ma:contentTypeVersion="15" ma:contentTypeDescription="Create a new document." ma:contentTypeScope="" ma:versionID="6b5bc8450cfb227de36116ca8f3e3930">
  <xsd:schema xmlns:xsd="http://www.w3.org/2001/XMLSchema" xmlns:xs="http://www.w3.org/2001/XMLSchema" xmlns:p="http://schemas.microsoft.com/office/2006/metadata/properties" xmlns:ns3="68407250-c5c0-49f0-82cc-d9aa2cb84019" xmlns:ns4="a9d27d67-8cda-4d6f-882e-803192b80fbf" targetNamespace="http://schemas.microsoft.com/office/2006/metadata/properties" ma:root="true" ma:fieldsID="bacfb641f79b87e60544295c97941edb" ns3:_="" ns4:_="">
    <xsd:import namespace="68407250-c5c0-49f0-82cc-d9aa2cb84019"/>
    <xsd:import namespace="a9d27d67-8cda-4d6f-882e-803192b80fbf"/>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407250-c5c0-49f0-82cc-d9aa2cb8401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9d27d67-8cda-4d6f-882e-803192b80fbf"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C31D7EC-A272-464E-8D8A-BF514A881BCB}">
  <ds:schemaRefs>
    <ds:schemaRef ds:uri="http://schemas.microsoft.com/sharepoint/v3/contenttype/forms"/>
  </ds:schemaRefs>
</ds:datastoreItem>
</file>

<file path=customXml/itemProps2.xml><?xml version="1.0" encoding="utf-8"?>
<ds:datastoreItem xmlns:ds="http://schemas.openxmlformats.org/officeDocument/2006/customXml" ds:itemID="{F8F8DA02-1186-4D13-8B33-E3145C32AA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8407250-c5c0-49f0-82cc-d9aa2cb84019"/>
    <ds:schemaRef ds:uri="a9d27d67-8cda-4d6f-882e-803192b80f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26F783-A94C-4C5C-BB15-2823A924E28B}">
  <ds:schemaRefs>
    <ds:schemaRef ds:uri="http://purl.org/dc/elements/1.1/"/>
    <ds:schemaRef ds:uri="a9d27d67-8cda-4d6f-882e-803192b80fbf"/>
    <ds:schemaRef ds:uri="http://schemas.microsoft.com/office/2006/documentManagement/types"/>
    <ds:schemaRef ds:uri="http://purl.org/dc/dcmitype/"/>
    <ds:schemaRef ds:uri="http://schemas.microsoft.com/office/2006/metadata/properties"/>
    <ds:schemaRef ds:uri="http://purl.org/dc/terms/"/>
    <ds:schemaRef ds:uri="http://schemas.microsoft.com/office/infopath/2007/PartnerControls"/>
    <ds:schemaRef ds:uri="68407250-c5c0-49f0-82cc-d9aa2cb84019"/>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431</TotalTime>
  <Words>4953</Words>
  <Application>Microsoft Office PowerPoint</Application>
  <PresentationFormat>On-screen Show (4:3)</PresentationFormat>
  <Paragraphs>575</Paragraphs>
  <Slides>29</Slides>
  <Notes>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29</vt:i4>
      </vt:variant>
    </vt:vector>
  </HeadingPairs>
  <TitlesOfParts>
    <vt:vector size="40" baseType="lpstr">
      <vt:lpstr>Agenda</vt:lpstr>
      <vt:lpstr>Arial</vt:lpstr>
      <vt:lpstr>Calibri</vt:lpstr>
      <vt:lpstr>Granjon LT Std</vt:lpstr>
      <vt:lpstr>Palatino Linotype</vt:lpstr>
      <vt:lpstr>Perpetua</vt:lpstr>
      <vt:lpstr>Segoe UI</vt:lpstr>
      <vt:lpstr>Symbol</vt:lpstr>
      <vt:lpstr>Times New Roman</vt:lpstr>
      <vt:lpstr>Wingdings</vt:lpstr>
      <vt:lpstr>Master PPT Template_FN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Dolinka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Melissa Gorman</dc:creator>
  <cp:lastModifiedBy>David Sturtz</cp:lastModifiedBy>
  <cp:revision>1</cp:revision>
  <cp:lastPrinted>2018-03-06T16:55:05Z</cp:lastPrinted>
  <dcterms:created xsi:type="dcterms:W3CDTF">2018-03-01T05:00:58Z</dcterms:created>
  <dcterms:modified xsi:type="dcterms:W3CDTF">2020-05-07T18:14:33Z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0x0101005DE9931D70760A4CB81C725B3E29FB86</vt:lpwstr>
  </property>
</Properties>
</file>